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2" r:id="rId18"/>
    <p:sldId id="271" r:id="rId19"/>
    <p:sldId id="276" r:id="rId20"/>
    <p:sldId id="277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66" d="100"/>
          <a:sy n="66" d="100"/>
        </p:scale>
        <p:origin x="6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0D3AD-FF8E-41C9-859B-1FC369592C0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A1F2-F183-44A4-836F-A4012E37C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C43E-2123-4CBE-A4B6-50B058077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4D98-44EB-4E05-962B-CCD24819B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C1C1-537E-44BA-B4E1-A4CF59EE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5A4E-F909-4802-970B-500E5921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45B5-1153-4D73-B787-33ADFD46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26D6-6805-42DC-AADD-3A9D9893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AD9FE-BCAB-4A29-B67C-E38AFD08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25EC-0300-45A4-ABE3-C8A8A310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DE07-70C8-4863-8D31-B9BE25A3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B897-F80E-48AD-9A97-B698E5BE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7C9B3-4D9F-446C-B57F-B426CA156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F548D-0841-494F-B0C7-CC860FDD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8309-4A5D-4073-B177-9894DFC4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8E5A-5AAF-479F-86BF-C215E0A9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8394-E4FD-484D-BF0E-F0023677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0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5823-291E-43C9-8EBF-21191F1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67C6-E037-4AA4-B84D-3E3C1D8E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4D79-F1E9-4240-AFB8-E812A56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87C1-AE81-4E05-BEAA-54BB6F53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C573-072C-4515-8F1D-BF80ABFE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8214-4B4D-4A6C-9B85-18EFF5FD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50EA-78AA-41F8-A7A5-2FE7BF34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EAAC-108A-4939-92A6-644A95B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96F7-EE95-4BFA-B1DC-AC80FFC9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2F45-3677-4C83-A73D-4C7FFC88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D5A4-74AA-49A9-BCD5-6D0A1335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A7FC-C40C-4D9A-BE71-0B90A5B29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2E433-792D-40D8-AB7B-6962695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7928F-B6AC-47B3-8624-B84C807A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EACE9-B7F4-4BD5-B66F-D99E2E3F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97D9-CF7A-4838-9E7A-67CDB6C4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70B9-48EA-4D9E-861C-57FE6C07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F7D1E-6C14-4839-A27B-25587B78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49CBE-8EF7-4B84-A88C-640FB10B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A27CE-FFB3-4E8C-B872-F47C2A715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D9104-058E-44ED-AEEB-33AAAE54B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BC872-D497-4C99-8ABD-875DE55A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D8DAA-5B19-414A-B8F0-10353E73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500B0-946F-45D0-A768-8B04FC16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7582-402A-48FF-8B7A-8E574A30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CA36D-E384-4164-98FD-E374986A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F8397-8223-4687-AD16-4BB26A0D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8F65-3ACB-457F-A806-4D3F0F99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3AEF7-2E0F-49FE-B137-17BD42A5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ED018-9C98-499A-ACEA-41E900A9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E566D-376B-43D6-A415-1488210E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841B-4C87-41E2-BAC1-209DBE6F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99AC-3DB3-4E6C-BCB1-0AA2AA10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A9861-E3AC-4284-B683-FCA78C304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4C704-7037-4ED1-889F-BBF72A9E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EAD3-E5D8-48A3-A653-68162F12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3B55-20A9-4FB4-BD68-749BA84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0E20-F2D1-4FA8-8103-16709A1F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FBB13-2948-4F9F-9E43-BCC078D2B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3CB05-B57D-4ED1-83BC-3917E77D1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C989-7262-494C-B4E5-145B9FE1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5C042-FE5B-4F22-B690-6C0FB261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EAC68-5DD8-4CC4-8C86-8DC67788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C95D8-3761-416E-9EE7-9A90ADB6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11FE-ADF8-4749-9C31-3B9305A4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AAC6-D43D-40DD-9D91-085789A7C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787E-0850-4640-94C1-EB131A15815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19F2-9941-4EA4-9B7B-282EFE2DC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C76D-1FF1-4D4C-BB62-9FEF4AF7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62223-AB73-4408-878B-26C3C6D0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ocker/introduction-to-docker-201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ocker/introduction-to-docker-2017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ocker/introduction-to-docker-20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ocker/introduction-to-docker-201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ocker/introduction-to-docker-201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ocker/introduction-to-docker-201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ocker/introduction-to-docker-201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ocker/introduction-to-docker-201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19-D113-43F2-939E-F947AD8D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160" y="1461132"/>
            <a:ext cx="8002137" cy="1271730"/>
          </a:xfrm>
        </p:spPr>
        <p:txBody>
          <a:bodyPr/>
          <a:lstStyle/>
          <a:p>
            <a:r>
              <a:rPr lang="en-US" b="1" dirty="0"/>
              <a:t>Introduction to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6EDE9-BA49-4962-832D-C0D82ECE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27" y="3013564"/>
            <a:ext cx="4616001" cy="118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3D862-E858-4C4B-85EE-213419B90420}"/>
              </a:ext>
            </a:extLst>
          </p:cNvPr>
          <p:cNvSpPr txBox="1"/>
          <p:nvPr/>
        </p:nvSpPr>
        <p:spPr>
          <a:xfrm>
            <a:off x="0" y="5438775"/>
            <a:ext cx="12192000" cy="1419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4C28A-19FF-4B37-A3A0-F35CF718B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" y="5700711"/>
            <a:ext cx="30861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906ABA-66FD-4904-8598-EC7792E6B2CE}"/>
              </a:ext>
            </a:extLst>
          </p:cNvPr>
          <p:cNvSpPr txBox="1"/>
          <p:nvPr/>
        </p:nvSpPr>
        <p:spPr>
          <a:xfrm>
            <a:off x="6210300" y="5892437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 Class : 21 August 2019</a:t>
            </a:r>
          </a:p>
          <a:p>
            <a:r>
              <a:rPr lang="en-US" dirty="0"/>
              <a:t>Heronimus Tresy &lt;heronimus.tresy@gdn-commerce.com&gt;</a:t>
            </a:r>
          </a:p>
        </p:txBody>
      </p:sp>
    </p:spTree>
    <p:extLst>
      <p:ext uri="{BB962C8B-B14F-4D97-AF65-F5344CB8AC3E}">
        <p14:creationId xmlns:p14="http://schemas.microsoft.com/office/powerpoint/2010/main" val="238843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0190B-5D56-439B-83C3-D3085B6E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04" y="294848"/>
            <a:ext cx="10037503" cy="576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D59CD3-EFA1-4D44-BB86-68359287EE5C}"/>
              </a:ext>
            </a:extLst>
          </p:cNvPr>
          <p:cNvSpPr/>
          <p:nvPr/>
        </p:nvSpPr>
        <p:spPr>
          <a:xfrm>
            <a:off x="328049" y="6202065"/>
            <a:ext cx="2887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https://docs.docker.com/get-started/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83938-6734-40A8-A9AF-69D38B7559DC}"/>
              </a:ext>
            </a:extLst>
          </p:cNvPr>
          <p:cNvSpPr/>
          <p:nvPr/>
        </p:nvSpPr>
        <p:spPr>
          <a:xfrm>
            <a:off x="328049" y="6417508"/>
            <a:ext cx="6508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3"/>
              </a:rPr>
              <a:t>https://www.slideshare.net/Docker/introduction-to-docker-2017</a:t>
            </a:r>
            <a:endParaRPr lang="en-US" sz="1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86764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FA371-35B7-463F-9CC6-B5FDFEE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1" y="425640"/>
            <a:ext cx="10270899" cy="5961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0F4E42-68E7-4FB1-8B7C-9F0E4AD188E3}"/>
              </a:ext>
            </a:extLst>
          </p:cNvPr>
          <p:cNvSpPr/>
          <p:nvPr/>
        </p:nvSpPr>
        <p:spPr>
          <a:xfrm>
            <a:off x="328049" y="6202065"/>
            <a:ext cx="2887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https://docs.docker.com/get-started/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40415-FD6D-406E-A07C-B8B6E618D2C0}"/>
              </a:ext>
            </a:extLst>
          </p:cNvPr>
          <p:cNvSpPr/>
          <p:nvPr/>
        </p:nvSpPr>
        <p:spPr>
          <a:xfrm>
            <a:off x="328049" y="6417508"/>
            <a:ext cx="6508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3"/>
              </a:rPr>
              <a:t>https://www.slideshare.net/Docker/introduction-to-docker-2017</a:t>
            </a:r>
            <a:endParaRPr lang="en-US" sz="1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5218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C082D5-020F-4882-8AF4-39D3EDD8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2" y="541461"/>
            <a:ext cx="7612343" cy="4260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7CB86-A6F2-45E1-8647-4B27F2980EA9}"/>
              </a:ext>
            </a:extLst>
          </p:cNvPr>
          <p:cNvSpPr txBox="1"/>
          <p:nvPr/>
        </p:nvSpPr>
        <p:spPr>
          <a:xfrm>
            <a:off x="8831306" y="2228671"/>
            <a:ext cx="2483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+ 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scability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+ isolation </a:t>
            </a:r>
            <a:br>
              <a:rPr lang="en-US" sz="2400" dirty="0">
                <a:solidFill>
                  <a:srgbClr val="0070C0"/>
                </a:solidFill>
                <a:latin typeface="+mj-lt"/>
              </a:rPr>
            </a:br>
            <a:r>
              <a:rPr lang="en-US" sz="2400" dirty="0">
                <a:solidFill>
                  <a:srgbClr val="0070C0"/>
                </a:solidFill>
                <a:latin typeface="+mj-lt"/>
              </a:rPr>
              <a:t>+ security</a:t>
            </a:r>
          </a:p>
        </p:txBody>
      </p:sp>
    </p:spTree>
    <p:extLst>
      <p:ext uri="{BB962C8B-B14F-4D97-AF65-F5344CB8AC3E}">
        <p14:creationId xmlns:p14="http://schemas.microsoft.com/office/powerpoint/2010/main" val="106244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4737-3F47-42A6-AA20-B06E8ADF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52" y="829338"/>
            <a:ext cx="5412475" cy="781097"/>
          </a:xfrm>
        </p:spPr>
        <p:txBody>
          <a:bodyPr/>
          <a:lstStyle/>
          <a:p>
            <a:r>
              <a:rPr lang="en-US" dirty="0"/>
              <a:t>Docker Component Flow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1A9B7-BD52-4BF0-AC88-8EB84E835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19" y="1610435"/>
            <a:ext cx="5439311" cy="4256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FE5B9A4-2E27-4654-B12A-02FF2CAF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0430" y="1803560"/>
            <a:ext cx="6224169" cy="32508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CC5C8C-F139-4287-84C2-7DA6D207BD5D}"/>
              </a:ext>
            </a:extLst>
          </p:cNvPr>
          <p:cNvSpPr/>
          <p:nvPr/>
        </p:nvSpPr>
        <p:spPr>
          <a:xfrm>
            <a:off x="267400" y="6315081"/>
            <a:ext cx="3821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https://docs.docker.com/engine/docker-overview/</a:t>
            </a:r>
          </a:p>
        </p:txBody>
      </p:sp>
    </p:spTree>
    <p:extLst>
      <p:ext uri="{BB962C8B-B14F-4D97-AF65-F5344CB8AC3E}">
        <p14:creationId xmlns:p14="http://schemas.microsoft.com/office/powerpoint/2010/main" val="168555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BB452D-5040-48EA-9AF4-81979E8034B3}"/>
              </a:ext>
            </a:extLst>
          </p:cNvPr>
          <p:cNvSpPr txBox="1"/>
          <p:nvPr/>
        </p:nvSpPr>
        <p:spPr>
          <a:xfrm>
            <a:off x="7715250" y="0"/>
            <a:ext cx="44767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30A44-C8DC-4B6D-82FC-B1FF06F5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4" y="2531707"/>
            <a:ext cx="4962525" cy="1459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Inside  </a:t>
            </a:r>
            <a:r>
              <a:rPr lang="en-US" sz="6000" b="1" dirty="0"/>
              <a:t>Docker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481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80F42-86BA-4325-9A1A-21A3F28E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2" y="482909"/>
            <a:ext cx="9473353" cy="580135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Docker-CLI</a:t>
            </a:r>
          </a:p>
          <a:p>
            <a:pPr marL="0" indent="0">
              <a:buNone/>
            </a:pPr>
            <a:r>
              <a:rPr lang="en-US" dirty="0"/>
              <a:t>     https://docs.docker.com/engine/reference/commandline/docker/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&gt;&gt; docker image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&gt;&gt; docker container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&gt;&gt; docker stats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….……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&gt;&gt; docker run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image:tag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&gt;&gt; docker run –d –p8000:5000 –-name container-name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image:tag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&gt;&gt; docker exec –it &lt;container name&gt; 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…………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1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AF44-1988-450E-B07F-F7AEC93B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1030941"/>
            <a:ext cx="2956012" cy="7380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600" b="1" dirty="0"/>
              <a:t>Docker File</a:t>
            </a:r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8781D-1190-4C77-A735-D9620A77769F}"/>
              </a:ext>
            </a:extLst>
          </p:cNvPr>
          <p:cNvSpPr txBox="1"/>
          <p:nvPr/>
        </p:nvSpPr>
        <p:spPr>
          <a:xfrm>
            <a:off x="688076" y="1924330"/>
            <a:ext cx="5407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debian:stable-slim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ENV name John Doe</a:t>
            </a:r>
          </a:p>
          <a:p>
            <a:r>
              <a:rPr lang="en-US" dirty="0"/>
              <a:t>ENTRYPOINT ["/bin/bash", "-c", "echo Hello, $name"]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C119D-C5EF-4927-BC45-3FF47B346928}"/>
              </a:ext>
            </a:extLst>
          </p:cNvPr>
          <p:cNvSpPr txBox="1"/>
          <p:nvPr/>
        </p:nvSpPr>
        <p:spPr>
          <a:xfrm>
            <a:off x="6381466" y="1924330"/>
            <a:ext cx="5122458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openjdk:14-jdk-alpine3.10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-p /opt/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myapp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WORKDIR /opt/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myapp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 . 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 JAVA_OPTS="-Xms128m -Xmx256m"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CMD ["java", "-jar","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-futureprogram-web.jar"]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71907-EE48-4497-8F9C-B87CB38E1833}"/>
              </a:ext>
            </a:extLst>
          </p:cNvPr>
          <p:cNvSpPr txBox="1"/>
          <p:nvPr/>
        </p:nvSpPr>
        <p:spPr>
          <a:xfrm>
            <a:off x="688076" y="3324135"/>
            <a:ext cx="5407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alpine:latest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ENTRYPOINT ["/bin/echo", "Hello"]</a:t>
            </a:r>
          </a:p>
          <a:p>
            <a:r>
              <a:rPr lang="en-US" dirty="0"/>
              <a:t>CMD ["World"]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93015-9E17-4C34-A9BD-E45A0A283948}"/>
              </a:ext>
            </a:extLst>
          </p:cNvPr>
          <p:cNvSpPr/>
          <p:nvPr/>
        </p:nvSpPr>
        <p:spPr>
          <a:xfrm>
            <a:off x="282460" y="6144092"/>
            <a:ext cx="64610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https://docs.docker.com/develop/develop-images/dockerfile_best-practices/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0461F5-C213-4C10-87B7-3EA8238E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76" y="5054129"/>
            <a:ext cx="5122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&gt;&gt; docker build -t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imagename:tag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&gt;&gt; docker run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</a:rPr>
              <a:t>imagename:tag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487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1AA90C-FDCA-419C-8118-B930C373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3" y="685267"/>
            <a:ext cx="4975414" cy="3286098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dirty="0"/>
              <a:t>Docker Registry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https://docs.docker.com/registry/</a:t>
            </a:r>
          </a:p>
          <a:p>
            <a:pPr marL="0" indent="0">
              <a:buNone/>
            </a:pPr>
            <a:r>
              <a:rPr lang="en-US" dirty="0"/>
              <a:t>    https://docs.docker.com/docker-hub/</a:t>
            </a:r>
          </a:p>
          <a:p>
            <a:pPr marL="0" indent="0">
              <a:buNone/>
            </a:pPr>
            <a:r>
              <a:rPr lang="en-US" dirty="0"/>
              <a:t>    https://cloud.docker.com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&gt;&gt; docker tag &lt;image id&gt; username/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name:tag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&gt;&gt; docker push username/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name:tag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3B8B30-3CF9-4AC2-86D8-688F16AE3209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Other Useful Link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     https://goinbigdata.com/docker-run-vs-cmd-vs-entrypoint/</a:t>
            </a:r>
          </a:p>
          <a:p>
            <a:pPr marL="0" indent="0">
              <a:buNone/>
            </a:pPr>
            <a:r>
              <a:rPr lang="en-US" sz="1600" dirty="0"/>
              <a:t>     https://github.com/CentOS/CentOS-Dockerfiles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AF44-1988-450E-B07F-F7AEC93B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47850"/>
            <a:ext cx="5387787" cy="4715702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/>
              <a:t>docker-compose</a:t>
            </a:r>
          </a:p>
          <a:p>
            <a:pPr marL="0" indent="0">
              <a:buNone/>
            </a:pPr>
            <a:r>
              <a:rPr lang="en-US" dirty="0"/>
              <a:t>    https://docs.docker.com/compose/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 docker-compose 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Try this !</a:t>
            </a:r>
          </a:p>
          <a:p>
            <a:pPr marL="0" indent="0">
              <a:buNone/>
            </a:pPr>
            <a:r>
              <a:rPr lang="en-US" dirty="0"/>
              <a:t>    https://docs.docker.com/compose/gettingstarted/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8781D-1190-4C77-A735-D9620A77769F}"/>
              </a:ext>
            </a:extLst>
          </p:cNvPr>
          <p:cNvSpPr txBox="1"/>
          <p:nvPr/>
        </p:nvSpPr>
        <p:spPr>
          <a:xfrm>
            <a:off x="5788994" y="0"/>
            <a:ext cx="6403006" cy="7017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------------------------------------------------------------------------</a:t>
            </a:r>
          </a:p>
          <a:p>
            <a:endParaRPr lang="en-US" sz="1400" dirty="0"/>
          </a:p>
          <a:p>
            <a:r>
              <a:rPr lang="en-US" sz="1400" dirty="0"/>
              <a:t>version: '3.3'</a:t>
            </a:r>
          </a:p>
          <a:p>
            <a:r>
              <a:rPr lang="en-US" sz="1400" dirty="0"/>
              <a:t>services: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dbsql</a:t>
            </a:r>
            <a:r>
              <a:rPr lang="en-US" sz="1400" dirty="0"/>
              <a:t>:</a:t>
            </a:r>
          </a:p>
          <a:p>
            <a:r>
              <a:rPr lang="en-US" sz="1400" dirty="0"/>
              <a:t>     image: mysql:5.7</a:t>
            </a:r>
          </a:p>
          <a:p>
            <a:r>
              <a:rPr lang="en-US" sz="1400" dirty="0"/>
              <a:t>     volumes:</a:t>
            </a:r>
          </a:p>
          <a:p>
            <a:r>
              <a:rPr lang="en-US" sz="1400" dirty="0"/>
              <a:t>       - </a:t>
            </a:r>
            <a:r>
              <a:rPr lang="en-US" sz="1400" dirty="0" err="1"/>
              <a:t>db_data</a:t>
            </a:r>
            <a:r>
              <a:rPr lang="en-US" sz="1400" dirty="0"/>
              <a:t>:/var/lib/</a:t>
            </a:r>
            <a:r>
              <a:rPr lang="en-US" sz="1400" dirty="0" err="1"/>
              <a:t>mysql</a:t>
            </a:r>
            <a:endParaRPr lang="en-US" sz="1400" dirty="0"/>
          </a:p>
          <a:p>
            <a:r>
              <a:rPr lang="en-US" sz="1400" dirty="0"/>
              <a:t>     replicas: 3</a:t>
            </a:r>
          </a:p>
          <a:p>
            <a:r>
              <a:rPr lang="en-US" sz="1400" dirty="0"/>
              <a:t>     restart: always</a:t>
            </a:r>
          </a:p>
          <a:p>
            <a:r>
              <a:rPr lang="en-US" sz="1400" dirty="0"/>
              <a:t>     environment:</a:t>
            </a:r>
          </a:p>
          <a:p>
            <a:r>
              <a:rPr lang="en-US" sz="1400" dirty="0"/>
              <a:t>       MYSQL_ROOT_PASSWORD: </a:t>
            </a:r>
            <a:r>
              <a:rPr lang="en-US" sz="1400" dirty="0" err="1"/>
              <a:t>somewordpress</a:t>
            </a:r>
            <a:endParaRPr lang="en-US" sz="1400" dirty="0"/>
          </a:p>
          <a:p>
            <a:r>
              <a:rPr lang="en-US" sz="1400" dirty="0"/>
              <a:t>       MYSQL_DATABASE: </a:t>
            </a:r>
            <a:r>
              <a:rPr lang="en-US" sz="1400" dirty="0" err="1"/>
              <a:t>wordpress</a:t>
            </a:r>
            <a:endParaRPr lang="en-US" sz="1400" dirty="0"/>
          </a:p>
          <a:p>
            <a:r>
              <a:rPr lang="en-US" sz="1400" dirty="0"/>
              <a:t>       MYSQL_USER: </a:t>
            </a:r>
            <a:r>
              <a:rPr lang="en-US" sz="1400" dirty="0" err="1"/>
              <a:t>wordpress</a:t>
            </a:r>
            <a:endParaRPr lang="en-US" sz="1400" dirty="0"/>
          </a:p>
          <a:p>
            <a:r>
              <a:rPr lang="en-US" sz="1400" dirty="0"/>
              <a:t>       MYSQL_PASSWORD: </a:t>
            </a:r>
            <a:r>
              <a:rPr lang="en-US" sz="1400" dirty="0" err="1"/>
              <a:t>wordpress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wordpress</a:t>
            </a:r>
            <a:r>
              <a:rPr lang="en-US" sz="1400" dirty="0"/>
              <a:t>: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depends_on</a:t>
            </a:r>
            <a:r>
              <a:rPr lang="en-US" sz="1400" dirty="0"/>
              <a:t>:</a:t>
            </a:r>
          </a:p>
          <a:p>
            <a:r>
              <a:rPr lang="en-US" sz="1400" dirty="0"/>
              <a:t>       - </a:t>
            </a:r>
            <a:r>
              <a:rPr lang="en-US" sz="1400" dirty="0" err="1"/>
              <a:t>db</a:t>
            </a:r>
            <a:endParaRPr lang="en-US" sz="1400" dirty="0"/>
          </a:p>
          <a:p>
            <a:r>
              <a:rPr lang="en-US" sz="1400" dirty="0"/>
              <a:t>     image: </a:t>
            </a:r>
            <a:r>
              <a:rPr lang="en-US" sz="1400" dirty="0" err="1"/>
              <a:t>wordpress:latest</a:t>
            </a:r>
            <a:endParaRPr lang="en-US" sz="1400" dirty="0"/>
          </a:p>
          <a:p>
            <a:r>
              <a:rPr lang="en-US" sz="1400" dirty="0"/>
              <a:t>     ports:</a:t>
            </a:r>
          </a:p>
          <a:p>
            <a:r>
              <a:rPr lang="en-US" sz="1400" dirty="0"/>
              <a:t>       - "8000:80"</a:t>
            </a:r>
          </a:p>
          <a:p>
            <a:r>
              <a:rPr lang="en-US" sz="1400" dirty="0"/>
              <a:t>     restart: always</a:t>
            </a:r>
          </a:p>
          <a:p>
            <a:r>
              <a:rPr lang="en-US" sz="1400" dirty="0"/>
              <a:t>     environment:</a:t>
            </a:r>
          </a:p>
          <a:p>
            <a:r>
              <a:rPr lang="en-US" sz="1400" dirty="0"/>
              <a:t>       WORDPRESS_DB_HOST: dbsql:3306</a:t>
            </a:r>
          </a:p>
          <a:p>
            <a:r>
              <a:rPr lang="en-US" sz="1400" dirty="0"/>
              <a:t>       WORDPRESS_DB_USER: </a:t>
            </a:r>
            <a:r>
              <a:rPr lang="en-US" sz="1400" dirty="0" err="1"/>
              <a:t>wordpress</a:t>
            </a:r>
            <a:endParaRPr lang="en-US" sz="1400" dirty="0"/>
          </a:p>
          <a:p>
            <a:r>
              <a:rPr lang="en-US" sz="1400" dirty="0"/>
              <a:t>       WORDPRESS_DB_PASSWORD: </a:t>
            </a:r>
            <a:r>
              <a:rPr lang="en-US" sz="1400" dirty="0" err="1"/>
              <a:t>wordpress</a:t>
            </a:r>
            <a:endParaRPr lang="en-US" sz="1400" dirty="0"/>
          </a:p>
          <a:p>
            <a:r>
              <a:rPr lang="en-US" sz="1400" dirty="0"/>
              <a:t>       WORDPRESS_DB_NAME: </a:t>
            </a:r>
            <a:r>
              <a:rPr lang="en-US" sz="1400" dirty="0" err="1"/>
              <a:t>wordpress</a:t>
            </a:r>
            <a:endParaRPr lang="en-US" sz="1400" dirty="0"/>
          </a:p>
          <a:p>
            <a:r>
              <a:rPr lang="en-US" sz="1400" dirty="0"/>
              <a:t>volumes: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db_data</a:t>
            </a:r>
            <a:r>
              <a:rPr lang="en-US" sz="1400" dirty="0"/>
              <a:t>: {}</a:t>
            </a:r>
          </a:p>
          <a:p>
            <a:endParaRPr lang="en-US" sz="1400" dirty="0"/>
          </a:p>
          <a:p>
            <a:r>
              <a:rPr lang="en-US" sz="2200" dirty="0"/>
              <a:t>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52351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CAF1E9-A1D1-4873-9286-2536F79F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47" y="2554118"/>
            <a:ext cx="10515600" cy="1325563"/>
          </a:xfrm>
        </p:spPr>
        <p:txBody>
          <a:bodyPr/>
          <a:lstStyle/>
          <a:p>
            <a:r>
              <a:rPr lang="en-US" sz="5400" b="1" dirty="0"/>
              <a:t>Docker</a:t>
            </a:r>
            <a:r>
              <a:rPr lang="en-US" dirty="0"/>
              <a:t> Orchestration Overview ...</a:t>
            </a:r>
          </a:p>
        </p:txBody>
      </p:sp>
    </p:spTree>
    <p:extLst>
      <p:ext uri="{BB962C8B-B14F-4D97-AF65-F5344CB8AC3E}">
        <p14:creationId xmlns:p14="http://schemas.microsoft.com/office/powerpoint/2010/main" val="395595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A44-C8DC-4B6D-82FC-B1FF06F5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25" y="2766218"/>
            <a:ext cx="9134475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+mn-lt"/>
              </a:rPr>
              <a:t>IT</a:t>
            </a:r>
            <a:r>
              <a:rPr lang="en-US" sz="5400" dirty="0"/>
              <a:t>  Landscape is Changing 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87524-1E49-40D0-AF74-F9042B267608}"/>
              </a:ext>
            </a:extLst>
          </p:cNvPr>
          <p:cNvSpPr txBox="1"/>
          <p:nvPr/>
        </p:nvSpPr>
        <p:spPr>
          <a:xfrm>
            <a:off x="0" y="1"/>
            <a:ext cx="25717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5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1AA90C-FDCA-419C-8118-B930C373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3" y="353925"/>
            <a:ext cx="6391839" cy="1068475"/>
          </a:xfrm>
        </p:spPr>
        <p:txBody>
          <a:bodyPr>
            <a:normAutofit fontScale="77500" lnSpcReduction="20000"/>
          </a:bodyPr>
          <a:lstStyle/>
          <a:p>
            <a:r>
              <a:rPr lang="en-US" sz="4500" b="1" dirty="0"/>
              <a:t>Docker Orchestration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https://www.docker.com/products/orchestration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6FC244-FBC2-4DDD-9385-A5FDA638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56" y="1052945"/>
            <a:ext cx="7022244" cy="58050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26F5B-C618-4B55-9B5E-38CFC95ED485}"/>
              </a:ext>
            </a:extLst>
          </p:cNvPr>
          <p:cNvSpPr/>
          <p:nvPr/>
        </p:nvSpPr>
        <p:spPr>
          <a:xfrm>
            <a:off x="410096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DAF9E4-3402-44F3-BA47-2E5D66374CBB}"/>
              </a:ext>
            </a:extLst>
          </p:cNvPr>
          <p:cNvSpPr txBox="1">
            <a:spLocks/>
          </p:cNvSpPr>
          <p:nvPr/>
        </p:nvSpPr>
        <p:spPr>
          <a:xfrm>
            <a:off x="671411" y="1785951"/>
            <a:ext cx="4975414" cy="3286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/>
              <a:t>Docker Swarm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https://docs.docker.com/engine/swarm/</a:t>
            </a:r>
          </a:p>
          <a:p>
            <a:pPr marL="0" indent="0">
              <a:buNone/>
            </a:pPr>
            <a:r>
              <a:rPr lang="en-US" dirty="0"/>
              <a:t>     https://docs.docker.com/engine/swarm/raft/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swarm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swarm join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stack deploy –c docker-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compose.yml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service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……..</a:t>
            </a:r>
            <a:r>
              <a:rPr lang="en-US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2EEF97-6D9D-45B9-A4DB-EDAEE2666681}"/>
              </a:ext>
            </a:extLst>
          </p:cNvPr>
          <p:cNvSpPr txBox="1">
            <a:spLocks/>
          </p:cNvSpPr>
          <p:nvPr/>
        </p:nvSpPr>
        <p:spPr>
          <a:xfrm>
            <a:off x="671411" y="5390684"/>
            <a:ext cx="3972183" cy="106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Kubernetes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  Later on ….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12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162D32-4674-43FD-B7F5-B0B10269DE98}"/>
              </a:ext>
            </a:extLst>
          </p:cNvPr>
          <p:cNvSpPr txBox="1">
            <a:spLocks/>
          </p:cNvSpPr>
          <p:nvPr/>
        </p:nvSpPr>
        <p:spPr>
          <a:xfrm>
            <a:off x="707697" y="731610"/>
            <a:ext cx="4975414" cy="5394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/>
              <a:t>Exercise: Create Swarm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docker-machine: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 docker-machine create --driver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virtualbox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swarm-vm1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 docker-machine create --driver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virtualbox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swarm-vm2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 docker-machine create --driver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virtualbox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swarm-vm3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 docker-machine ls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 docker-machine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swarm-vm1 "docker swarm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--advertise-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192.168.99.100“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 docker-machine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swarm-vm2 "docker swarm join …. 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 docker-machine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swarm-vm3 "docker swarm join …. "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node ls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……..</a:t>
            </a:r>
            <a:r>
              <a:rPr lang="en-US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CE4C6-E3BD-43FA-9D90-BCAB6ABFE3B7}"/>
              </a:ext>
            </a:extLst>
          </p:cNvPr>
          <p:cNvSpPr txBox="1"/>
          <p:nvPr/>
        </p:nvSpPr>
        <p:spPr>
          <a:xfrm>
            <a:off x="6415314" y="798286"/>
            <a:ext cx="505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Resource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https://www.callicoder.com/docker-machine-swarm-stack-golang-example/</a:t>
            </a:r>
          </a:p>
        </p:txBody>
      </p:sp>
    </p:spTree>
    <p:extLst>
      <p:ext uri="{BB962C8B-B14F-4D97-AF65-F5344CB8AC3E}">
        <p14:creationId xmlns:p14="http://schemas.microsoft.com/office/powerpoint/2010/main" val="71548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CAF1E9-A1D1-4873-9286-2536F79F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47" y="2554118"/>
            <a:ext cx="10515600" cy="1325563"/>
          </a:xfrm>
        </p:spPr>
        <p:txBody>
          <a:bodyPr/>
          <a:lstStyle/>
          <a:p>
            <a:r>
              <a:rPr lang="en-US" dirty="0"/>
              <a:t>Try to </a:t>
            </a:r>
            <a:r>
              <a:rPr lang="en-US" b="1" dirty="0"/>
              <a:t>Containerized</a:t>
            </a:r>
            <a:r>
              <a:rPr lang="en-US" dirty="0"/>
              <a:t> Your Apps ...</a:t>
            </a:r>
          </a:p>
        </p:txBody>
      </p:sp>
    </p:spTree>
    <p:extLst>
      <p:ext uri="{BB962C8B-B14F-4D97-AF65-F5344CB8AC3E}">
        <p14:creationId xmlns:p14="http://schemas.microsoft.com/office/powerpoint/2010/main" val="93413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FEC-52AE-4304-BDDB-8E634B62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8813-BE1D-4885-A7E1-63A353BA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31899-0446-4387-A9A3-D1BDCAC2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5" y="179979"/>
            <a:ext cx="11326149" cy="61325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512ABB-079A-492D-BC03-F0C68BF7B292}"/>
              </a:ext>
            </a:extLst>
          </p:cNvPr>
          <p:cNvSpPr/>
          <p:nvPr/>
        </p:nvSpPr>
        <p:spPr>
          <a:xfrm>
            <a:off x="233504" y="6311900"/>
            <a:ext cx="6508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3"/>
              </a:rPr>
              <a:t>https://www.slideshare.net/Docker/introduction-to-docker-2017</a:t>
            </a:r>
            <a:endParaRPr lang="en-US" sz="1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7586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8213-35C0-4FF0-891C-E04E7535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0930-4834-4A83-92F2-E0E15CD1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E78CD-514A-42BC-B759-5927BABE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3678" cy="66927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FBFEC4-6A0B-4EB8-B5F2-7FBCCF6CC8B0}"/>
              </a:ext>
            </a:extLst>
          </p:cNvPr>
          <p:cNvSpPr/>
          <p:nvPr/>
        </p:nvSpPr>
        <p:spPr>
          <a:xfrm>
            <a:off x="233504" y="6311900"/>
            <a:ext cx="6508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3"/>
              </a:rPr>
              <a:t>https://www.slideshare.net/Docker/introduction-to-docker-2017</a:t>
            </a:r>
            <a:endParaRPr lang="en-US" sz="1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33363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D4BE-E27B-4801-BA5A-197F8AF0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3CB0-B87C-46EB-8EB6-E2A51E2B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51D7C-0059-45F8-B53C-AED2B7FF2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6" y="114585"/>
            <a:ext cx="11442938" cy="6338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1C1274-15A8-498B-A31D-CA0342AAC10C}"/>
              </a:ext>
            </a:extLst>
          </p:cNvPr>
          <p:cNvSpPr/>
          <p:nvPr/>
        </p:nvSpPr>
        <p:spPr>
          <a:xfrm>
            <a:off x="233504" y="6311900"/>
            <a:ext cx="6508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3"/>
              </a:rPr>
              <a:t>https://www.slideshare.net/Docker/introduction-to-docker-2017</a:t>
            </a:r>
            <a:endParaRPr lang="en-US" sz="1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36434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DD55-B134-465D-ADD8-422D2664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152F-1358-4A97-A8E4-4A65C34A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864DB-83B7-4322-983B-8DE655F4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8" y="0"/>
            <a:ext cx="11381025" cy="63431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A58DF9-8B8B-49D6-9C17-A0643D51AD75}"/>
              </a:ext>
            </a:extLst>
          </p:cNvPr>
          <p:cNvSpPr/>
          <p:nvPr/>
        </p:nvSpPr>
        <p:spPr>
          <a:xfrm>
            <a:off x="233504" y="6311900"/>
            <a:ext cx="6508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3"/>
              </a:rPr>
              <a:t>https://www.slideshare.net/Docker/introduction-to-docker-2017</a:t>
            </a:r>
            <a:endParaRPr lang="en-US" sz="1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68982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A0EB8D-8BF1-48AA-976C-C44C1105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6" y="397782"/>
            <a:ext cx="7473926" cy="3152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47939-7F3E-4DDF-9B34-7B011DCB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6" y="3549937"/>
            <a:ext cx="7198659" cy="31626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F95346-FF69-4948-A453-75B42DFCED3F}"/>
              </a:ext>
            </a:extLst>
          </p:cNvPr>
          <p:cNvSpPr/>
          <p:nvPr/>
        </p:nvSpPr>
        <p:spPr>
          <a:xfrm>
            <a:off x="0" y="6498447"/>
            <a:ext cx="6508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4"/>
              </a:rPr>
              <a:t>https://www.slideshare.net/Docker/introduction-to-docker-2017</a:t>
            </a:r>
            <a:endParaRPr lang="en-US" sz="1400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18605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A44-C8DC-4B6D-82FC-B1FF06F5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18" y="2636482"/>
            <a:ext cx="6967182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Docker</a:t>
            </a:r>
            <a:r>
              <a:rPr lang="en-US" sz="5400" dirty="0"/>
              <a:t> Overview 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4E4F8-09C4-4CC2-85A8-1BA373F3C328}"/>
              </a:ext>
            </a:extLst>
          </p:cNvPr>
          <p:cNvSpPr txBox="1"/>
          <p:nvPr/>
        </p:nvSpPr>
        <p:spPr>
          <a:xfrm>
            <a:off x="8667750" y="1"/>
            <a:ext cx="35242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4BCB3-4BF5-435C-99E7-CECE0949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3" y="518615"/>
            <a:ext cx="9383710" cy="52299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29AC04-2FCB-43C4-AC68-444C2544255B}"/>
              </a:ext>
            </a:extLst>
          </p:cNvPr>
          <p:cNvSpPr/>
          <p:nvPr/>
        </p:nvSpPr>
        <p:spPr>
          <a:xfrm>
            <a:off x="328049" y="6202065"/>
            <a:ext cx="2887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https://docs.docker.com/get-started/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56ECD-FA80-473A-A964-D55C070FC503}"/>
              </a:ext>
            </a:extLst>
          </p:cNvPr>
          <p:cNvSpPr/>
          <p:nvPr/>
        </p:nvSpPr>
        <p:spPr>
          <a:xfrm>
            <a:off x="328049" y="6417508"/>
            <a:ext cx="6508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3"/>
              </a:rPr>
              <a:t>https://www.slideshare.net/Docker/introduction-to-docker-2017</a:t>
            </a:r>
            <a:endParaRPr lang="en-US" sz="1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64884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611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 to Docker</vt:lpstr>
      <vt:lpstr>IT  Landscape is Changing 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Overview 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Inside  Docker  ..</vt:lpstr>
      <vt:lpstr>PowerPoint Presentation</vt:lpstr>
      <vt:lpstr>PowerPoint Presentation</vt:lpstr>
      <vt:lpstr>PowerPoint Presentation</vt:lpstr>
      <vt:lpstr>PowerPoint Presentation</vt:lpstr>
      <vt:lpstr>Docker Orchestration Overview ...</vt:lpstr>
      <vt:lpstr>PowerPoint Presentation</vt:lpstr>
      <vt:lpstr>PowerPoint Presentation</vt:lpstr>
      <vt:lpstr>Try to Containerized Your Apps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Heronimus Tresy</dc:creator>
  <cp:lastModifiedBy>Heronimus Tresy</cp:lastModifiedBy>
  <cp:revision>79</cp:revision>
  <dcterms:created xsi:type="dcterms:W3CDTF">2019-08-21T07:14:15Z</dcterms:created>
  <dcterms:modified xsi:type="dcterms:W3CDTF">2019-08-22T09:46:57Z</dcterms:modified>
</cp:coreProperties>
</file>