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8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118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7026-7CC8-4F1D-B4E1-080D838451E1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23FD-DEB4-4EEB-B80D-13326C20E4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20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7026-7CC8-4F1D-B4E1-080D838451E1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23FD-DEB4-4EEB-B80D-13326C20E4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43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7026-7CC8-4F1D-B4E1-080D838451E1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23FD-DEB4-4EEB-B80D-13326C20E4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68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7026-7CC8-4F1D-B4E1-080D838451E1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23FD-DEB4-4EEB-B80D-13326C20E4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17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7026-7CC8-4F1D-B4E1-080D838451E1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23FD-DEB4-4EEB-B80D-13326C20E4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55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7026-7CC8-4F1D-B4E1-080D838451E1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23FD-DEB4-4EEB-B80D-13326C20E4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08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7026-7CC8-4F1D-B4E1-080D838451E1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23FD-DEB4-4EEB-B80D-13326C20E4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20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7026-7CC8-4F1D-B4E1-080D838451E1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23FD-DEB4-4EEB-B80D-13326C20E4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99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7026-7CC8-4F1D-B4E1-080D838451E1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23FD-DEB4-4EEB-B80D-13326C20E4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80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7026-7CC8-4F1D-B4E1-080D838451E1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23FD-DEB4-4EEB-B80D-13326C20E4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51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7026-7CC8-4F1D-B4E1-080D838451E1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23FD-DEB4-4EEB-B80D-13326C20E4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42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F7026-7CC8-4F1D-B4E1-080D838451E1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223FD-DEB4-4EEB-B80D-13326C20E4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67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B2D1FC40-A5A8-9FF3-ED04-C5BD9615D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1CF9B6EB-7F2A-E7A7-0323-C0D8988F22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57" t="34291" r="49820" b="39453"/>
          <a:stretch/>
        </p:blipFill>
        <p:spPr>
          <a:xfrm>
            <a:off x="351689" y="2391505"/>
            <a:ext cx="4234375" cy="15896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242B20B-43EF-CBB4-413A-3F41D9047C2E}"/>
              </a:ext>
            </a:extLst>
          </p:cNvPr>
          <p:cNvSpPr txBox="1"/>
          <p:nvPr/>
        </p:nvSpPr>
        <p:spPr>
          <a:xfrm>
            <a:off x="344655" y="2391505"/>
            <a:ext cx="423437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12/set/22</a:t>
            </a:r>
          </a:p>
          <a:p>
            <a:r>
              <a:rPr lang="pt-BR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das 14h até 18h.</a:t>
            </a:r>
          </a:p>
        </p:txBody>
      </p:sp>
    </p:spTree>
    <p:extLst>
      <p:ext uri="{BB962C8B-B14F-4D97-AF65-F5344CB8AC3E}">
        <p14:creationId xmlns:p14="http://schemas.microsoft.com/office/powerpoint/2010/main" val="25874941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11</Words>
  <Application>Microsoft Office PowerPoint</Application>
  <PresentationFormat>Apresentação na tela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Massaki Igarashi</dc:creator>
  <cp:lastModifiedBy>Massaki Igarashi</cp:lastModifiedBy>
  <cp:revision>1</cp:revision>
  <dcterms:created xsi:type="dcterms:W3CDTF">2022-06-23T21:35:52Z</dcterms:created>
  <dcterms:modified xsi:type="dcterms:W3CDTF">2022-06-23T21:41:26Z</dcterms:modified>
</cp:coreProperties>
</file>