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A4488-5B88-4870-8390-1F0895AD4216}" v="1" dt="2023-09-19T20:43:12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banyi,Marcus" userId="36fb52dc-a88c-485d-9010-43b4b126a763" providerId="ADAL" clId="{C21A4488-5B88-4870-8390-1F0895AD4216}"/>
    <pc:docChg chg="modSld">
      <pc:chgData name="Gubanyi,Marcus" userId="36fb52dc-a88c-485d-9010-43b4b126a763" providerId="ADAL" clId="{C21A4488-5B88-4870-8390-1F0895AD4216}" dt="2023-09-19T20:43:12.326" v="0"/>
      <pc:docMkLst>
        <pc:docMk/>
      </pc:docMkLst>
      <pc:sldChg chg="addSp">
        <pc:chgData name="Gubanyi,Marcus" userId="36fb52dc-a88c-485d-9010-43b4b126a763" providerId="ADAL" clId="{C21A4488-5B88-4870-8390-1F0895AD4216}" dt="2023-09-19T20:43:12.326" v="0"/>
        <pc:sldMkLst>
          <pc:docMk/>
          <pc:sldMk cId="1379437646" sldId="260"/>
        </pc:sldMkLst>
        <pc:inkChg chg="add">
          <ac:chgData name="Gubanyi,Marcus" userId="36fb52dc-a88c-485d-9010-43b4b126a763" providerId="ADAL" clId="{C21A4488-5B88-4870-8390-1F0895AD4216}" dt="2023-09-19T20:43:12.326" v="0"/>
          <ac:inkMkLst>
            <pc:docMk/>
            <pc:sldMk cId="1379437646" sldId="260"/>
            <ac:inkMk id="4" creationId="{13134889-5F71-5571-02A2-FB5B00780EA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9T20:18:45.19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8">
        <inkml:traceFormat>
          <inkml:channel name="X" type="integer" max="10368" units="cm"/>
          <inkml:channel name="Y" type="integer" max="691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3-09-19T20:19:45.116"/>
    </inkml:context>
  </inkml:definitions>
  <inkml:trace contextRef="#ctx0" brushRef="#br0">23733 2184 641 0,'2'10'597'0,"1"13"-199"16,1 9-100-16,0 15-127 15,-3 5-35-15,2 13-53 0,-1 3-33 16,-2-14-28-16,0-9-9 16,0-21-44-16,0-14-50 15,7-10-191-15,-1-5 167 16</inkml:trace>
  <inkml:trace contextRef="#ctx0" brushRef="#br0" timeOffset="217.82">24080 2195 821 0,'4'18'783'15,"-1"7"-404"-15,2 19-123 16,2 7-70-16,-1 13-77 16,6 8-27-16,0-5-36 15,-3-6-17-15,-3-18-87 16,0-10-58-16,-1-17-149 16,4-10-168-16,4-6 184 15</inkml:trace>
  <inkml:trace contextRef="#ctx0" brushRef="#br0" timeOffset="567.53">24400 2262 689 0,'0'37'682'16,"3"4"-259"-16,9 3-185 16,6 2-51-16,16-9-80 15,9-6-44-15,8-15-30 16,1-10-14-16,-1-10-11 16,-7-7 2-16,-9-9 2 15,-9-4 6-15,-13-4 5 16,-9-1 5-16,-9 2 2 15,-11-1-4-15,-13-2-6 16,-5 1-7-16,-8 3-8 16,3 0-14-16,-1 6-64 15,6 0-64-15,1 6-217 16,3 12 205-16</inkml:trace>
  <inkml:trace contextRef="#ctx0" brushRef="#br0" timeOffset="2058.59">23682 3304 582 0,'-1'7'578'0,"-2"12"-155"0,2 8-94 15,2 12-129-15,2 10-42 16,3 11-64-16,1 1-27 15,0-4-40-15,1-9-29 16,0-19-65-16,1-11-39 0,0-14-159 16,1-5-170-16,3-11 245 15</inkml:trace>
  <inkml:trace contextRef="#ctx0" brushRef="#br0" timeOffset="2291.04">24088 3313 728 0,'4'2'684'0,"5"9"-222"16,-5 9-193-16,-1 13-65 15,-1 6-78-15,0 9-56 16,-2 3-23-16,2-2-74 0,2-6-45 15,0-9-84-15,3-12-92 16,-2-16-110-16,1-6-343 16,8-9 510-16</inkml:trace>
  <inkml:trace contextRef="#ctx0" brushRef="#br0" timeOffset="2491.96">24402 3231 992 0,'4'21'811'0,"0"13"-545"16,0 8-56-16,3 6-127 16,1 4-36-16,5 6-73 15,0-3-105-15,-10 0 80 16</inkml:trace>
  <inkml:trace contextRef="#ctx0" brushRef="#br0" timeOffset="3224.38">23013 3470 575 0,'-30'37'498'0,"-7"7"-262"16,2 2-74-16,-3-3-106 16,4-1-75-16,7-16-236 0,4-5 180 15</inkml:trace>
  <inkml:trace contextRef="#ctx0" brushRef="#br0" timeOffset="3424.84">22821 3397 673 0,'30'13'689'16,"5"9"-238"-16,7 11-259 15,4 7-54-15,-7 7-102 16,-5-1-56-16,-11-4-134 16,-11-11-131-16,-7-8 117 15</inkml:trace>
  <inkml:trace contextRef="#ctx0" brushRef="#br0" timeOffset="3724.64">22587 3649 570 0,'1'-2'615'15,"11"-5"-87"-15,5-1-167 16,8-1-101-16,5 0-86 16,16 4-67-16,8-3-33 0,17 7-52 15,1-2-28-15,-4 0-72 16,-13 2-46-16,-13-6-127 16,-9 4-121-16,-8 3 177 15</inkml:trace>
  <inkml:trace contextRef="#ctx0" brushRef="#br0" timeOffset="4674.75">23127 3353 657 0,'-2'-8'665'16,"-3"1"-224"-16,-3 9-175 16,-2 9-45-16,-9 14-58 15,-5 8-23-15,-8 20-6 0,-7 4-12 16,-12 10-27-16,1 1-26 16,-1-13-29-16,11-4-13 15,16-14-18-15,7-8-2 16,10-11-11-16,1-5-12 15,5-8-42-15,1-4-38 16,5-6-104-16,1-3-36 0,1-6-121 16,0-2-180-16,-3-5 307 15</inkml:trace>
  <inkml:trace contextRef="#ctx0" brushRef="#br0" timeOffset="5024.85">22698 3325 378 0,'-7'4'459'15,"4"-3"181"-15,5 5-223 16,3 5-139-16,11 9-45 0,6 11-36 15,19 18-19 1,12 7-25-16,17 13-53 0,0 2-23 16,-10-7-37-16,-11-6-13 15,-22-14-15-15,-5-3-2 16,-9-9-8-16,-5-6-3 16,-4-8-29-16,-1-7-20 15,-5-10-46-15,0-1-30 16,-3-11-99-16,1-2-39 0,-2-6-173 15,5-3 216-15</inkml:trace>
  <inkml:trace contextRef="#ctx0" brushRef="#br0" timeOffset="5574.68">23046 3424 452 0,'-25'-24'426'0,"-11"-4"-178"0,-1 1 7 16,-10 5-28-16,-1 7-13 15,7 13-91-15,1 4-19 16,6 15-15-16,3 9 1 0,5 15 6 16,5 11-18-16,12 16-8 15,2 8-4-15,9 1-3 16,4-4-3-16,14-18 5 15,7-9 0-15,22-12-8 16,11-11-5-16,13-12-12 16,9-8-5-16,-10-13-1 15,-5-6-5-15,-16-5-9 16,-12-5-4-16,-12-6-9 16,-10-4-1-16,-14-5-1 15,-8-5 0-15,-15-6-2 16,-10-5-2-16,-14 4-1 15,-5 4-1-15,-20 12-2 16,4 9-7-16,3 15-24 16,2 5-19-16,28 12-68 0,4 8-59 15,15 6-118-15,4 3-176 16,4-5 239-16</inkml:trace>
  <inkml:trace contextRef="#ctx0" brushRef="#br0" timeOffset="6294.68">22063 4406 771 0,'-69'6'644'0,"15"-6"-290"0,28-4-142 16,36-5-64-16,23 0-27 16,25-11-28-16,19 5-16 15,55-5-5-15,22 1-3 16,52 2-10-16,26-8-1 16,21-5 12-16,16-7 4 0,20-14-5 15,0-4-15-15,10-7-23 16,-6 0-9-16,-6 7-10 15,-9 6-4-15,-22 12-32 16,-6 4-39-16,-42 11-168 16,-2 8-111-16,-33 6 176 15</inkml:trace>
  <inkml:trace contextRef="#ctx0" brushRef="#br0" timeOffset="9591.52">24719 4293 673 0,'-4'15'673'16,"2"4"-194"-16,0 23-255 16,2 5-37-16,4 12-83 15,3 9-42-15,3 0-57 16,2-4-57-16,-1-20-207 16,3-6 166-16</inkml:trace>
  <inkml:trace contextRef="#ctx0" brushRef="#br0" timeOffset="10341.81">24268 4395 389 0,'-13'8'359'16,"0"6"-53"-16,2 18-70 15,1 8-27-15,7 14-57 16,3 3-18-16,9 2-43 16,5-4-35-16,10-17-5 15,0-15 11-15,0-24 20 16,-3-15 10-16,-8-18 11 15,-4-1-25-15,-9-8-22 16,-6 3-12-16,-9-1-27 16,-1 3-5-16,-2 2-10 0,-1 0-13 15,-2 8-46-15,1 4-27 16,4 14-103-16,3 2-65 16,7 8 159-16</inkml:trace>
  <inkml:trace contextRef="#ctx0" brushRef="#br0" timeOffset="10760.26">23918 4398 564 0,'-9'-35'531'0,"-4"18"-214"15,-3 6-50-15,1 15-92 0,2 10-77 16,2 23-5-16,3 10-20 15,8 11-35-15,4-1-11 16,13-2-18-16,6-11-3 16,5-15-1-16,1-11 0 15,-2-22 21-15,1-9 23 16,-10-15 16-16,0-6 0 16,-10-6-16-16,-4 0-20 15,-9 3-21-15,-5 3-15 16,-14 3-70-16,-2 4-55 0,-3 8-162 15,2 8 165-15</inkml:trace>
  <inkml:trace contextRef="#ctx0" brushRef="#br0" timeOffset="35030.44">13588 10351 190 0,'-15'6'134'0,"-2"3"24"16,1-1 60-16,2 0-83 16,1 4-24-16,4 0-31 15,3 2-2-15,6 0-10 0,6 1-9 16,7-2 7-16,6-2-4 16,7 0 0-16,10-3-6 15,0-3-9-15,5-2-10 16,7-5 0-16,-4-2 4 15,14-1 15-15,-2-3 6 16,9-1 6-16,5-1-17 16,13-3-18-16,2 1-13 0,3 0-13 15,-7-1-2-15,-13 0-1 16,-4 0-2-16,-3 2 0 16,2 2 0-16,2 0-1 15,4 3 1-15,-3-1 0 16,-6-1-2-16,-6 3 0 15,-10 1 2-15,-7 2 0 16,-2 2-1-16,-4 3-1 16,2 5-1-16,3-1-8 15,2-1-4-15,7 1 0 16,0-3 0-16,2 1 8 16,-2-2 1-16,-5-3 4 15,-2 0 0-15,-4-3 0 16,0-1 0-16,2 1 0 15,-3 0 2-15,3-1-2 0,0 1 2 16,0 0 0 0,4 1-2-16,3-2 0 0,4 3 0 15,4-5 0-15,-4 0-2 16,-1-3 2-16,-5-3 2 16,-2 1-2-16,-5 5 0 15,-2 3 0-15,1-1-4 16,-4 3-9-16,6-3-10 15,2 0-39-15,1 0-44 0,3-2-96 16,-9-2-100-16,-5 1 196 16</inkml:trace>
  <inkml:trace contextRef="#ctx0" brushRef="#br0" timeOffset="46503.78">27762 1740 507 0,'-2'-10'476'0,"2"2"-215"0,1 1-25 16,-1 1-56-16,-3 1-21 15,-4 9-62-15,-8 3-12 16,-6 22-1-16,-2 9 1 16,-3 21-10-16,2 10-10 15,8 2-33-15,6-2-9 16,15-12-10-16,10-11-4 16,15-13 0-16,2-8-1 15,5-15-5-15,-1-6-1 0,-3-11-5 16,-7-6-6-16,-6-6-4 15,-1-3 0-15,-9-5 2 16,-1 1 4-16,-13-2 7 16,-4 1-1-16,-6 7-2 15,-9 1 0-15,-4 14-3 16,-10 5 1-16,-4 10 3 16,4 7 0-16,10 6-19 15,10 0-33-15,19-2-103 16,11 4-68-16,12 1 99 15</inkml:trace>
  <inkml:trace contextRef="#ctx0" brushRef="#br0" timeOffset="47055.64">27538 2799 666 0,'-11'2'603'0,"9"-3"-190"16,3 0-105-16,7-2-86 0,6-2-51 16,8 0-64-16,4-2-14 15,8-2-29-15,2 0-14 16,4 3-24-16,-1 3-12 16,-2 3-11-16,-6 5-3 15,-11 8-7-15,-3 5 1 16,-16 19-1-16,-6 7-6 15,-15 15 4-15,-4 6-8 0,1-6-26 16,6-7-19-16,11-14-83 16,6-12-67-16,6-13-253 15,7-1 200-15</inkml:trace>
  <inkml:trace contextRef="#ctx0" brushRef="#br0" timeOffset="47553.82">27704 3954 614 0,'0'18'698'16,"2"13"-145"-16,2 28-317 15,-3 10-13-15,7 15-134 16,1 1-30-16,-1 0-73 16,0-3-49-16,-7-10-145 0,-1-9-81 15,0-28 132 1</inkml:trace>
  <inkml:trace contextRef="#ctx0" brushRef="#br0" timeOffset="47942.47">27238 3678 687 0,'13'-11'694'0,"36"-2"-159"0,19-4-201 16,26-2-67-16,14-5-72 16,19-6-90-16,2 2-41 15,-7-5-173-15,-11-4-119 16,-27 2 137-16</inkml:trace>
  <inkml:trace contextRef="#ctx0" brushRef="#br0" timeOffset="48823.84">27225 2970 573 0,'-1'0'612'16,"-4"5"-177"-16,-3 9-152 16,-3 5-105-16,-2 3-51 15,0 0-17-15,0-1-41 16,0-3-13-16,1-2-22 15,-2-3-10-15,0-4-16 16,-1-1-18-16,2-1-62 16,-1-1-42-16,3 1-112 15,5-1-23-15,3 1-174 16,1-3-89-16,3-4 369 16</inkml:trace>
  <inkml:trace contextRef="#ctx0" brushRef="#br0" timeOffset="49104.68">27004 3049 748 0,'10'10'745'0,"4"3"-302"0,7 1-218 16,-1-2-61-16,6 0-105 15,-4-1-23-15,-1 0-67 16,-3-1-43-16,-6 2-152 16,-6-3-131-16,-8 3 167 15</inkml:trace>
  <inkml:trace contextRef="#ctx0" brushRef="#br0" timeOffset="49537.49">27127 2893 282 0,'-30'-2'144'15,"-1"5"5"-15,0 11 10 16,-2 5-1-16,5 9-1 15,1 6 32-15,11 11 13 16,7 2-13-16,9-3-27 16,7-5-42-16,8-11-31 15,5-6-8-15,9-11-4 16,6-8-7-16,6-6-19 16,2-7-10-16,2-5-22 15,-4-2-5-15,-14-7-2 16,-3-2-3-16,-22-1-5 15,-5-2-4-15,-16 1-31 16,-8 1-22-16,-6 9-98 16,-2 1-52-16,0 5 125 0</inkml:trace>
  <inkml:trace contextRef="#ctx0" brushRef="#br1" timeOffset="58644.77">28721 6471 830 0,'4'6'809'16,"3"7"-403"-16,1 17-118 15,-1 10-78-15,3 22-77 16,-5 13-36-16,-4 13-50 16,-1-6-14-16,-8-16-24 15,-1-17-27-15,-3-21-77 16,3-10-55-16,7-13-134 15,2-7-68-15,7-11 192 16</inkml:trace>
  <inkml:trace contextRef="#ctx0" brushRef="#br1" timeOffset="58943.52">28958 6586 892 0,'-5'23'716'15,"5"21"-379"-15,1 10-117 16,11 7-45-16,14-1-65 16,13-10-59-16,7-14-12 0,6-20-18 15,-5-8-6-15,-6-17 1 16,-7-8 6-16,-11-16 11 16,-5-5 4-16,-14-8 0 15,-4-1-7-15,-10 3-15 16,-9 2-4-16,-5 6-9 15,-5 7-1-15,-4 12-24 16,3 2-30-16,3 14-80 16,6 0-51-16,8 1-151 15,6 2-451-15,19 8 500 16</inkml:trace>
  <inkml:trace contextRef="#ctx0" brushRef="#br1" timeOffset="59160.45">29529 6541 1095 0,'15'5'857'16,"-15"20"-526"-16,4 14-78 16,-4 24-71-16,2 7-46 15,12 6-65-15,2 1-29 16,-2-21-65-16,-6-9-38 0,-4-21-91 15,0-10-58-15,0-17-152 16,6-10 203-16</inkml:trace>
  <inkml:trace contextRef="#ctx0" brushRef="#br1" timeOffset="59460.82">29842 6555 1113 0,'-5'25'836'0,"5"24"-555"15,4 8-52-15,12 15-100 16,5-1-44-16,22-12-44 16,5-12-13-16,10-26-18 0,-4-10-3 15,-10-21-3-15,-5-4 1 16,-14-19 10-16,-7-7 9 15,-13-14 6-15,-7-6 0 16,-18 3-11-16,-5-1-7 16,-13 16-12-16,-10 10-17 15,-7 10-69-15,-1 6-51 16,1 4-133-16,12 2-120 0,13 12 230 16</inkml:trace>
  <inkml:trace contextRef="#ctx1" brushRef="#br1">32965 11851 0</inkml:trace>
  <inkml:trace contextRef="#ctx0" brushRef="#br1" timeOffset="75217.39">29277 7343 428 0,'-3'1'502'0,"0"6"8"0,-3 11-165 16,2 7-118-16,1 18-65 15,1 4-21-15,-1 10-67 16,2 5-20-16,1-5-32 16,2-3-7-16,6-12-13 15,0-15-11-15,0-12-53 16,-2-9-42-16,0-11-154 16,2-6-162-16,1-8 221 15</inkml:trace>
  <inkml:trace contextRef="#ctx0" brushRef="#br1" timeOffset="75467.5">29539 7424 990 0,'0'8'801'15,"4"15"-534"-15,3 6-64 16,-1 15-103-16,-3 5-45 16,-1 8-31-16,-3 3-11 15,1-5-17-15,5 0-48 0,1-10-53 16,1-10-78-16,-1-16-182 16,-2-13 194-16</inkml:trace>
  <inkml:trace contextRef="#ctx0" brushRef="#br1" timeOffset="75700.87">29829 7346 764 0,'0'-4'825'15,"0"5"-316"-15,0 26-255 16,0 7-77-16,-2 21-87 0,0 4-32 16,4-2-34-16,2-2-20 15,9-10-119-15,-2-7-144 16,-1-19 142-16</inkml:trace>
  <inkml:trace contextRef="#ctx0" brushRef="#br1" timeOffset="76584.56">28755 7446 435 0,'-14'-4'411'16,"-4"11"-125"-16,-2 7 12 16,0 15-30-16,2 11-57 0,4 14-84 15,5 7-18-15,6 6-38 16,7-2-13-16,13-9-11 16,3-10-7-16,10-22 13 15,4-9 9-15,9-19 9 16,4-14-3-16,1-13-11 15,-4-10-15-15,-10-2-18 16,-15-4-5-16,-18 4-9 16,-15 4-2-16,-29 0-10 15,-8 3-28-15,-17 4-102 16,8 3-68-16,10 2-193 16,12 3 206-16</inkml:trace>
  <inkml:trace contextRef="#ctx0" brushRef="#br1" timeOffset="77283.64">27995 7990 974 0,'18'-11'836'0,"8"2"-483"16,24 1-185-16,26 3-22 0,45 0-21 16,19-6-9-16,47 5-14 15,19-3-13-15,31 2-45 16,20 6-14-16,8 5-38 15,9 2-42-15,3 11-134 16,-2 0-90-16,6-1 159 16</inkml:trace>
  <inkml:trace contextRef="#ctx0" brushRef="#br1" timeOffset="78391.47">28120 7403 466 0,'-15'5'530'15,"-2"10"-164"-15,-11 4-61 16,-2 5-67-16,-10 14-133 16,-2-2-32-16,-4-1-38 15,0-1-19-15,15-4-31 16,4-2-39-16,19-8-97 15,4-9-134-15,3-16 152 16</inkml:trace>
  <inkml:trace contextRef="#ctx0" brushRef="#br1" timeOffset="78608.27">27817 7347 433 0,'12'13'495'16,"6"14"23"-16,6 7-99 15,2 7-232-15,0-1-49 16,3 1-78-16,-6-9-25 16,2-3-112-16,-1-1-64 15,-6-9 83-15</inkml:trace>
  <inkml:trace contextRef="#ctx0" brushRef="#br1" timeOffset="79192.38">27943 7259 243 0,'-28'-11'161'16,"-1"3"133"-16,-3 4-103 15,-2 4-26-15,6 10-28 16,-3 7-28-16,6 13-32 15,3 9-17-15,4 12-26 16,6 2 0-16,12 11-3 16,4-9 9-16,21 6 13 15,7-4 0-15,18-17 6 16,7-4-3-16,9-28-4 16,2-9-19-16,-11-20-12 15,-5-8-1-15,-16-6-7 16,-9-3-2-16,-14-1 3 15,-10 1 14-15,-16-3 32 16,-9 5 3-16,-8 1-1 16,-3 1-17-16,-4 5-34 0,5 1-3 15,-4 6-81-15,5 6-80 16,13 5 95-16</inkml:trace>
  <inkml:trace contextRef="#ctx0" brushRef="#br1" timeOffset="81040.89">29956 8319 598 0,'0'1'559'0,"0"10"-183"15,0 8-33-15,7 23-147 16,2 12-18-16,9 16-58 15,3 9-39-15,-5-2-43 16,-2-5-40-16,-7-19-125 16,0-11-106-16,6-30 122 0</inkml:trace>
  <inkml:trace contextRef="#ctx0" brushRef="#br1" timeOffset="82591.95">29635 8361 366 0,'-17'-12'302'16,"1"8"51"-16,-2-2-99 15,3 8-96-15,1 3-39 16,5 8-54-16,9 15-18 16,0 10-10-16,13 9 0 15,4 10 7-15,1 1 9 0,7-2-16 16,-2-6-8-16,8-16-12 15,0-19-10-15,4-19-1 16,-3-10 3-16,-12-12 18 16,-4-3 7-16,-9-4 6 15,-6 2-3-15,-5-2-35 16,-6 2-46-16,-6 1-129 16,-2-4-362-16,3-6 326 15</inkml:trace>
  <inkml:trace contextRef="#ctx0" brushRef="#br1" timeOffset="83994.48">29274 8392 466 0,'-4'7'553'15,"0"4"-42"-15,5 26-275 16,3 5-90-16,4 10-82 16,3 2-17-16,-1-3-27 15,2-2-25-15,-2-8-119 16,1-2-186-16,-2-13 164 15</inkml:trace>
  <inkml:trace contextRef="#ctx0" brushRef="#br1" timeOffset="84508.36">28779 8348 917 0,'-8'-6'790'16,"5"19"-465"-16,5 16-90 16,7 29-110-16,5 12-49 0,10 23-36 15,8 1-17-15,6-5-98 16,4-7-87-16,8-29 87 15</inkml:trace>
  <inkml:trace contextRef="#ctx0" brushRef="#br1" timeOffset="93271.45">31866 7514 382 0,'-1'-5'305'16,"1"2"-75"-16,-1 2-71 15,-1 1 9-15,0 3-19 16,0-1 13-16,2 2 21 16,0 1-20-16,6-2-43 0,0 0-7 15,7-5-19-15,6-2-15 16,-1 0-40-16,7 0-14 16,2 4-16-16,4 2-4 15,1-1-6-15,-2 0-10 16,-7 2-9-16,-3 1 0 15,-6 4 4-15,-6-2 4 16,-5 5 10-16,-2 2 0 16,-6 5 0-16,-2 7 2 0,-3 10 0 15,-2 6 0-15,3 12 0 16,-1 6 2-16,6-3 2 16,2-2-4-16,6-15 3 15,3-13-10-15,6-18-71 16,-1-3-44-16,1-13-110 15,-4-5-232-15,-3-6 297 16</inkml:trace>
  <inkml:trace contextRef="#ctx0" brushRef="#br1" timeOffset="93492.36">31972 7815 364 0,'4'10'357'15,"8"-7"153"-15,6-2-158 16,8 0-147-16,2-1-93 16,6-2-118-16,5-1-41 15,-1-6-233-15,2-2 178 16</inkml:trace>
  <inkml:trace contextRef="#ctx0" brushRef="#br1" timeOffset="93969.7">31841 6763 402 0,'-2'-8'378'0,"-1"8"-11"16,1 10-21-16,-1 10-60 15,2 10-96-15,-1 9-69 16,2 0-19-16,2 3-49 16,0-3-17-16,1-2-20 15,-3-8-12-15,0-12-60 16,1-5-51-16,3-11-119 16,3-4-206-16,7-6 255 15</inkml:trace>
  <inkml:trace contextRef="#ctx0" brushRef="#br1" timeOffset="94252.82">31990 6853 468 0,'-14'34'467'15,"10"1"-211"-15,7-2-42 16,18-6-95-16,9-3-35 15,9-9-25-15,3-8 0 16,-2-7 18-16,-7-8-9 16,-10-9-19-16,-2-2-2 0,-14-9-18 15,-8 1-7-15,-15-5-8 16,-10 4-1-16,-6 4-6 16,4 7-5-16,3 9-29 15,4 3-37-15,4 9-142 16,3 2-385-16,4 4 399 15</inkml:trace>
  <inkml:trace contextRef="#ctx0" brushRef="#br1" timeOffset="98867.27">31913 8571 450 0,'0'-3'432'0,"-6"13"-176"16,-3 5-20-16,-2 14-55 15,2 10-23-15,8 7-40 16,1 6-55-16,5 6-37 16,1-2-17-16,1-5-82 15,0-8-132-15,-1-20 118 16</inkml:trace>
  <inkml:trace contextRef="#ctx0" brushRef="#br1" timeOffset="99300.2">32122 8605 703 0,'-6'-9'575'0,"5"5"-332"16,3 1-16-16,10 2-101 0,6 1-59 16,11 0-16-16,1-3-13 15,8 3-16-15,0 0-7 16,-3 0-8-16,-5 4-1 16,-13 2-3-16,-5-1-1 15,-15 4-2-15,-6 3 0 16,-12 5 5-16,-8-3-3 0,-2 0 2 15,5-2-2-15,12-4 1 16,6-3-3-16,13-5 0 16,3-1 2-16,4-4-2 15,7 0 0-15,5 6 2 16,-1-1 0-16,-1 5 0 16,-1 6-2-16,-8-2 0 15,-1 5 0-15,-9 4 0 16,-5 1 0-16,-7 5 0 15,-5 1 0-15,-10 1-2 16,0-2-25-16,-4-2-73 16,1-1-77-16,2-8 72 15</inkml:trace>
  <inkml:trace contextRef="#ctx0" brushRef="#br1" timeOffset="99749.45">31755 8290 437 0,'55'-23'404'16,"26"-3"-157"-16,8 1-32 16,31 2-113-16,10 1-27 15,-9 5-171-15,-13-1-392 16,-37 10 352-16</inkml:trace>
  <inkml:trace contextRef="#ctx0" brushRef="#br1" timeOffset="101279.42">32838 9734 1088 0,'-41'-5'709'0,"-20"18"-572"16,9 17-13-1,0 1 1-15,-62 52-23 0,-23 31-65 16,13 3-23-16,27-18-65 15,16-11-69-15,29-23-156 16,11-10 125-16</inkml:trace>
  <inkml:trace contextRef="#ctx0" brushRef="#br1" timeOffset="101462.78">31861 9841 1362 0,'33'-8'794'0,"33"24"-519"15,23 13-79-15,33 32-73 0,11 15-38 16,2 26-168-16,2 5-149 16,-3-14 145-16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279-E0C1-1490-9C5D-4B4FB2D75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1A752-6D59-E783-AF66-44A8C74AB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4C83-1590-A6F2-5B98-0E2F77BB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4A94-D914-B1E9-D164-743F18D8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46E9-024B-F97A-13AB-BC4EB529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842B-50B6-D4BC-DDD0-70E45DDB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3B308-217F-C07D-5A24-D7C634095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A0F8-6E1F-BBE6-8616-99A5ABEA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9B14-FC1F-D8B5-9096-E84E43CD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6824-8911-4580-054E-5CAFAE20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F5763-51F0-02F2-FAB0-7D429B037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F44B2-F0B2-B7E6-B71B-8091C829B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C8B8-998E-05D5-1FA1-53B1FFA7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650F-69C5-BADF-4C6C-E8454D13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9FBFD-3389-446C-0DBD-A9C0B9F6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4295-A30C-9BAD-81C4-66549920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2F06-8920-46B9-C281-69F133E3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CD6B-1164-FFF4-6199-43C9608B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CF33-B2D6-2230-A6B3-26774D61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CF72-311D-EC24-B51E-5BEF1D39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8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964F-D0E0-7D0D-7B28-F50E385C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B12A4-76E5-7EA6-D38F-06A96738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8F5C-5130-CD33-2695-9C14D76B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90B7-F9E3-1470-E4F7-805725BB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52CC-231C-974A-57E6-26B16F10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3BF0-07F8-9036-CAB9-A104985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304D-3598-A014-4293-570CE802B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D52C4-C226-065B-E786-CC2AD5186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C5ED3-0DCF-D111-B495-BA7AEBBB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B9221-49BE-8D52-410F-8BBD6829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46C3-8314-779E-DDE8-D1A2AB92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1569-3181-A03C-6BFA-4C5707B6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9D803-AA6E-606E-4587-AAE62D45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8D03B-01A2-7AF1-ED87-300EEA954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5BD5F-94EB-B761-9459-A91BB6264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135CE-5327-515C-6A59-128A67626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8985B-6CEE-F420-94E0-D4191AAA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390FA-A0D2-5EE0-18AD-26ECC76F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C2AEE-BD83-E8CA-4B97-88A07798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359-CD3F-C8E4-1036-2174BEF0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C8955-DEE3-8776-6364-045127B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C4814-3071-6930-67BA-284DAD72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834E7-2339-F3BE-6CE7-8F341BB3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92178-9342-6290-41AF-8DEF270C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57E35-7032-4F14-5A90-BAF1A580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3C799-3505-FC29-48C7-83F2379F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2EE-B2ED-C642-4B47-F358A4FC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2A8C-85D3-1C2D-1291-4477EAED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78A7F-46D8-D197-331F-3FAD372C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BC704-3E43-C96C-930B-D99BEE08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B57E2-3EFA-341D-0F84-F25507C2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9095A-BCE1-BECB-A323-0C03B23A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CCFA-6EB0-5579-A183-A651637A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4DAB1-699C-8AFE-F48B-8137D713D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1366D-81DB-766B-64F1-ED8E5D20A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50C9-7739-CB18-D0DD-B1B8A76C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96B3B-9752-795C-3E08-2997FC06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4F009-E613-FAB4-9DBB-9905D0E8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4D342-6FFC-602D-2B4B-B58492FD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8936-6015-65B8-3C55-7B20B32E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F47A-12FF-AD3B-EB47-372FBB308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12A1-9BB9-4E5A-89C9-2CC8383B624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4B50-731A-4F1B-6CB7-209C41C9B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47D9-6F0C-2686-BF49-4F6E93BB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A329-A5C3-4662-A167-8D5433A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test.ucup.ac/contest/1339/problem/71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ntest.ucup.ac/contest/1339/problem/711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ntest.ucup.ac/contest/1339/problem/710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FCF4-973F-0152-7E55-E14C65BC2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Practice Solutions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E977E-F453-AD8C-0ADC-845F6E4CE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A82F-DD3D-6FC8-747B-322E4FDC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We’ve got issues…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59A0-DE86-64C9-D279-BB3477B2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input could have up to 100000 lights (100000 1’s or 0’s).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Default recursion depth limit for Python is 1000…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solution is too slow… partly because it solving the same problem many times. We need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414785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97D1C-A185-ED56-CDBC-B8A488F8D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5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911E-37E3-3253-E39F-5235BC9D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 Isn’t Great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1F59-2642-90DC-CC03-C51FAD1C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For large inputs, it’s possible this recursive solution with </a:t>
            </a:r>
            <a:r>
              <a:rPr lang="en-US" err="1"/>
              <a:t>memoization</a:t>
            </a:r>
            <a:r>
              <a:rPr lang="en-US"/>
              <a:t> is too slow and/or uses too much memory. A tabulation approach with loops is probably best.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loop-based “tabulation” approach to this dynamic programming problem is possible the only solution that would get accepted.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/>
              <a:t>Unfortunately, I don’t have as much skill/experience with tabulation and haven’t figure it out yet.</a:t>
            </a:r>
          </a:p>
        </p:txBody>
      </p:sp>
    </p:spTree>
    <p:extLst>
      <p:ext uri="{BB962C8B-B14F-4D97-AF65-F5344CB8AC3E}">
        <p14:creationId xmlns:p14="http://schemas.microsoft.com/office/powerpoint/2010/main" val="354298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3229-C410-F725-E850-4C540BB5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8CE7-2ECA-D47B-6107-8017AA83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Oftentimes in programming problems, subproblems overlap. If we solve the subproblems multiple times, our programs are too slow.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err="1"/>
              <a:t>Memoization</a:t>
            </a:r>
            <a:r>
              <a:rPr lang="en-US"/>
              <a:t> is a dynamic programming technique where we keep track of memos, i.e. solutions to subproblems, so that we don’t resolve the same problem twice. </a:t>
            </a:r>
            <a:r>
              <a:rPr lang="en-US" err="1"/>
              <a:t>Memoization</a:t>
            </a:r>
            <a:r>
              <a:rPr lang="en-US"/>
              <a:t> is “top-down” and recursive. It works well if the recursion depth is not too large.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Tabulation</a:t>
            </a:r>
            <a:r>
              <a:rPr lang="en-US"/>
              <a:t> is a dynamic programming technique where we solve the smaller subproblems first and build them up to the full problem. Tabulation is “bottom-up” and not recursive. Some problems are more difficult to solve with tabulation.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6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ynamic Programming – Introduction and Fibonacci Numbers | Theory of  Programming">
            <a:extLst>
              <a:ext uri="{FF2B5EF4-FFF2-40B4-BE49-F238E27FC236}">
                <a16:creationId xmlns:a16="http://schemas.microsoft.com/office/drawing/2014/main" id="{83EBE101-C8ED-EFAA-2087-7AD06825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0"/>
            <a:ext cx="11068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19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th-fibonacci-number-with-dp">
            <a:extLst>
              <a:ext uri="{FF2B5EF4-FFF2-40B4-BE49-F238E27FC236}">
                <a16:creationId xmlns:a16="http://schemas.microsoft.com/office/drawing/2014/main" id="{B0BF0E27-1A6B-90E5-9767-F978DEBF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0"/>
            <a:ext cx="640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4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B161-C42F-6993-8E39-2F033997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CC23-D482-128B-04F5-00D15702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For non-trivial problems, working out examples is almost always your best strategy to get started.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Before you implement Brute Force approaches, analyze the computational complexity and consider if dynamic programming works.</a:t>
            </a:r>
          </a:p>
          <a:p>
            <a:pPr lvl="1"/>
            <a:r>
              <a:rPr lang="en-US"/>
              <a:t>Brute Force solutions will always work for the simple example inputs/outputs but that doesn’t mean you solved the problem</a:t>
            </a:r>
          </a:p>
        </p:txBody>
      </p:sp>
    </p:spTree>
    <p:extLst>
      <p:ext uri="{BB962C8B-B14F-4D97-AF65-F5344CB8AC3E}">
        <p14:creationId xmlns:p14="http://schemas.microsoft.com/office/powerpoint/2010/main" val="374124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F5EB-0459-2D73-230D-24A15D2A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Love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24060-EF0D-7D2E-7188-5F5D03829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hlinkClick r:id="rId2"/>
                  </a:rPr>
                  <a:t>https://contest.ucup.ac/contest/1339/problem/7102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1" i="1"/>
                  <a:t>Solution Idea:</a:t>
                </a:r>
              </a:p>
              <a:p>
                <a:pPr marL="0" indent="0">
                  <a:buNone/>
                </a:pPr>
                <a:r>
                  <a:rPr lang="en-US"/>
                  <a:t>The max score is the number of perfects,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r>
                  <a:rPr lang="en-US"/>
                  <a:t>The min score is determined by distributing the non-perfects,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of them, between the perfects. Use the following formula: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24060-EF0D-7D2E-7188-5F5D03829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841D-CFDC-9B3C-70CD-B09708B9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XOR Clique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B60BA6-23E9-47A5-155E-AEC7B0B51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hlinkClick r:id="rId2"/>
                  </a:rPr>
                  <a:t>https://contest.ucup.ac/contest/1339/problem/7112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1" i="1"/>
                  <a:t>Initial Ideas: </a:t>
                </a:r>
              </a:p>
              <a:p>
                <a:pPr marL="0" indent="0">
                  <a:buNone/>
                </a:pPr>
                <a:r>
                  <a:rPr lang="en-US"/>
                  <a:t>Brute force solution by checking every combination will not work.</a:t>
                </a:r>
              </a:p>
              <a:p>
                <a:pPr marL="0" indent="0">
                  <a:buNone/>
                </a:pPr>
                <a:r>
                  <a:rPr lang="en-US"/>
                  <a:t>Searching all combinations of up to 100,000 integers would require checking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If each one took 1 ns, it would still 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~30000</m:t>
                        </m:r>
                      </m:sup>
                    </m:sSup>
                  </m:oMath>
                </a14:m>
                <a:r>
                  <a:rPr lang="en-US"/>
                  <a:t> years to complete.</a:t>
                </a:r>
              </a:p>
              <a:p>
                <a:pPr marL="0" indent="0">
                  <a:buNone/>
                </a:pPr>
                <a:r>
                  <a:rPr lang="en-US"/>
                  <a:t>While there are overlapping subprograms, Dynamic Programming doesn’t reduce the number of combinations that must be considered.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B60BA6-23E9-47A5-155E-AEC7B0B51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1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B16B-9E5C-7784-37C9-D1781C07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XOR Clique – The Trick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59895-C8FA-2ECD-79D8-0CDCC71F01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The generalized version of XOR Clique is the “Clique Problem” which is NP-Hard and impossible to compute for anything more than very small inputs.</a:t>
                </a:r>
              </a:p>
              <a:p>
                <a:pPr marL="0" indent="0">
                  <a:buNone/>
                </a:pPr>
                <a:r>
                  <a:rPr lang="en-US" b="1" i="1"/>
                  <a:t>So, there must be a trick to solve this problem.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Examine the problem’s property for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For what integers is this true? When is it false?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59895-C8FA-2ECD-79D8-0CDCC71F01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6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1347-D717-998E-0535-91E31F54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XOR Clique – Binary XOR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D58-7ECB-E069-DE6F-4E26430BC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44069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/>
                  <a:t>Work Out an Example</a:t>
                </a:r>
              </a:p>
              <a:p>
                <a:pPr marL="457200" lvl="1" indent="0">
                  <a:buNone/>
                </a:pPr>
                <a:r>
                  <a:rPr lang="en-US"/>
                  <a:t>Decimals Numbers: 6, 7, 8, 9, 10, 11, 12</a:t>
                </a:r>
              </a:p>
              <a:p>
                <a:pPr marL="457200" lvl="1" indent="0">
                  <a:buNone/>
                </a:pPr>
                <a:r>
                  <a:rPr lang="en-US"/>
                  <a:t>Binary Representation: 110, 111, 1000, 1001, 1010, 1011, 1100</a:t>
                </a:r>
              </a:p>
              <a:p>
                <a:pPr marL="0" indent="0">
                  <a:buNone/>
                </a:pPr>
                <a:r>
                  <a:rPr lang="en-US"/>
                  <a:t>What is the maximum subset of the numbers for this problem?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Maximum Subset in Binary = 1000, 1001, 1010, 1011, 1100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What’s the pattern (aka trick)?</a:t>
                </a:r>
              </a:p>
              <a:p>
                <a:pPr lvl="1"/>
                <a:r>
                  <a:rPr lang="en-US"/>
                  <a:t>Two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satisfy the property only if they have the same highest power of 2</a:t>
                </a:r>
              </a:p>
              <a:p>
                <a:pPr lvl="1"/>
                <a:r>
                  <a:rPr lang="en-US"/>
                  <a:t>The problem can be reduced to simply: “which power of 2 has the most numbers?”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D58-7ECB-E069-DE6F-4E26430BC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44069" cy="4667250"/>
              </a:xfrm>
              <a:blipFill>
                <a:blip r:embed="rId2"/>
                <a:stretch>
                  <a:fillRect l="-947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134889-5F71-5571-02A2-FB5B00780EA5}"/>
                  </a:ext>
                </a:extLst>
              </p14:cNvPr>
              <p14:cNvContentPartPr/>
              <p14:nvPr/>
            </p14:nvContentPartPr>
            <p14:xfrm>
              <a:off x="4859280" y="613440"/>
              <a:ext cx="7008480" cy="365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134889-5F71-5571-02A2-FB5B00780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9920" y="604080"/>
                <a:ext cx="7027200" cy="36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43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EF2A-2BF1-1411-FC36-BBF6D6CA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XOR Clique – Solution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6A14-C5FF-3379-74A1-7FDBF7B4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For each power of 2, count how many numbers in the set have that as their highest power of 2.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Output the maximum count.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6, 7,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8, 9, 10, 11, 12, 15, </a:t>
            </a:r>
            <a:r>
              <a:rPr lang="en-US">
                <a:solidFill>
                  <a:srgbClr val="C00000"/>
                </a:solidFill>
              </a:rPr>
              <a:t>18, 26, 28, 29, 31,</a:t>
            </a:r>
            <a:r>
              <a:rPr lang="en-US"/>
              <a:t> </a:t>
            </a:r>
            <a:r>
              <a:rPr lang="en-US">
                <a:solidFill>
                  <a:srgbClr val="7030A0"/>
                </a:solidFill>
              </a:rPr>
              <a:t>33, 36</a:t>
            </a:r>
          </a:p>
          <a:p>
            <a:pPr marL="0" indent="0">
              <a:buNone/>
            </a:pPr>
            <a:r>
              <a:rPr lang="en-US"/>
              <a:t>Output = 6 </a:t>
            </a:r>
          </a:p>
        </p:txBody>
      </p:sp>
    </p:spTree>
    <p:extLst>
      <p:ext uri="{BB962C8B-B14F-4D97-AF65-F5344CB8AC3E}">
        <p14:creationId xmlns:p14="http://schemas.microsoft.com/office/powerpoint/2010/main" val="352856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A505-F8EF-7768-67B2-FD472816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Traveling on the Axis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9C34A-2333-7215-C53C-891E3FD4B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hlinkClick r:id="rId2"/>
                  </a:rPr>
                  <a:t>https://contest.ucup.ac/contest/1339/problem/7109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1" i="1"/>
                  <a:t>Initial Ideas</a:t>
                </a:r>
              </a:p>
              <a:p>
                <a:pPr marL="0" indent="0">
                  <a:buNone/>
                </a:pPr>
                <a:r>
                  <a:rPr lang="en-US"/>
                  <a:t>Simulating the walk seems to be the best idea. Define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that counts the steps. Loop through all possible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.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9C34A-2333-7215-C53C-891E3FD4B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72F6EC6-534A-E221-AE1C-6137357F4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4378454"/>
            <a:ext cx="7534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A6CF-1268-A494-20E2-49974716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E9BE8-702D-0ACD-844C-59835CF6F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How do we implement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how do we toggle lights?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 chose to implement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recursively and I added a parameter to track whether we use the original input lights or toggled lights.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Another strategy is to implement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with loops.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E9BE8-702D-0ACD-844C-59835CF6F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3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81B56-512D-296A-792F-883834BE5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4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Programming Practice Solutions Review</vt:lpstr>
      <vt:lpstr>Live Love</vt:lpstr>
      <vt:lpstr>XOR Clique</vt:lpstr>
      <vt:lpstr>XOR Clique – The Trick </vt:lpstr>
      <vt:lpstr>XOR Clique – Binary XOR</vt:lpstr>
      <vt:lpstr>XOR Clique – Solution Idea</vt:lpstr>
      <vt:lpstr>Traveling on the Axis</vt:lpstr>
      <vt:lpstr>Implementation Challenges</vt:lpstr>
      <vt:lpstr>PowerPoint Presentation</vt:lpstr>
      <vt:lpstr>We’ve got issues…</vt:lpstr>
      <vt:lpstr>PowerPoint Presentation</vt:lpstr>
      <vt:lpstr>Recursive Solution Isn’t Great</vt:lpstr>
      <vt:lpstr>Dynamic Programming Basics</vt:lpstr>
      <vt:lpstr>PowerPoint Presentation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Practice Solutions Review</dc:title>
  <dc:creator>Gubanyi,Marcus</dc:creator>
  <cp:lastModifiedBy>Gubanyi,Marcus</cp:lastModifiedBy>
  <cp:revision>1</cp:revision>
  <dcterms:created xsi:type="dcterms:W3CDTF">2023-09-19T14:10:33Z</dcterms:created>
  <dcterms:modified xsi:type="dcterms:W3CDTF">2023-09-20T13:07:19Z</dcterms:modified>
</cp:coreProperties>
</file>