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01" r:id="rId3"/>
    <p:sldId id="297" r:id="rId4"/>
    <p:sldId id="302" r:id="rId5"/>
    <p:sldId id="292" r:id="rId6"/>
    <p:sldId id="289" r:id="rId7"/>
    <p:sldId id="287" r:id="rId8"/>
    <p:sldId id="294" r:id="rId9"/>
    <p:sldId id="296" r:id="rId10"/>
    <p:sldId id="286" r:id="rId11"/>
    <p:sldId id="291" r:id="rId12"/>
    <p:sldId id="295" r:id="rId13"/>
    <p:sldId id="299" r:id="rId14"/>
    <p:sldId id="290" r:id="rId15"/>
    <p:sldId id="300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Map Reduce Latency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Storage Formats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Compressions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Schema on Read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D27A78EB-6FAB-45A1-8810-0713797E86D3}">
      <dgm:prSet phldrT="[Text]"/>
      <dgm:spPr/>
      <dgm:t>
        <a:bodyPr/>
        <a:lstStyle/>
        <a:p>
          <a:r>
            <a:rPr lang="en-IN" dirty="0" smtClean="0"/>
            <a:t>Mid-Query Fault Tolerance</a:t>
          </a:r>
          <a:endParaRPr lang="en-IN" dirty="0"/>
        </a:p>
      </dgm:t>
    </dgm:pt>
    <dgm:pt modelId="{50941301-B49B-433B-8552-12D03C48EB77}" type="parTrans" cxnId="{0CA93D5E-9DA0-4060-9BAF-BA293F553AB0}">
      <dgm:prSet/>
      <dgm:spPr/>
      <dgm:t>
        <a:bodyPr/>
        <a:lstStyle/>
        <a:p>
          <a:endParaRPr lang="en-IN"/>
        </a:p>
      </dgm:t>
    </dgm:pt>
    <dgm:pt modelId="{7FE020F4-E97F-4F98-B5B0-3200D7A5EEA5}" type="sibTrans" cxnId="{0CA93D5E-9DA0-4060-9BAF-BA293F553AB0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5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5"/>
      <dgm:spPr/>
    </dgm:pt>
    <dgm:pt modelId="{CA2DEF37-5166-4887-A868-F3931EDACC71}" type="pres">
      <dgm:prSet presAssocID="{70B99AB0-F473-414D-B4A1-05A2F4D35EA5}" presName="dstNode" presStyleLbl="node1" presStyleIdx="0" presStyleCnt="5"/>
      <dgm:spPr/>
    </dgm:pt>
    <dgm:pt modelId="{D0AF839B-BA82-44AC-8202-D0BE2C082B28}" type="pres">
      <dgm:prSet presAssocID="{70CB032E-182F-46D0-B8B2-A76DD9D82DF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5"/>
      <dgm:spPr/>
    </dgm:pt>
    <dgm:pt modelId="{E9F4CCAC-995E-481B-A737-01204D2C08AA}" type="pres">
      <dgm:prSet presAssocID="{6602772D-8CD5-41D1-894D-3308BA0DA1E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5"/>
      <dgm:spPr/>
    </dgm:pt>
    <dgm:pt modelId="{B3AF4CBF-ABC3-4AF7-AA40-BEF7FFF574A2}" type="pres">
      <dgm:prSet presAssocID="{0C62C8A0-9223-4B77-BCC5-F60919F36EE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A62636-0F32-4286-AE3A-50C782ABC5EA}" type="pres">
      <dgm:prSet presAssocID="{0C62C8A0-9223-4B77-BCC5-F60919F36EEA}" presName="accent_3" presStyleCnt="0"/>
      <dgm:spPr/>
    </dgm:pt>
    <dgm:pt modelId="{4260AF08-8254-45BD-B0FC-D3D093895098}" type="pres">
      <dgm:prSet presAssocID="{0C62C8A0-9223-4B77-BCC5-F60919F36EEA}" presName="accentRepeatNode" presStyleLbl="solidFgAcc1" presStyleIdx="2" presStyleCnt="5"/>
      <dgm:spPr/>
    </dgm:pt>
    <dgm:pt modelId="{A1B65C52-CAAD-4E3D-97DC-2FE49BD7CB3B}" type="pres">
      <dgm:prSet presAssocID="{7CBDFFBF-0367-46EA-A344-B9F207DFA0B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01AF2-7FCC-44BA-BCAC-BE5C962DC4BC}" type="pres">
      <dgm:prSet presAssocID="{7CBDFFBF-0367-46EA-A344-B9F207DFA0B9}" presName="accent_4" presStyleCnt="0"/>
      <dgm:spPr/>
    </dgm:pt>
    <dgm:pt modelId="{969E7DEA-D88C-4746-AE85-787DC626EC09}" type="pres">
      <dgm:prSet presAssocID="{7CBDFFBF-0367-46EA-A344-B9F207DFA0B9}" presName="accentRepeatNode" presStyleLbl="solidFgAcc1" presStyleIdx="3" presStyleCnt="5"/>
      <dgm:spPr/>
    </dgm:pt>
    <dgm:pt modelId="{07A8770E-6CAF-4F69-82A1-51072FFFA51C}" type="pres">
      <dgm:prSet presAssocID="{D27A78EB-6FAB-45A1-8810-0713797E86D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2A9836-AAE0-4CA2-89A7-151AA31F75C0}" type="pres">
      <dgm:prSet presAssocID="{D27A78EB-6FAB-45A1-8810-0713797E86D3}" presName="accent_5" presStyleCnt="0"/>
      <dgm:spPr/>
    </dgm:pt>
    <dgm:pt modelId="{D4A22B2F-1844-4E20-9F55-9CF2EC62B875}" type="pres">
      <dgm:prSet presAssocID="{D27A78EB-6FAB-45A1-8810-0713797E86D3}" presName="accentRepeatNode" presStyleLbl="solidFgAcc1" presStyleIdx="4" presStyleCnt="5"/>
      <dgm:spPr/>
    </dgm:pt>
  </dgm:ptLst>
  <dgm:cxnLst>
    <dgm:cxn modelId="{0EEFEAE2-4AF5-4D64-8AE9-DB8FD49623D5}" type="presOf" srcId="{03EAA72E-C5E4-4821-BECF-54F7383DA9E3}" destId="{F81D04A5-A66C-4BB1-B466-92C0D47C363C}" srcOrd="0" destOrd="0" presId="urn:microsoft.com/office/officeart/2008/layout/VerticalCurvedList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C5664F57-DF0A-467B-8043-CB6C5804C21A}" srcId="{70B99AB0-F473-414D-B4A1-05A2F4D35EA5}" destId="{0C62C8A0-9223-4B77-BCC5-F60919F36EEA}" srcOrd="2" destOrd="0" parTransId="{77C1515F-8DF5-47A8-9972-C168BE846D8F}" sibTransId="{1F25BC3C-B1EF-4733-BC2F-30D903730A10}"/>
    <dgm:cxn modelId="{A6A83FBD-63E0-466A-B8FD-40F9A07F7300}" type="presOf" srcId="{70B99AB0-F473-414D-B4A1-05A2F4D35EA5}" destId="{2BADB1C0-A6F4-461A-9D68-3D3A0728FDC5}" srcOrd="0" destOrd="0" presId="urn:microsoft.com/office/officeart/2008/layout/VerticalCurvedList"/>
    <dgm:cxn modelId="{3FF08071-6192-47C5-B4B6-707B8A96AB5D}" type="presOf" srcId="{D27A78EB-6FAB-45A1-8810-0713797E86D3}" destId="{07A8770E-6CAF-4F69-82A1-51072FFFA51C}" srcOrd="0" destOrd="0" presId="urn:microsoft.com/office/officeart/2008/layout/VerticalCurvedList"/>
    <dgm:cxn modelId="{3DB329D5-B12B-493C-8AAA-87642757E767}" type="presOf" srcId="{0C62C8A0-9223-4B77-BCC5-F60919F36EEA}" destId="{B3AF4CBF-ABC3-4AF7-AA40-BEF7FFF574A2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920ECACE-885C-406F-835F-08D8BCB25AA4}" srcId="{70B99AB0-F473-414D-B4A1-05A2F4D35EA5}" destId="{7CBDFFBF-0367-46EA-A344-B9F207DFA0B9}" srcOrd="3" destOrd="0" parTransId="{A0E84DA0-FB65-44CE-8087-B358AC754476}" sibTransId="{FE04DA6E-921C-4324-823C-0C9EC2E60044}"/>
    <dgm:cxn modelId="{89321038-8B1A-4E41-BC31-407A26F31729}" type="presOf" srcId="{70CB032E-182F-46D0-B8B2-A76DD9D82DF6}" destId="{D0AF839B-BA82-44AC-8202-D0BE2C082B28}" srcOrd="0" destOrd="0" presId="urn:microsoft.com/office/officeart/2008/layout/VerticalCurvedList"/>
    <dgm:cxn modelId="{4173AC86-AB1E-47FB-86CB-FE906E0959C1}" type="presOf" srcId="{7CBDFFBF-0367-46EA-A344-B9F207DFA0B9}" destId="{A1B65C52-CAAD-4E3D-97DC-2FE49BD7CB3B}" srcOrd="0" destOrd="0" presId="urn:microsoft.com/office/officeart/2008/layout/VerticalCurvedList"/>
    <dgm:cxn modelId="{01C009C5-5FE7-46E3-985D-8EDA09456459}" type="presOf" srcId="{6602772D-8CD5-41D1-894D-3308BA0DA1E9}" destId="{E9F4CCAC-995E-481B-A737-01204D2C08AA}" srcOrd="0" destOrd="0" presId="urn:microsoft.com/office/officeart/2008/layout/VerticalCurvedList"/>
    <dgm:cxn modelId="{0CA93D5E-9DA0-4060-9BAF-BA293F553AB0}" srcId="{70B99AB0-F473-414D-B4A1-05A2F4D35EA5}" destId="{D27A78EB-6FAB-45A1-8810-0713797E86D3}" srcOrd="4" destOrd="0" parTransId="{50941301-B49B-433B-8552-12D03C48EB77}" sibTransId="{7FE020F4-E97F-4F98-B5B0-3200D7A5EEA5}"/>
    <dgm:cxn modelId="{4A2FDC7A-5807-44E2-B3E9-B4109812286B}" type="presParOf" srcId="{2BADB1C0-A6F4-461A-9D68-3D3A0728FDC5}" destId="{B773CD6B-A646-4BDD-9530-3A060CDBB59C}" srcOrd="0" destOrd="0" presId="urn:microsoft.com/office/officeart/2008/layout/VerticalCurvedList"/>
    <dgm:cxn modelId="{EA63A983-10B1-4B13-9EEF-665E0AF91CA0}" type="presParOf" srcId="{B773CD6B-A646-4BDD-9530-3A060CDBB59C}" destId="{97E35D77-2FE8-46DC-AF96-5457F4956CC5}" srcOrd="0" destOrd="0" presId="urn:microsoft.com/office/officeart/2008/layout/VerticalCurvedList"/>
    <dgm:cxn modelId="{62826A8E-418E-4064-95A7-7B89E94475F1}" type="presParOf" srcId="{97E35D77-2FE8-46DC-AF96-5457F4956CC5}" destId="{249B969B-2920-4DFC-B483-2F140FBA594D}" srcOrd="0" destOrd="0" presId="urn:microsoft.com/office/officeart/2008/layout/VerticalCurvedList"/>
    <dgm:cxn modelId="{2694FC62-05B3-44F2-B39D-9E8DFDB09D01}" type="presParOf" srcId="{97E35D77-2FE8-46DC-AF96-5457F4956CC5}" destId="{F81D04A5-A66C-4BB1-B466-92C0D47C363C}" srcOrd="1" destOrd="0" presId="urn:microsoft.com/office/officeart/2008/layout/VerticalCurvedList"/>
    <dgm:cxn modelId="{6FB82524-7242-4D7E-9963-765F0016CF97}" type="presParOf" srcId="{97E35D77-2FE8-46DC-AF96-5457F4956CC5}" destId="{597C585C-1C2C-45B8-BA59-5353CEF6C697}" srcOrd="2" destOrd="0" presId="urn:microsoft.com/office/officeart/2008/layout/VerticalCurvedList"/>
    <dgm:cxn modelId="{C8965788-6941-4F58-B4F2-04CBC493F4FA}" type="presParOf" srcId="{97E35D77-2FE8-46DC-AF96-5457F4956CC5}" destId="{CA2DEF37-5166-4887-A868-F3931EDACC71}" srcOrd="3" destOrd="0" presId="urn:microsoft.com/office/officeart/2008/layout/VerticalCurvedList"/>
    <dgm:cxn modelId="{D2EA9B10-AB0C-4517-A6D1-456C55F0BC98}" type="presParOf" srcId="{B773CD6B-A646-4BDD-9530-3A060CDBB59C}" destId="{D0AF839B-BA82-44AC-8202-D0BE2C082B28}" srcOrd="1" destOrd="0" presId="urn:microsoft.com/office/officeart/2008/layout/VerticalCurvedList"/>
    <dgm:cxn modelId="{18F8C597-0CAF-445E-BC89-540661903049}" type="presParOf" srcId="{B773CD6B-A646-4BDD-9530-3A060CDBB59C}" destId="{75EC1304-6FDB-4EE9-8B71-986D9688EEA8}" srcOrd="2" destOrd="0" presId="urn:microsoft.com/office/officeart/2008/layout/VerticalCurvedList"/>
    <dgm:cxn modelId="{C079B638-80B1-4492-A883-0F9D5625EA05}" type="presParOf" srcId="{75EC1304-6FDB-4EE9-8B71-986D9688EEA8}" destId="{2EACAB3B-E4A8-47AC-A102-A6ADDFBC68E8}" srcOrd="0" destOrd="0" presId="urn:microsoft.com/office/officeart/2008/layout/VerticalCurvedList"/>
    <dgm:cxn modelId="{1E7B5768-0B48-415C-A578-79E95D7FCD38}" type="presParOf" srcId="{B773CD6B-A646-4BDD-9530-3A060CDBB59C}" destId="{E9F4CCAC-995E-481B-A737-01204D2C08AA}" srcOrd="3" destOrd="0" presId="urn:microsoft.com/office/officeart/2008/layout/VerticalCurvedList"/>
    <dgm:cxn modelId="{5F386BFA-6CF1-410C-A761-2B5B7DFE1B0E}" type="presParOf" srcId="{B773CD6B-A646-4BDD-9530-3A060CDBB59C}" destId="{4E2B611F-0789-4007-AB91-D74702AAA83A}" srcOrd="4" destOrd="0" presId="urn:microsoft.com/office/officeart/2008/layout/VerticalCurvedList"/>
    <dgm:cxn modelId="{172DBD8D-0B7D-4A35-BDF0-D2788AB3BFCA}" type="presParOf" srcId="{4E2B611F-0789-4007-AB91-D74702AAA83A}" destId="{9BCBD640-58E7-401B-98AC-7EF2D8356BA5}" srcOrd="0" destOrd="0" presId="urn:microsoft.com/office/officeart/2008/layout/VerticalCurvedList"/>
    <dgm:cxn modelId="{AD2B97D9-1FFD-4FE3-BA91-E2E645D0EBBC}" type="presParOf" srcId="{B773CD6B-A646-4BDD-9530-3A060CDBB59C}" destId="{B3AF4CBF-ABC3-4AF7-AA40-BEF7FFF574A2}" srcOrd="5" destOrd="0" presId="urn:microsoft.com/office/officeart/2008/layout/VerticalCurvedList"/>
    <dgm:cxn modelId="{5B0D1FAF-847D-4A0C-8F48-B6A692AB05D7}" type="presParOf" srcId="{B773CD6B-A646-4BDD-9530-3A060CDBB59C}" destId="{74A62636-0F32-4286-AE3A-50C782ABC5EA}" srcOrd="6" destOrd="0" presId="urn:microsoft.com/office/officeart/2008/layout/VerticalCurvedList"/>
    <dgm:cxn modelId="{E448930F-F9C2-45F3-8D8E-AEB8996902FE}" type="presParOf" srcId="{74A62636-0F32-4286-AE3A-50C782ABC5EA}" destId="{4260AF08-8254-45BD-B0FC-D3D093895098}" srcOrd="0" destOrd="0" presId="urn:microsoft.com/office/officeart/2008/layout/VerticalCurvedList"/>
    <dgm:cxn modelId="{4C3833FD-8458-4785-8B87-BC9A07BFC3C8}" type="presParOf" srcId="{B773CD6B-A646-4BDD-9530-3A060CDBB59C}" destId="{A1B65C52-CAAD-4E3D-97DC-2FE49BD7CB3B}" srcOrd="7" destOrd="0" presId="urn:microsoft.com/office/officeart/2008/layout/VerticalCurvedList"/>
    <dgm:cxn modelId="{9CF6A949-05C8-4569-9588-45619DACFDBF}" type="presParOf" srcId="{B773CD6B-A646-4BDD-9530-3A060CDBB59C}" destId="{0C701AF2-7FCC-44BA-BCAC-BE5C962DC4BC}" srcOrd="8" destOrd="0" presId="urn:microsoft.com/office/officeart/2008/layout/VerticalCurvedList"/>
    <dgm:cxn modelId="{D3BA8586-5F50-4352-AC50-96B4298BD6DA}" type="presParOf" srcId="{0C701AF2-7FCC-44BA-BCAC-BE5C962DC4BC}" destId="{969E7DEA-D88C-4746-AE85-787DC626EC09}" srcOrd="0" destOrd="0" presId="urn:microsoft.com/office/officeart/2008/layout/VerticalCurvedList"/>
    <dgm:cxn modelId="{F68ACFB4-434C-43FA-B6CC-54ED6DDF0FEF}" type="presParOf" srcId="{B773CD6B-A646-4BDD-9530-3A060CDBB59C}" destId="{07A8770E-6CAF-4F69-82A1-51072FFFA51C}" srcOrd="9" destOrd="0" presId="urn:microsoft.com/office/officeart/2008/layout/VerticalCurvedList"/>
    <dgm:cxn modelId="{D71C1999-293D-4F08-AD4C-B24918B112B0}" type="presParOf" srcId="{B773CD6B-A646-4BDD-9530-3A060CDBB59C}" destId="{432A9836-AAE0-4CA2-89A7-151AA31F75C0}" srcOrd="10" destOrd="0" presId="urn:microsoft.com/office/officeart/2008/layout/VerticalCurvedList"/>
    <dgm:cxn modelId="{7C5663E3-A743-45C8-A088-99B50AE0B40F}" type="presParOf" srcId="{432A9836-AAE0-4CA2-89A7-151AA31F75C0}" destId="{D4A22B2F-1844-4E20-9F55-9CF2EC62B8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Map Reduce Latency still exist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File Format Support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Improved Query Optimizer 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Vectorized Query Engine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4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4"/>
      <dgm:spPr/>
    </dgm:pt>
    <dgm:pt modelId="{CA2DEF37-5166-4887-A868-F3931EDACC71}" type="pres">
      <dgm:prSet presAssocID="{70B99AB0-F473-414D-B4A1-05A2F4D35EA5}" presName="dstNode" presStyleLbl="node1" presStyleIdx="0" presStyleCnt="4"/>
      <dgm:spPr/>
    </dgm:pt>
    <dgm:pt modelId="{D0AF839B-BA82-44AC-8202-D0BE2C082B28}" type="pres">
      <dgm:prSet presAssocID="{70CB032E-182F-46D0-B8B2-A76DD9D82D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4"/>
      <dgm:spPr/>
    </dgm:pt>
    <dgm:pt modelId="{E9F4CCAC-995E-481B-A737-01204D2C08AA}" type="pres">
      <dgm:prSet presAssocID="{6602772D-8CD5-41D1-894D-3308BA0DA1E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4"/>
      <dgm:spPr/>
    </dgm:pt>
    <dgm:pt modelId="{B3AF4CBF-ABC3-4AF7-AA40-BEF7FFF574A2}" type="pres">
      <dgm:prSet presAssocID="{0C62C8A0-9223-4B77-BCC5-F60919F36EE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A62636-0F32-4286-AE3A-50C782ABC5EA}" type="pres">
      <dgm:prSet presAssocID="{0C62C8A0-9223-4B77-BCC5-F60919F36EEA}" presName="accent_3" presStyleCnt="0"/>
      <dgm:spPr/>
    </dgm:pt>
    <dgm:pt modelId="{4260AF08-8254-45BD-B0FC-D3D093895098}" type="pres">
      <dgm:prSet presAssocID="{0C62C8A0-9223-4B77-BCC5-F60919F36EEA}" presName="accentRepeatNode" presStyleLbl="solidFgAcc1" presStyleIdx="2" presStyleCnt="4"/>
      <dgm:spPr/>
    </dgm:pt>
    <dgm:pt modelId="{A1B65C52-CAAD-4E3D-97DC-2FE49BD7CB3B}" type="pres">
      <dgm:prSet presAssocID="{7CBDFFBF-0367-46EA-A344-B9F207DFA0B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01AF2-7FCC-44BA-BCAC-BE5C962DC4BC}" type="pres">
      <dgm:prSet presAssocID="{7CBDFFBF-0367-46EA-A344-B9F207DFA0B9}" presName="accent_4" presStyleCnt="0"/>
      <dgm:spPr/>
    </dgm:pt>
    <dgm:pt modelId="{969E7DEA-D88C-4746-AE85-787DC626EC09}" type="pres">
      <dgm:prSet presAssocID="{7CBDFFBF-0367-46EA-A344-B9F207DFA0B9}" presName="accentRepeatNode" presStyleLbl="solidFgAcc1" presStyleIdx="3" presStyleCnt="4"/>
      <dgm:spPr/>
    </dgm:pt>
  </dgm:ptLst>
  <dgm:cxnLst>
    <dgm:cxn modelId="{5CFBCE64-166F-4C2C-A8CC-1ADA2A8EE067}" type="presOf" srcId="{03EAA72E-C5E4-4821-BECF-54F7383DA9E3}" destId="{F81D04A5-A66C-4BB1-B466-92C0D47C363C}" srcOrd="0" destOrd="0" presId="urn:microsoft.com/office/officeart/2008/layout/VerticalCurvedList"/>
    <dgm:cxn modelId="{9CF49291-B75A-4C52-A1B9-A8DA51291106}" type="presOf" srcId="{0C62C8A0-9223-4B77-BCC5-F60919F36EEA}" destId="{B3AF4CBF-ABC3-4AF7-AA40-BEF7FFF574A2}" srcOrd="0" destOrd="0" presId="urn:microsoft.com/office/officeart/2008/layout/VerticalCurvedList"/>
    <dgm:cxn modelId="{5A424389-7F2B-4D4E-A1C4-D73E90193B6C}" type="presOf" srcId="{6602772D-8CD5-41D1-894D-3308BA0DA1E9}" destId="{E9F4CCAC-995E-481B-A737-01204D2C08AA}" srcOrd="0" destOrd="0" presId="urn:microsoft.com/office/officeart/2008/layout/VerticalCurvedList"/>
    <dgm:cxn modelId="{62B3616C-92E0-479D-B8AA-95D538C013AA}" type="presOf" srcId="{7CBDFFBF-0367-46EA-A344-B9F207DFA0B9}" destId="{A1B65C52-CAAD-4E3D-97DC-2FE49BD7CB3B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D9F02C5B-2444-483D-BCE4-2E441E82047A}" type="presOf" srcId="{70CB032E-182F-46D0-B8B2-A76DD9D82DF6}" destId="{D0AF839B-BA82-44AC-8202-D0BE2C082B28}" srcOrd="0" destOrd="0" presId="urn:microsoft.com/office/officeart/2008/layout/VerticalCurvedList"/>
    <dgm:cxn modelId="{69FACDE2-E080-4901-BDA9-2E6556F20D1A}" type="presOf" srcId="{70B99AB0-F473-414D-B4A1-05A2F4D35EA5}" destId="{2BADB1C0-A6F4-461A-9D68-3D3A0728FDC5}" srcOrd="0" destOrd="0" presId="urn:microsoft.com/office/officeart/2008/layout/VerticalCurvedList"/>
    <dgm:cxn modelId="{C5664F57-DF0A-467B-8043-CB6C5804C21A}" srcId="{70B99AB0-F473-414D-B4A1-05A2F4D35EA5}" destId="{0C62C8A0-9223-4B77-BCC5-F60919F36EEA}" srcOrd="2" destOrd="0" parTransId="{77C1515F-8DF5-47A8-9972-C168BE846D8F}" sibTransId="{1F25BC3C-B1EF-4733-BC2F-30D903730A10}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920ECACE-885C-406F-835F-08D8BCB25AA4}" srcId="{70B99AB0-F473-414D-B4A1-05A2F4D35EA5}" destId="{7CBDFFBF-0367-46EA-A344-B9F207DFA0B9}" srcOrd="3" destOrd="0" parTransId="{A0E84DA0-FB65-44CE-8087-B358AC754476}" sibTransId="{FE04DA6E-921C-4324-823C-0C9EC2E60044}"/>
    <dgm:cxn modelId="{90682669-6EDB-4F28-88D8-24306FC42D36}" type="presParOf" srcId="{2BADB1C0-A6F4-461A-9D68-3D3A0728FDC5}" destId="{B773CD6B-A646-4BDD-9530-3A060CDBB59C}" srcOrd="0" destOrd="0" presId="urn:microsoft.com/office/officeart/2008/layout/VerticalCurvedList"/>
    <dgm:cxn modelId="{517D36DB-EF51-405C-988D-972482E1F7C7}" type="presParOf" srcId="{B773CD6B-A646-4BDD-9530-3A060CDBB59C}" destId="{97E35D77-2FE8-46DC-AF96-5457F4956CC5}" srcOrd="0" destOrd="0" presId="urn:microsoft.com/office/officeart/2008/layout/VerticalCurvedList"/>
    <dgm:cxn modelId="{AAD88BFC-F43F-46E8-8E23-17AC30454C42}" type="presParOf" srcId="{97E35D77-2FE8-46DC-AF96-5457F4956CC5}" destId="{249B969B-2920-4DFC-B483-2F140FBA594D}" srcOrd="0" destOrd="0" presId="urn:microsoft.com/office/officeart/2008/layout/VerticalCurvedList"/>
    <dgm:cxn modelId="{1BDCE381-7B35-4590-973B-DDFC7FFF74B7}" type="presParOf" srcId="{97E35D77-2FE8-46DC-AF96-5457F4956CC5}" destId="{F81D04A5-A66C-4BB1-B466-92C0D47C363C}" srcOrd="1" destOrd="0" presId="urn:microsoft.com/office/officeart/2008/layout/VerticalCurvedList"/>
    <dgm:cxn modelId="{778C929A-1172-41D9-BEDA-856E390DA19F}" type="presParOf" srcId="{97E35D77-2FE8-46DC-AF96-5457F4956CC5}" destId="{597C585C-1C2C-45B8-BA59-5353CEF6C697}" srcOrd="2" destOrd="0" presId="urn:microsoft.com/office/officeart/2008/layout/VerticalCurvedList"/>
    <dgm:cxn modelId="{FFB9C2C5-D04A-4A7E-A7D5-953AE3366D21}" type="presParOf" srcId="{97E35D77-2FE8-46DC-AF96-5457F4956CC5}" destId="{CA2DEF37-5166-4887-A868-F3931EDACC71}" srcOrd="3" destOrd="0" presId="urn:microsoft.com/office/officeart/2008/layout/VerticalCurvedList"/>
    <dgm:cxn modelId="{95F585CE-01A4-4CEB-9A52-1D7504091E7A}" type="presParOf" srcId="{B773CD6B-A646-4BDD-9530-3A060CDBB59C}" destId="{D0AF839B-BA82-44AC-8202-D0BE2C082B28}" srcOrd="1" destOrd="0" presId="urn:microsoft.com/office/officeart/2008/layout/VerticalCurvedList"/>
    <dgm:cxn modelId="{86C691F6-9B29-4B4D-8E57-B6FA0D6C2D42}" type="presParOf" srcId="{B773CD6B-A646-4BDD-9530-3A060CDBB59C}" destId="{75EC1304-6FDB-4EE9-8B71-986D9688EEA8}" srcOrd="2" destOrd="0" presId="urn:microsoft.com/office/officeart/2008/layout/VerticalCurvedList"/>
    <dgm:cxn modelId="{709573D9-9D19-4914-8EBF-449729BFBB12}" type="presParOf" srcId="{75EC1304-6FDB-4EE9-8B71-986D9688EEA8}" destId="{2EACAB3B-E4A8-47AC-A102-A6ADDFBC68E8}" srcOrd="0" destOrd="0" presId="urn:microsoft.com/office/officeart/2008/layout/VerticalCurvedList"/>
    <dgm:cxn modelId="{16DBECFA-2CA3-4158-A129-BED78D9D739D}" type="presParOf" srcId="{B773CD6B-A646-4BDD-9530-3A060CDBB59C}" destId="{E9F4CCAC-995E-481B-A737-01204D2C08AA}" srcOrd="3" destOrd="0" presId="urn:microsoft.com/office/officeart/2008/layout/VerticalCurvedList"/>
    <dgm:cxn modelId="{C5CA8B2F-1C99-4754-B8BB-E7A36B71AB1C}" type="presParOf" srcId="{B773CD6B-A646-4BDD-9530-3A060CDBB59C}" destId="{4E2B611F-0789-4007-AB91-D74702AAA83A}" srcOrd="4" destOrd="0" presId="urn:microsoft.com/office/officeart/2008/layout/VerticalCurvedList"/>
    <dgm:cxn modelId="{1BF41447-2AB7-439E-A4EA-07D5004A63D8}" type="presParOf" srcId="{4E2B611F-0789-4007-AB91-D74702AAA83A}" destId="{9BCBD640-58E7-401B-98AC-7EF2D8356BA5}" srcOrd="0" destOrd="0" presId="urn:microsoft.com/office/officeart/2008/layout/VerticalCurvedList"/>
    <dgm:cxn modelId="{2276DE60-2B11-47E7-BD71-F9CAF2406DA8}" type="presParOf" srcId="{B773CD6B-A646-4BDD-9530-3A060CDBB59C}" destId="{B3AF4CBF-ABC3-4AF7-AA40-BEF7FFF574A2}" srcOrd="5" destOrd="0" presId="urn:microsoft.com/office/officeart/2008/layout/VerticalCurvedList"/>
    <dgm:cxn modelId="{C925E532-759B-4192-B9AC-9C96AB230901}" type="presParOf" srcId="{B773CD6B-A646-4BDD-9530-3A060CDBB59C}" destId="{74A62636-0F32-4286-AE3A-50C782ABC5EA}" srcOrd="6" destOrd="0" presId="urn:microsoft.com/office/officeart/2008/layout/VerticalCurvedList"/>
    <dgm:cxn modelId="{AE6AF4BF-3006-4082-AA0A-EBBC41E9959E}" type="presParOf" srcId="{74A62636-0F32-4286-AE3A-50C782ABC5EA}" destId="{4260AF08-8254-45BD-B0FC-D3D093895098}" srcOrd="0" destOrd="0" presId="urn:microsoft.com/office/officeart/2008/layout/VerticalCurvedList"/>
    <dgm:cxn modelId="{3BD20B5E-328D-4D30-9E9F-D919650C6185}" type="presParOf" srcId="{B773CD6B-A646-4BDD-9530-3A060CDBB59C}" destId="{A1B65C52-CAAD-4E3D-97DC-2FE49BD7CB3B}" srcOrd="7" destOrd="0" presId="urn:microsoft.com/office/officeart/2008/layout/VerticalCurvedList"/>
    <dgm:cxn modelId="{8E0EB065-0ED2-4086-9F26-2EFFA7EE4F24}" type="presParOf" srcId="{B773CD6B-A646-4BDD-9530-3A060CDBB59C}" destId="{0C701AF2-7FCC-44BA-BCAC-BE5C962DC4BC}" srcOrd="8" destOrd="0" presId="urn:microsoft.com/office/officeart/2008/layout/VerticalCurvedList"/>
    <dgm:cxn modelId="{F13A3F6E-994B-4540-9B4C-86898604800F}" type="presParOf" srcId="{0C701AF2-7FCC-44BA-BCAC-BE5C962DC4BC}" destId="{969E7DEA-D88C-4746-AE85-787DC626EC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Leverage Database Query Engine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No Data Local Processing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Full ANSI SQL Compliance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Poor Response Time (Limited to Low Volumes)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4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4"/>
      <dgm:spPr/>
    </dgm:pt>
    <dgm:pt modelId="{CA2DEF37-5166-4887-A868-F3931EDACC71}" type="pres">
      <dgm:prSet presAssocID="{70B99AB0-F473-414D-B4A1-05A2F4D35EA5}" presName="dstNode" presStyleLbl="node1" presStyleIdx="0" presStyleCnt="4"/>
      <dgm:spPr/>
    </dgm:pt>
    <dgm:pt modelId="{D0AF839B-BA82-44AC-8202-D0BE2C082B28}" type="pres">
      <dgm:prSet presAssocID="{70CB032E-182F-46D0-B8B2-A76DD9D82D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4"/>
      <dgm:spPr/>
    </dgm:pt>
    <dgm:pt modelId="{E9F4CCAC-995E-481B-A737-01204D2C08AA}" type="pres">
      <dgm:prSet presAssocID="{6602772D-8CD5-41D1-894D-3308BA0DA1E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4"/>
      <dgm:spPr/>
    </dgm:pt>
    <dgm:pt modelId="{B3AF4CBF-ABC3-4AF7-AA40-BEF7FFF574A2}" type="pres">
      <dgm:prSet presAssocID="{0C62C8A0-9223-4B77-BCC5-F60919F36EE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A62636-0F32-4286-AE3A-50C782ABC5EA}" type="pres">
      <dgm:prSet presAssocID="{0C62C8A0-9223-4B77-BCC5-F60919F36EEA}" presName="accent_3" presStyleCnt="0"/>
      <dgm:spPr/>
    </dgm:pt>
    <dgm:pt modelId="{4260AF08-8254-45BD-B0FC-D3D093895098}" type="pres">
      <dgm:prSet presAssocID="{0C62C8A0-9223-4B77-BCC5-F60919F36EEA}" presName="accentRepeatNode" presStyleLbl="solidFgAcc1" presStyleIdx="2" presStyleCnt="4"/>
      <dgm:spPr/>
    </dgm:pt>
    <dgm:pt modelId="{A1B65C52-CAAD-4E3D-97DC-2FE49BD7CB3B}" type="pres">
      <dgm:prSet presAssocID="{7CBDFFBF-0367-46EA-A344-B9F207DFA0B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01AF2-7FCC-44BA-BCAC-BE5C962DC4BC}" type="pres">
      <dgm:prSet presAssocID="{7CBDFFBF-0367-46EA-A344-B9F207DFA0B9}" presName="accent_4" presStyleCnt="0"/>
      <dgm:spPr/>
    </dgm:pt>
    <dgm:pt modelId="{969E7DEA-D88C-4746-AE85-787DC626EC09}" type="pres">
      <dgm:prSet presAssocID="{7CBDFFBF-0367-46EA-A344-B9F207DFA0B9}" presName="accentRepeatNode" presStyleLbl="solidFgAcc1" presStyleIdx="3" presStyleCnt="4"/>
      <dgm:spPr/>
    </dgm:pt>
  </dgm:ptLst>
  <dgm:cxnLst>
    <dgm:cxn modelId="{CF9665B7-1F00-42F4-8E08-6998451AA0CB}" type="presOf" srcId="{70CB032E-182F-46D0-B8B2-A76DD9D82DF6}" destId="{D0AF839B-BA82-44AC-8202-D0BE2C082B28}" srcOrd="0" destOrd="0" presId="urn:microsoft.com/office/officeart/2008/layout/VerticalCurvedList"/>
    <dgm:cxn modelId="{7DBB934B-7EB6-4F72-A3BA-3014562E8AAB}" type="presOf" srcId="{0C62C8A0-9223-4B77-BCC5-F60919F36EEA}" destId="{B3AF4CBF-ABC3-4AF7-AA40-BEF7FFF574A2}" srcOrd="0" destOrd="0" presId="urn:microsoft.com/office/officeart/2008/layout/VerticalCurvedList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C5664F57-DF0A-467B-8043-CB6C5804C21A}" srcId="{70B99AB0-F473-414D-B4A1-05A2F4D35EA5}" destId="{0C62C8A0-9223-4B77-BCC5-F60919F36EEA}" srcOrd="2" destOrd="0" parTransId="{77C1515F-8DF5-47A8-9972-C168BE846D8F}" sibTransId="{1F25BC3C-B1EF-4733-BC2F-30D903730A10}"/>
    <dgm:cxn modelId="{17F6D66E-8CAA-4C55-8F0B-846153FE3620}" type="presOf" srcId="{7CBDFFBF-0367-46EA-A344-B9F207DFA0B9}" destId="{A1B65C52-CAAD-4E3D-97DC-2FE49BD7CB3B}" srcOrd="0" destOrd="0" presId="urn:microsoft.com/office/officeart/2008/layout/VerticalCurvedList"/>
    <dgm:cxn modelId="{826AE60E-1106-4296-A1B7-4497DBAA4A98}" type="presOf" srcId="{70B99AB0-F473-414D-B4A1-05A2F4D35EA5}" destId="{2BADB1C0-A6F4-461A-9D68-3D3A0728FDC5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920ECACE-885C-406F-835F-08D8BCB25AA4}" srcId="{70B99AB0-F473-414D-B4A1-05A2F4D35EA5}" destId="{7CBDFFBF-0367-46EA-A344-B9F207DFA0B9}" srcOrd="3" destOrd="0" parTransId="{A0E84DA0-FB65-44CE-8087-B358AC754476}" sibTransId="{FE04DA6E-921C-4324-823C-0C9EC2E60044}"/>
    <dgm:cxn modelId="{81BDEE33-0A66-4621-A006-E39AF276F480}" type="presOf" srcId="{6602772D-8CD5-41D1-894D-3308BA0DA1E9}" destId="{E9F4CCAC-995E-481B-A737-01204D2C08AA}" srcOrd="0" destOrd="0" presId="urn:microsoft.com/office/officeart/2008/layout/VerticalCurvedList"/>
    <dgm:cxn modelId="{066B5C93-9C86-47CD-8A92-895D1245CF73}" type="presOf" srcId="{03EAA72E-C5E4-4821-BECF-54F7383DA9E3}" destId="{F81D04A5-A66C-4BB1-B466-92C0D47C363C}" srcOrd="0" destOrd="0" presId="urn:microsoft.com/office/officeart/2008/layout/VerticalCurvedList"/>
    <dgm:cxn modelId="{DC1EA158-5FAD-491B-B005-F8F016EBBCF2}" type="presParOf" srcId="{2BADB1C0-A6F4-461A-9D68-3D3A0728FDC5}" destId="{B773CD6B-A646-4BDD-9530-3A060CDBB59C}" srcOrd="0" destOrd="0" presId="urn:microsoft.com/office/officeart/2008/layout/VerticalCurvedList"/>
    <dgm:cxn modelId="{1E44554C-B023-466D-9AD5-ED2C89DD7DAD}" type="presParOf" srcId="{B773CD6B-A646-4BDD-9530-3A060CDBB59C}" destId="{97E35D77-2FE8-46DC-AF96-5457F4956CC5}" srcOrd="0" destOrd="0" presId="urn:microsoft.com/office/officeart/2008/layout/VerticalCurvedList"/>
    <dgm:cxn modelId="{9446096F-DA53-4FDB-BADA-338AE9A4618D}" type="presParOf" srcId="{97E35D77-2FE8-46DC-AF96-5457F4956CC5}" destId="{249B969B-2920-4DFC-B483-2F140FBA594D}" srcOrd="0" destOrd="0" presId="urn:microsoft.com/office/officeart/2008/layout/VerticalCurvedList"/>
    <dgm:cxn modelId="{B28C32FE-1FC0-43FD-ACEA-E788E0AC448C}" type="presParOf" srcId="{97E35D77-2FE8-46DC-AF96-5457F4956CC5}" destId="{F81D04A5-A66C-4BB1-B466-92C0D47C363C}" srcOrd="1" destOrd="0" presId="urn:microsoft.com/office/officeart/2008/layout/VerticalCurvedList"/>
    <dgm:cxn modelId="{9C6CCC84-F387-4148-B068-244E30B21E0C}" type="presParOf" srcId="{97E35D77-2FE8-46DC-AF96-5457F4956CC5}" destId="{597C585C-1C2C-45B8-BA59-5353CEF6C697}" srcOrd="2" destOrd="0" presId="urn:microsoft.com/office/officeart/2008/layout/VerticalCurvedList"/>
    <dgm:cxn modelId="{BD3D8D4D-555D-470E-B1E0-DA3EA27C70DB}" type="presParOf" srcId="{97E35D77-2FE8-46DC-AF96-5457F4956CC5}" destId="{CA2DEF37-5166-4887-A868-F3931EDACC71}" srcOrd="3" destOrd="0" presId="urn:microsoft.com/office/officeart/2008/layout/VerticalCurvedList"/>
    <dgm:cxn modelId="{F6B3B0AD-223F-42B7-82BC-0BEECB4A15DB}" type="presParOf" srcId="{B773CD6B-A646-4BDD-9530-3A060CDBB59C}" destId="{D0AF839B-BA82-44AC-8202-D0BE2C082B28}" srcOrd="1" destOrd="0" presId="urn:microsoft.com/office/officeart/2008/layout/VerticalCurvedList"/>
    <dgm:cxn modelId="{2172678C-B299-4760-962C-3F49D2A8B1E5}" type="presParOf" srcId="{B773CD6B-A646-4BDD-9530-3A060CDBB59C}" destId="{75EC1304-6FDB-4EE9-8B71-986D9688EEA8}" srcOrd="2" destOrd="0" presId="urn:microsoft.com/office/officeart/2008/layout/VerticalCurvedList"/>
    <dgm:cxn modelId="{A4BBE903-7DB1-4431-A7DB-AD46FE550348}" type="presParOf" srcId="{75EC1304-6FDB-4EE9-8B71-986D9688EEA8}" destId="{2EACAB3B-E4A8-47AC-A102-A6ADDFBC68E8}" srcOrd="0" destOrd="0" presId="urn:microsoft.com/office/officeart/2008/layout/VerticalCurvedList"/>
    <dgm:cxn modelId="{1521FD85-44A6-427E-8C12-40722A9D41B4}" type="presParOf" srcId="{B773CD6B-A646-4BDD-9530-3A060CDBB59C}" destId="{E9F4CCAC-995E-481B-A737-01204D2C08AA}" srcOrd="3" destOrd="0" presId="urn:microsoft.com/office/officeart/2008/layout/VerticalCurvedList"/>
    <dgm:cxn modelId="{94CDEF49-7A8A-437D-95F8-F3D9981A924D}" type="presParOf" srcId="{B773CD6B-A646-4BDD-9530-3A060CDBB59C}" destId="{4E2B611F-0789-4007-AB91-D74702AAA83A}" srcOrd="4" destOrd="0" presId="urn:microsoft.com/office/officeart/2008/layout/VerticalCurvedList"/>
    <dgm:cxn modelId="{9A4E4C25-4BF6-4138-AB1C-0A7E9F5D185C}" type="presParOf" srcId="{4E2B611F-0789-4007-AB91-D74702AAA83A}" destId="{9BCBD640-58E7-401B-98AC-7EF2D8356BA5}" srcOrd="0" destOrd="0" presId="urn:microsoft.com/office/officeart/2008/layout/VerticalCurvedList"/>
    <dgm:cxn modelId="{22D14009-1578-4544-A4EF-60D6CBD5C309}" type="presParOf" srcId="{B773CD6B-A646-4BDD-9530-3A060CDBB59C}" destId="{B3AF4CBF-ABC3-4AF7-AA40-BEF7FFF574A2}" srcOrd="5" destOrd="0" presId="urn:microsoft.com/office/officeart/2008/layout/VerticalCurvedList"/>
    <dgm:cxn modelId="{E2511233-62CA-4FA2-8CD9-2C962B7F9D1C}" type="presParOf" srcId="{B773CD6B-A646-4BDD-9530-3A060CDBB59C}" destId="{74A62636-0F32-4286-AE3A-50C782ABC5EA}" srcOrd="6" destOrd="0" presId="urn:microsoft.com/office/officeart/2008/layout/VerticalCurvedList"/>
    <dgm:cxn modelId="{99171490-FE80-40F8-B19B-92E85202AB68}" type="presParOf" srcId="{74A62636-0F32-4286-AE3A-50C782ABC5EA}" destId="{4260AF08-8254-45BD-B0FC-D3D093895098}" srcOrd="0" destOrd="0" presId="urn:microsoft.com/office/officeart/2008/layout/VerticalCurvedList"/>
    <dgm:cxn modelId="{48FE0925-30C1-44DE-A031-D8ABBD443969}" type="presParOf" srcId="{B773CD6B-A646-4BDD-9530-3A060CDBB59C}" destId="{A1B65C52-CAAD-4E3D-97DC-2FE49BD7CB3B}" srcOrd="7" destOrd="0" presId="urn:microsoft.com/office/officeart/2008/layout/VerticalCurvedList"/>
    <dgm:cxn modelId="{C030103E-CB63-4ECA-AAA5-19CE8035EA62}" type="presParOf" srcId="{B773CD6B-A646-4BDD-9530-3A060CDBB59C}" destId="{0C701AF2-7FCC-44BA-BCAC-BE5C962DC4BC}" srcOrd="8" destOrd="0" presId="urn:microsoft.com/office/officeart/2008/layout/VerticalCurvedList"/>
    <dgm:cxn modelId="{B11DB3DB-BF5E-4B57-8F66-F928DD9D8BBF}" type="presParOf" srcId="{0C701AF2-7FCC-44BA-BCAC-BE5C962DC4BC}" destId="{969E7DEA-D88C-4746-AE85-787DC626EC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Leverage Specialized Query Engine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No Data Local Processing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Full ANSI SQL Compliance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Better Response Time due to Parallel processing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8D8DF98A-FAF8-4321-A6BD-836D2C77FFCF}">
      <dgm:prSet phldrT="[Text]"/>
      <dgm:spPr/>
      <dgm:t>
        <a:bodyPr/>
        <a:lstStyle/>
        <a:p>
          <a:r>
            <a:rPr lang="en-IN" dirty="0" smtClean="0"/>
            <a:t>Query Node is separate from Data Node!!</a:t>
          </a:r>
          <a:endParaRPr lang="en-IN" dirty="0"/>
        </a:p>
      </dgm:t>
    </dgm:pt>
    <dgm:pt modelId="{3AB115FE-2B61-4632-B576-0EE0FC4776A1}" type="parTrans" cxnId="{64C7B08F-1101-4B9D-9486-D27C7906326D}">
      <dgm:prSet/>
      <dgm:spPr/>
      <dgm:t>
        <a:bodyPr/>
        <a:lstStyle/>
        <a:p>
          <a:endParaRPr lang="en-IN"/>
        </a:p>
      </dgm:t>
    </dgm:pt>
    <dgm:pt modelId="{60684B25-AB62-4DEE-B429-69E69A087FBC}" type="sibTrans" cxnId="{64C7B08F-1101-4B9D-9486-D27C7906326D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5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5"/>
      <dgm:spPr/>
    </dgm:pt>
    <dgm:pt modelId="{CA2DEF37-5166-4887-A868-F3931EDACC71}" type="pres">
      <dgm:prSet presAssocID="{70B99AB0-F473-414D-B4A1-05A2F4D35EA5}" presName="dstNode" presStyleLbl="node1" presStyleIdx="0" presStyleCnt="5"/>
      <dgm:spPr/>
    </dgm:pt>
    <dgm:pt modelId="{D0AF839B-BA82-44AC-8202-D0BE2C082B28}" type="pres">
      <dgm:prSet presAssocID="{70CB032E-182F-46D0-B8B2-A76DD9D82DF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5"/>
      <dgm:spPr/>
    </dgm:pt>
    <dgm:pt modelId="{E9F4CCAC-995E-481B-A737-01204D2C08AA}" type="pres">
      <dgm:prSet presAssocID="{6602772D-8CD5-41D1-894D-3308BA0DA1E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5"/>
      <dgm:spPr/>
    </dgm:pt>
    <dgm:pt modelId="{B3AF4CBF-ABC3-4AF7-AA40-BEF7FFF574A2}" type="pres">
      <dgm:prSet presAssocID="{0C62C8A0-9223-4B77-BCC5-F60919F36EE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A62636-0F32-4286-AE3A-50C782ABC5EA}" type="pres">
      <dgm:prSet presAssocID="{0C62C8A0-9223-4B77-BCC5-F60919F36EEA}" presName="accent_3" presStyleCnt="0"/>
      <dgm:spPr/>
    </dgm:pt>
    <dgm:pt modelId="{4260AF08-8254-45BD-B0FC-D3D093895098}" type="pres">
      <dgm:prSet presAssocID="{0C62C8A0-9223-4B77-BCC5-F60919F36EEA}" presName="accentRepeatNode" presStyleLbl="solidFgAcc1" presStyleIdx="2" presStyleCnt="5"/>
      <dgm:spPr/>
    </dgm:pt>
    <dgm:pt modelId="{A1B65C52-CAAD-4E3D-97DC-2FE49BD7CB3B}" type="pres">
      <dgm:prSet presAssocID="{7CBDFFBF-0367-46EA-A344-B9F207DFA0B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01AF2-7FCC-44BA-BCAC-BE5C962DC4BC}" type="pres">
      <dgm:prSet presAssocID="{7CBDFFBF-0367-46EA-A344-B9F207DFA0B9}" presName="accent_4" presStyleCnt="0"/>
      <dgm:spPr/>
    </dgm:pt>
    <dgm:pt modelId="{969E7DEA-D88C-4746-AE85-787DC626EC09}" type="pres">
      <dgm:prSet presAssocID="{7CBDFFBF-0367-46EA-A344-B9F207DFA0B9}" presName="accentRepeatNode" presStyleLbl="solidFgAcc1" presStyleIdx="3" presStyleCnt="5"/>
      <dgm:spPr/>
    </dgm:pt>
    <dgm:pt modelId="{1D5C7056-27D2-4FEB-87AD-1166C7361F48}" type="pres">
      <dgm:prSet presAssocID="{8D8DF98A-FAF8-4321-A6BD-836D2C77FFC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7FEDD8-8C52-4F3C-80EF-8978147CCC40}" type="pres">
      <dgm:prSet presAssocID="{8D8DF98A-FAF8-4321-A6BD-836D2C77FFCF}" presName="accent_5" presStyleCnt="0"/>
      <dgm:spPr/>
    </dgm:pt>
    <dgm:pt modelId="{0EC778D2-16D3-456C-9274-C8C707903009}" type="pres">
      <dgm:prSet presAssocID="{8D8DF98A-FAF8-4321-A6BD-836D2C77FFCF}" presName="accentRepeatNode" presStyleLbl="solidFgAcc1" presStyleIdx="4" presStyleCnt="5"/>
      <dgm:spPr/>
    </dgm:pt>
  </dgm:ptLst>
  <dgm:cxnLst>
    <dgm:cxn modelId="{64C7B08F-1101-4B9D-9486-D27C7906326D}" srcId="{70B99AB0-F473-414D-B4A1-05A2F4D35EA5}" destId="{8D8DF98A-FAF8-4321-A6BD-836D2C77FFCF}" srcOrd="4" destOrd="0" parTransId="{3AB115FE-2B61-4632-B576-0EE0FC4776A1}" sibTransId="{60684B25-AB62-4DEE-B429-69E69A087FBC}"/>
    <dgm:cxn modelId="{FBCBA81E-26E5-4BAE-8220-43FD3837308D}" type="presOf" srcId="{70B99AB0-F473-414D-B4A1-05A2F4D35EA5}" destId="{2BADB1C0-A6F4-461A-9D68-3D3A0728FDC5}" srcOrd="0" destOrd="0" presId="urn:microsoft.com/office/officeart/2008/layout/VerticalCurvedList"/>
    <dgm:cxn modelId="{B2EA2027-BE06-461A-B971-7AD42478A668}" type="presOf" srcId="{8D8DF98A-FAF8-4321-A6BD-836D2C77FFCF}" destId="{1D5C7056-27D2-4FEB-87AD-1166C7361F48}" srcOrd="0" destOrd="0" presId="urn:microsoft.com/office/officeart/2008/layout/VerticalCurvedList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C5664F57-DF0A-467B-8043-CB6C5804C21A}" srcId="{70B99AB0-F473-414D-B4A1-05A2F4D35EA5}" destId="{0C62C8A0-9223-4B77-BCC5-F60919F36EEA}" srcOrd="2" destOrd="0" parTransId="{77C1515F-8DF5-47A8-9972-C168BE846D8F}" sibTransId="{1F25BC3C-B1EF-4733-BC2F-30D903730A10}"/>
    <dgm:cxn modelId="{0B02A4A2-60C4-4C08-9C5B-0D7AD0663D34}" type="presOf" srcId="{6602772D-8CD5-41D1-894D-3308BA0DA1E9}" destId="{E9F4CCAC-995E-481B-A737-01204D2C08AA}" srcOrd="0" destOrd="0" presId="urn:microsoft.com/office/officeart/2008/layout/VerticalCurvedList"/>
    <dgm:cxn modelId="{FDC7FBEE-2193-4329-9136-1FE6BFDF704B}" type="presOf" srcId="{0C62C8A0-9223-4B77-BCC5-F60919F36EEA}" destId="{B3AF4CBF-ABC3-4AF7-AA40-BEF7FFF574A2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A177EA07-4F43-407B-85D8-55C710C36B14}" type="presOf" srcId="{7CBDFFBF-0367-46EA-A344-B9F207DFA0B9}" destId="{A1B65C52-CAAD-4E3D-97DC-2FE49BD7CB3B}" srcOrd="0" destOrd="0" presId="urn:microsoft.com/office/officeart/2008/layout/VerticalCurvedList"/>
    <dgm:cxn modelId="{920ECACE-885C-406F-835F-08D8BCB25AA4}" srcId="{70B99AB0-F473-414D-B4A1-05A2F4D35EA5}" destId="{7CBDFFBF-0367-46EA-A344-B9F207DFA0B9}" srcOrd="3" destOrd="0" parTransId="{A0E84DA0-FB65-44CE-8087-B358AC754476}" sibTransId="{FE04DA6E-921C-4324-823C-0C9EC2E60044}"/>
    <dgm:cxn modelId="{B5EB041E-A740-4A49-804B-93FEF684FA3F}" type="presOf" srcId="{70CB032E-182F-46D0-B8B2-A76DD9D82DF6}" destId="{D0AF839B-BA82-44AC-8202-D0BE2C082B28}" srcOrd="0" destOrd="0" presId="urn:microsoft.com/office/officeart/2008/layout/VerticalCurvedList"/>
    <dgm:cxn modelId="{1210B8E7-F701-47FB-A7FD-9E9BEDB0408B}" type="presOf" srcId="{03EAA72E-C5E4-4821-BECF-54F7383DA9E3}" destId="{F81D04A5-A66C-4BB1-B466-92C0D47C363C}" srcOrd="0" destOrd="0" presId="urn:microsoft.com/office/officeart/2008/layout/VerticalCurvedList"/>
    <dgm:cxn modelId="{76E60165-ED8E-4703-AAA5-A8E3D28F7964}" type="presParOf" srcId="{2BADB1C0-A6F4-461A-9D68-3D3A0728FDC5}" destId="{B773CD6B-A646-4BDD-9530-3A060CDBB59C}" srcOrd="0" destOrd="0" presId="urn:microsoft.com/office/officeart/2008/layout/VerticalCurvedList"/>
    <dgm:cxn modelId="{752BF2B5-C9F4-45C6-9615-AB3E0A919439}" type="presParOf" srcId="{B773CD6B-A646-4BDD-9530-3A060CDBB59C}" destId="{97E35D77-2FE8-46DC-AF96-5457F4956CC5}" srcOrd="0" destOrd="0" presId="urn:microsoft.com/office/officeart/2008/layout/VerticalCurvedList"/>
    <dgm:cxn modelId="{2EE202B6-0B41-4465-B300-40FC98A302DB}" type="presParOf" srcId="{97E35D77-2FE8-46DC-AF96-5457F4956CC5}" destId="{249B969B-2920-4DFC-B483-2F140FBA594D}" srcOrd="0" destOrd="0" presId="urn:microsoft.com/office/officeart/2008/layout/VerticalCurvedList"/>
    <dgm:cxn modelId="{9F13F716-4213-4110-99C8-AA026353CA6A}" type="presParOf" srcId="{97E35D77-2FE8-46DC-AF96-5457F4956CC5}" destId="{F81D04A5-A66C-4BB1-B466-92C0D47C363C}" srcOrd="1" destOrd="0" presId="urn:microsoft.com/office/officeart/2008/layout/VerticalCurvedList"/>
    <dgm:cxn modelId="{D12EEC86-E8A2-4E4E-9FE6-E8A3F0E8FA2F}" type="presParOf" srcId="{97E35D77-2FE8-46DC-AF96-5457F4956CC5}" destId="{597C585C-1C2C-45B8-BA59-5353CEF6C697}" srcOrd="2" destOrd="0" presId="urn:microsoft.com/office/officeart/2008/layout/VerticalCurvedList"/>
    <dgm:cxn modelId="{6D034AD5-D9EF-4F52-BF64-043ADE67C050}" type="presParOf" srcId="{97E35D77-2FE8-46DC-AF96-5457F4956CC5}" destId="{CA2DEF37-5166-4887-A868-F3931EDACC71}" srcOrd="3" destOrd="0" presId="urn:microsoft.com/office/officeart/2008/layout/VerticalCurvedList"/>
    <dgm:cxn modelId="{B4F2366C-4119-4B74-B068-29552F60B791}" type="presParOf" srcId="{B773CD6B-A646-4BDD-9530-3A060CDBB59C}" destId="{D0AF839B-BA82-44AC-8202-D0BE2C082B28}" srcOrd="1" destOrd="0" presId="urn:microsoft.com/office/officeart/2008/layout/VerticalCurvedList"/>
    <dgm:cxn modelId="{328B0EEC-E545-44D8-B706-BD3638030BE1}" type="presParOf" srcId="{B773CD6B-A646-4BDD-9530-3A060CDBB59C}" destId="{75EC1304-6FDB-4EE9-8B71-986D9688EEA8}" srcOrd="2" destOrd="0" presId="urn:microsoft.com/office/officeart/2008/layout/VerticalCurvedList"/>
    <dgm:cxn modelId="{F7D8E793-33EB-4D05-A5A1-F6F6B4CA1C5B}" type="presParOf" srcId="{75EC1304-6FDB-4EE9-8B71-986D9688EEA8}" destId="{2EACAB3B-E4A8-47AC-A102-A6ADDFBC68E8}" srcOrd="0" destOrd="0" presId="urn:microsoft.com/office/officeart/2008/layout/VerticalCurvedList"/>
    <dgm:cxn modelId="{2155871A-C60F-4183-A115-9CDC676B14D1}" type="presParOf" srcId="{B773CD6B-A646-4BDD-9530-3A060CDBB59C}" destId="{E9F4CCAC-995E-481B-A737-01204D2C08AA}" srcOrd="3" destOrd="0" presId="urn:microsoft.com/office/officeart/2008/layout/VerticalCurvedList"/>
    <dgm:cxn modelId="{D78B52B4-C7A9-4DAF-BFFF-932212846E61}" type="presParOf" srcId="{B773CD6B-A646-4BDD-9530-3A060CDBB59C}" destId="{4E2B611F-0789-4007-AB91-D74702AAA83A}" srcOrd="4" destOrd="0" presId="urn:microsoft.com/office/officeart/2008/layout/VerticalCurvedList"/>
    <dgm:cxn modelId="{56ABF39F-45CA-4258-BC23-4CB771972DD1}" type="presParOf" srcId="{4E2B611F-0789-4007-AB91-D74702AAA83A}" destId="{9BCBD640-58E7-401B-98AC-7EF2D8356BA5}" srcOrd="0" destOrd="0" presId="urn:microsoft.com/office/officeart/2008/layout/VerticalCurvedList"/>
    <dgm:cxn modelId="{12ADAA16-FA34-4B60-B37C-39AF5602143F}" type="presParOf" srcId="{B773CD6B-A646-4BDD-9530-3A060CDBB59C}" destId="{B3AF4CBF-ABC3-4AF7-AA40-BEF7FFF574A2}" srcOrd="5" destOrd="0" presId="urn:microsoft.com/office/officeart/2008/layout/VerticalCurvedList"/>
    <dgm:cxn modelId="{25CF0C81-57D1-4382-BAED-A7797EA7F292}" type="presParOf" srcId="{B773CD6B-A646-4BDD-9530-3A060CDBB59C}" destId="{74A62636-0F32-4286-AE3A-50C782ABC5EA}" srcOrd="6" destOrd="0" presId="urn:microsoft.com/office/officeart/2008/layout/VerticalCurvedList"/>
    <dgm:cxn modelId="{D1017F52-F152-4912-BFDA-F0A8C291C431}" type="presParOf" srcId="{74A62636-0F32-4286-AE3A-50C782ABC5EA}" destId="{4260AF08-8254-45BD-B0FC-D3D093895098}" srcOrd="0" destOrd="0" presId="urn:microsoft.com/office/officeart/2008/layout/VerticalCurvedList"/>
    <dgm:cxn modelId="{2C8C4BD4-4CF1-42BB-A2ED-A65237F38824}" type="presParOf" srcId="{B773CD6B-A646-4BDD-9530-3A060CDBB59C}" destId="{A1B65C52-CAAD-4E3D-97DC-2FE49BD7CB3B}" srcOrd="7" destOrd="0" presId="urn:microsoft.com/office/officeart/2008/layout/VerticalCurvedList"/>
    <dgm:cxn modelId="{B360BB7B-7D41-4DA5-957E-9CCBC0897BC3}" type="presParOf" srcId="{B773CD6B-A646-4BDD-9530-3A060CDBB59C}" destId="{0C701AF2-7FCC-44BA-BCAC-BE5C962DC4BC}" srcOrd="8" destOrd="0" presId="urn:microsoft.com/office/officeart/2008/layout/VerticalCurvedList"/>
    <dgm:cxn modelId="{79DA7898-FEC1-402D-BBFE-C4BB0D45D961}" type="presParOf" srcId="{0C701AF2-7FCC-44BA-BCAC-BE5C962DC4BC}" destId="{969E7DEA-D88C-4746-AE85-787DC626EC09}" srcOrd="0" destOrd="0" presId="urn:microsoft.com/office/officeart/2008/layout/VerticalCurvedList"/>
    <dgm:cxn modelId="{4F658225-60B4-4B15-B882-912CDF5129A9}" type="presParOf" srcId="{B773CD6B-A646-4BDD-9530-3A060CDBB59C}" destId="{1D5C7056-27D2-4FEB-87AD-1166C7361F48}" srcOrd="9" destOrd="0" presId="urn:microsoft.com/office/officeart/2008/layout/VerticalCurvedList"/>
    <dgm:cxn modelId="{7068C943-E360-4121-8367-43AC8A6A1742}" type="presParOf" srcId="{B773CD6B-A646-4BDD-9530-3A060CDBB59C}" destId="{697FEDD8-8C52-4F3C-80EF-8978147CCC40}" srcOrd="10" destOrd="0" presId="urn:microsoft.com/office/officeart/2008/layout/VerticalCurvedList"/>
    <dgm:cxn modelId="{2CB3CDFB-F472-4868-B7E8-D4178E482355}" type="presParOf" srcId="{697FEDD8-8C52-4F3C-80EF-8978147CCC40}" destId="{0EC778D2-16D3-456C-9274-C8C7079030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Leverage MPP Query Framework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 </a:t>
          </a:r>
          <a:r>
            <a:rPr lang="en-IN" dirty="0" smtClean="0"/>
            <a:t>Data Local Processing but streaming pipeline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ANSI SQL Compliance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Response Time is good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4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4"/>
      <dgm:spPr/>
    </dgm:pt>
    <dgm:pt modelId="{CA2DEF37-5166-4887-A868-F3931EDACC71}" type="pres">
      <dgm:prSet presAssocID="{70B99AB0-F473-414D-B4A1-05A2F4D35EA5}" presName="dstNode" presStyleLbl="node1" presStyleIdx="0" presStyleCnt="4"/>
      <dgm:spPr/>
    </dgm:pt>
    <dgm:pt modelId="{D0AF839B-BA82-44AC-8202-D0BE2C082B28}" type="pres">
      <dgm:prSet presAssocID="{70CB032E-182F-46D0-B8B2-A76DD9D82D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4"/>
      <dgm:spPr/>
    </dgm:pt>
    <dgm:pt modelId="{E9F4CCAC-995E-481B-A737-01204D2C08AA}" type="pres">
      <dgm:prSet presAssocID="{6602772D-8CD5-41D1-894D-3308BA0DA1E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4"/>
      <dgm:spPr/>
    </dgm:pt>
    <dgm:pt modelId="{B3AF4CBF-ABC3-4AF7-AA40-BEF7FFF574A2}" type="pres">
      <dgm:prSet presAssocID="{0C62C8A0-9223-4B77-BCC5-F60919F36EE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A62636-0F32-4286-AE3A-50C782ABC5EA}" type="pres">
      <dgm:prSet presAssocID="{0C62C8A0-9223-4B77-BCC5-F60919F36EEA}" presName="accent_3" presStyleCnt="0"/>
      <dgm:spPr/>
    </dgm:pt>
    <dgm:pt modelId="{4260AF08-8254-45BD-B0FC-D3D093895098}" type="pres">
      <dgm:prSet presAssocID="{0C62C8A0-9223-4B77-BCC5-F60919F36EEA}" presName="accentRepeatNode" presStyleLbl="solidFgAcc1" presStyleIdx="2" presStyleCnt="4"/>
      <dgm:spPr/>
    </dgm:pt>
    <dgm:pt modelId="{A1B65C52-CAAD-4E3D-97DC-2FE49BD7CB3B}" type="pres">
      <dgm:prSet presAssocID="{7CBDFFBF-0367-46EA-A344-B9F207DFA0B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01AF2-7FCC-44BA-BCAC-BE5C962DC4BC}" type="pres">
      <dgm:prSet presAssocID="{7CBDFFBF-0367-46EA-A344-B9F207DFA0B9}" presName="accent_4" presStyleCnt="0"/>
      <dgm:spPr/>
    </dgm:pt>
    <dgm:pt modelId="{969E7DEA-D88C-4746-AE85-787DC626EC09}" type="pres">
      <dgm:prSet presAssocID="{7CBDFFBF-0367-46EA-A344-B9F207DFA0B9}" presName="accentRepeatNode" presStyleLbl="solidFgAcc1" presStyleIdx="3" presStyleCnt="4"/>
      <dgm:spPr/>
    </dgm:pt>
  </dgm:ptLst>
  <dgm:cxnLst>
    <dgm:cxn modelId="{B10DADA6-D2E9-4AC8-842D-CBF2CEB76AEF}" type="presOf" srcId="{7CBDFFBF-0367-46EA-A344-B9F207DFA0B9}" destId="{A1B65C52-CAAD-4E3D-97DC-2FE49BD7CB3B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C5664F57-DF0A-467B-8043-CB6C5804C21A}" srcId="{70B99AB0-F473-414D-B4A1-05A2F4D35EA5}" destId="{0C62C8A0-9223-4B77-BCC5-F60919F36EEA}" srcOrd="2" destOrd="0" parTransId="{77C1515F-8DF5-47A8-9972-C168BE846D8F}" sibTransId="{1F25BC3C-B1EF-4733-BC2F-30D903730A10}"/>
    <dgm:cxn modelId="{34A049BC-B52A-4D2E-BEA3-30A01F7A7CB2}" type="presOf" srcId="{70CB032E-182F-46D0-B8B2-A76DD9D82DF6}" destId="{D0AF839B-BA82-44AC-8202-D0BE2C082B28}" srcOrd="0" destOrd="0" presId="urn:microsoft.com/office/officeart/2008/layout/VerticalCurvedList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2DB7762C-64D2-4A02-981D-73CABF34DB7F}" type="presOf" srcId="{70B99AB0-F473-414D-B4A1-05A2F4D35EA5}" destId="{2BADB1C0-A6F4-461A-9D68-3D3A0728FDC5}" srcOrd="0" destOrd="0" presId="urn:microsoft.com/office/officeart/2008/layout/VerticalCurvedList"/>
    <dgm:cxn modelId="{E48A9149-5659-4BB6-8260-EBFEBAB36B61}" type="presOf" srcId="{0C62C8A0-9223-4B77-BCC5-F60919F36EEA}" destId="{B3AF4CBF-ABC3-4AF7-AA40-BEF7FFF574A2}" srcOrd="0" destOrd="0" presId="urn:microsoft.com/office/officeart/2008/layout/VerticalCurvedList"/>
    <dgm:cxn modelId="{E7A943D8-2540-4E67-8C82-E026E5DF6AF1}" type="presOf" srcId="{6602772D-8CD5-41D1-894D-3308BA0DA1E9}" destId="{E9F4CCAC-995E-481B-A737-01204D2C08AA}" srcOrd="0" destOrd="0" presId="urn:microsoft.com/office/officeart/2008/layout/VerticalCurvedList"/>
    <dgm:cxn modelId="{920ECACE-885C-406F-835F-08D8BCB25AA4}" srcId="{70B99AB0-F473-414D-B4A1-05A2F4D35EA5}" destId="{7CBDFFBF-0367-46EA-A344-B9F207DFA0B9}" srcOrd="3" destOrd="0" parTransId="{A0E84DA0-FB65-44CE-8087-B358AC754476}" sibTransId="{FE04DA6E-921C-4324-823C-0C9EC2E60044}"/>
    <dgm:cxn modelId="{4625A8C4-9621-49CB-A03C-9DDB8631F63F}" type="presOf" srcId="{03EAA72E-C5E4-4821-BECF-54F7383DA9E3}" destId="{F81D04A5-A66C-4BB1-B466-92C0D47C363C}" srcOrd="0" destOrd="0" presId="urn:microsoft.com/office/officeart/2008/layout/VerticalCurvedList"/>
    <dgm:cxn modelId="{AA51BA67-371C-44D9-A75D-1E94E57B0365}" type="presParOf" srcId="{2BADB1C0-A6F4-461A-9D68-3D3A0728FDC5}" destId="{B773CD6B-A646-4BDD-9530-3A060CDBB59C}" srcOrd="0" destOrd="0" presId="urn:microsoft.com/office/officeart/2008/layout/VerticalCurvedList"/>
    <dgm:cxn modelId="{397DC2EA-40A2-44D2-BF86-F8D6C1E35604}" type="presParOf" srcId="{B773CD6B-A646-4BDD-9530-3A060CDBB59C}" destId="{97E35D77-2FE8-46DC-AF96-5457F4956CC5}" srcOrd="0" destOrd="0" presId="urn:microsoft.com/office/officeart/2008/layout/VerticalCurvedList"/>
    <dgm:cxn modelId="{3595D09E-BE45-4DA8-BF6E-69E945F90421}" type="presParOf" srcId="{97E35D77-2FE8-46DC-AF96-5457F4956CC5}" destId="{249B969B-2920-4DFC-B483-2F140FBA594D}" srcOrd="0" destOrd="0" presId="urn:microsoft.com/office/officeart/2008/layout/VerticalCurvedList"/>
    <dgm:cxn modelId="{A7D5C0F2-82DC-4124-A074-030C2F09A5D9}" type="presParOf" srcId="{97E35D77-2FE8-46DC-AF96-5457F4956CC5}" destId="{F81D04A5-A66C-4BB1-B466-92C0D47C363C}" srcOrd="1" destOrd="0" presId="urn:microsoft.com/office/officeart/2008/layout/VerticalCurvedList"/>
    <dgm:cxn modelId="{2F7E67D6-E99A-4AE4-A358-B41886297F1A}" type="presParOf" srcId="{97E35D77-2FE8-46DC-AF96-5457F4956CC5}" destId="{597C585C-1C2C-45B8-BA59-5353CEF6C697}" srcOrd="2" destOrd="0" presId="urn:microsoft.com/office/officeart/2008/layout/VerticalCurvedList"/>
    <dgm:cxn modelId="{3F55926C-DC2C-47BB-9BEF-F73D94F3629C}" type="presParOf" srcId="{97E35D77-2FE8-46DC-AF96-5457F4956CC5}" destId="{CA2DEF37-5166-4887-A868-F3931EDACC71}" srcOrd="3" destOrd="0" presId="urn:microsoft.com/office/officeart/2008/layout/VerticalCurvedList"/>
    <dgm:cxn modelId="{961A91C7-3A28-4234-808B-376A71BECA3C}" type="presParOf" srcId="{B773CD6B-A646-4BDD-9530-3A060CDBB59C}" destId="{D0AF839B-BA82-44AC-8202-D0BE2C082B28}" srcOrd="1" destOrd="0" presId="urn:microsoft.com/office/officeart/2008/layout/VerticalCurvedList"/>
    <dgm:cxn modelId="{7282FD24-3C43-4535-B4ED-D34628554B09}" type="presParOf" srcId="{B773CD6B-A646-4BDD-9530-3A060CDBB59C}" destId="{75EC1304-6FDB-4EE9-8B71-986D9688EEA8}" srcOrd="2" destOrd="0" presId="urn:microsoft.com/office/officeart/2008/layout/VerticalCurvedList"/>
    <dgm:cxn modelId="{A7BA4D14-E58C-4146-BA5E-62D55E56274B}" type="presParOf" srcId="{75EC1304-6FDB-4EE9-8B71-986D9688EEA8}" destId="{2EACAB3B-E4A8-47AC-A102-A6ADDFBC68E8}" srcOrd="0" destOrd="0" presId="urn:microsoft.com/office/officeart/2008/layout/VerticalCurvedList"/>
    <dgm:cxn modelId="{7CC77A5C-6093-4CFF-9C27-BFEF8D7CE7C5}" type="presParOf" srcId="{B773CD6B-A646-4BDD-9530-3A060CDBB59C}" destId="{E9F4CCAC-995E-481B-A737-01204D2C08AA}" srcOrd="3" destOrd="0" presId="urn:microsoft.com/office/officeart/2008/layout/VerticalCurvedList"/>
    <dgm:cxn modelId="{59303AC3-EA4A-437E-A47F-B1343CB09851}" type="presParOf" srcId="{B773CD6B-A646-4BDD-9530-3A060CDBB59C}" destId="{4E2B611F-0789-4007-AB91-D74702AAA83A}" srcOrd="4" destOrd="0" presId="urn:microsoft.com/office/officeart/2008/layout/VerticalCurvedList"/>
    <dgm:cxn modelId="{E9B56939-32BF-4FC1-B9F5-1B342F328DA4}" type="presParOf" srcId="{4E2B611F-0789-4007-AB91-D74702AAA83A}" destId="{9BCBD640-58E7-401B-98AC-7EF2D8356BA5}" srcOrd="0" destOrd="0" presId="urn:microsoft.com/office/officeart/2008/layout/VerticalCurvedList"/>
    <dgm:cxn modelId="{37078A80-4856-42C5-B349-FCB4FBB52996}" type="presParOf" srcId="{B773CD6B-A646-4BDD-9530-3A060CDBB59C}" destId="{B3AF4CBF-ABC3-4AF7-AA40-BEF7FFF574A2}" srcOrd="5" destOrd="0" presId="urn:microsoft.com/office/officeart/2008/layout/VerticalCurvedList"/>
    <dgm:cxn modelId="{F36FEECD-F739-4D83-A897-8F5AB99262EE}" type="presParOf" srcId="{B773CD6B-A646-4BDD-9530-3A060CDBB59C}" destId="{74A62636-0F32-4286-AE3A-50C782ABC5EA}" srcOrd="6" destOrd="0" presId="urn:microsoft.com/office/officeart/2008/layout/VerticalCurvedList"/>
    <dgm:cxn modelId="{17DCE40B-72C3-4649-B469-990529180D10}" type="presParOf" srcId="{74A62636-0F32-4286-AE3A-50C782ABC5EA}" destId="{4260AF08-8254-45BD-B0FC-D3D093895098}" srcOrd="0" destOrd="0" presId="urn:microsoft.com/office/officeart/2008/layout/VerticalCurvedList"/>
    <dgm:cxn modelId="{A0504BE1-A6A2-4D54-8E8A-E0BF29B20B87}" type="presParOf" srcId="{B773CD6B-A646-4BDD-9530-3A060CDBB59C}" destId="{A1B65C52-CAAD-4E3D-97DC-2FE49BD7CB3B}" srcOrd="7" destOrd="0" presId="urn:microsoft.com/office/officeart/2008/layout/VerticalCurvedList"/>
    <dgm:cxn modelId="{A7090A53-7A18-43CE-97A3-7AA7618FB1A2}" type="presParOf" srcId="{B773CD6B-A646-4BDD-9530-3A060CDBB59C}" destId="{0C701AF2-7FCC-44BA-BCAC-BE5C962DC4BC}" srcOrd="8" destOrd="0" presId="urn:microsoft.com/office/officeart/2008/layout/VerticalCurvedList"/>
    <dgm:cxn modelId="{7DF980F0-4F1B-4186-9432-22C88D29BA25}" type="presParOf" srcId="{0C701AF2-7FCC-44BA-BCAC-BE5C962DC4BC}" destId="{969E7DEA-D88C-4746-AE85-787DC626EC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Wrapper for access Hadoop data locally on each node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Data Local Processing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Limited ANSI SQL Compliance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Response Time is better than HIVE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F8A6640C-C471-4C52-B39B-945995F1D46C}">
      <dgm:prSet phldrT="[Text]"/>
      <dgm:spPr/>
      <dgm:t>
        <a:bodyPr/>
        <a:lstStyle/>
        <a:p>
          <a:r>
            <a:rPr lang="en-IN" dirty="0" smtClean="0"/>
            <a:t>Metadata is replicated</a:t>
          </a:r>
          <a:endParaRPr lang="en-IN" dirty="0"/>
        </a:p>
      </dgm:t>
    </dgm:pt>
    <dgm:pt modelId="{2C2627CD-E54A-41A3-B03E-B39AA9CFFEAD}" type="parTrans" cxnId="{B165C918-D540-48E6-AE3E-AA2E2AC60474}">
      <dgm:prSet/>
      <dgm:spPr/>
      <dgm:t>
        <a:bodyPr/>
        <a:lstStyle/>
        <a:p>
          <a:endParaRPr lang="en-IN"/>
        </a:p>
      </dgm:t>
    </dgm:pt>
    <dgm:pt modelId="{F51E0645-DB32-4D9F-9788-8DAD53F50B63}" type="sibTrans" cxnId="{B165C918-D540-48E6-AE3E-AA2E2AC60474}">
      <dgm:prSet/>
      <dgm:spPr/>
      <dgm:t>
        <a:bodyPr/>
        <a:lstStyle/>
        <a:p>
          <a:endParaRPr lang="en-IN"/>
        </a:p>
      </dgm:t>
    </dgm:pt>
    <dgm:pt modelId="{417BEBCD-4DF0-4B3C-A6ED-F873A38D5030}">
      <dgm:prSet phldrT="[Text]"/>
      <dgm:spPr/>
      <dgm:t>
        <a:bodyPr/>
        <a:lstStyle/>
        <a:p>
          <a:r>
            <a:rPr lang="en-IN" dirty="0" smtClean="0"/>
            <a:t>Still File Formats and Compression support expected</a:t>
          </a:r>
          <a:endParaRPr lang="en-IN" dirty="0"/>
        </a:p>
      </dgm:t>
    </dgm:pt>
    <dgm:pt modelId="{9CF2311F-766D-429D-B11B-AE51E6FD6CFA}" type="parTrans" cxnId="{EEF09CA7-7799-4DC3-8855-F67218143822}">
      <dgm:prSet/>
      <dgm:spPr/>
      <dgm:t>
        <a:bodyPr/>
        <a:lstStyle/>
        <a:p>
          <a:endParaRPr lang="en-IN"/>
        </a:p>
      </dgm:t>
    </dgm:pt>
    <dgm:pt modelId="{BF3294DD-327C-46C8-95EA-3AA38BA6B17C}" type="sibTrans" cxnId="{EEF09CA7-7799-4DC3-8855-F67218143822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6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6"/>
      <dgm:spPr/>
    </dgm:pt>
    <dgm:pt modelId="{CA2DEF37-5166-4887-A868-F3931EDACC71}" type="pres">
      <dgm:prSet presAssocID="{70B99AB0-F473-414D-B4A1-05A2F4D35EA5}" presName="dstNode" presStyleLbl="node1" presStyleIdx="0" presStyleCnt="6"/>
      <dgm:spPr/>
    </dgm:pt>
    <dgm:pt modelId="{D0AF839B-BA82-44AC-8202-D0BE2C082B28}" type="pres">
      <dgm:prSet presAssocID="{70CB032E-182F-46D0-B8B2-A76DD9D82DF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6"/>
      <dgm:spPr/>
    </dgm:pt>
    <dgm:pt modelId="{E9F4CCAC-995E-481B-A737-01204D2C08AA}" type="pres">
      <dgm:prSet presAssocID="{6602772D-8CD5-41D1-894D-3308BA0DA1E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6"/>
      <dgm:spPr/>
    </dgm:pt>
    <dgm:pt modelId="{B3AF4CBF-ABC3-4AF7-AA40-BEF7FFF574A2}" type="pres">
      <dgm:prSet presAssocID="{0C62C8A0-9223-4B77-BCC5-F60919F36EE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A62636-0F32-4286-AE3A-50C782ABC5EA}" type="pres">
      <dgm:prSet presAssocID="{0C62C8A0-9223-4B77-BCC5-F60919F36EEA}" presName="accent_3" presStyleCnt="0"/>
      <dgm:spPr/>
    </dgm:pt>
    <dgm:pt modelId="{4260AF08-8254-45BD-B0FC-D3D093895098}" type="pres">
      <dgm:prSet presAssocID="{0C62C8A0-9223-4B77-BCC5-F60919F36EEA}" presName="accentRepeatNode" presStyleLbl="solidFgAcc1" presStyleIdx="2" presStyleCnt="6"/>
      <dgm:spPr/>
    </dgm:pt>
    <dgm:pt modelId="{A1B65C52-CAAD-4E3D-97DC-2FE49BD7CB3B}" type="pres">
      <dgm:prSet presAssocID="{7CBDFFBF-0367-46EA-A344-B9F207DFA0B9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01AF2-7FCC-44BA-BCAC-BE5C962DC4BC}" type="pres">
      <dgm:prSet presAssocID="{7CBDFFBF-0367-46EA-A344-B9F207DFA0B9}" presName="accent_4" presStyleCnt="0"/>
      <dgm:spPr/>
    </dgm:pt>
    <dgm:pt modelId="{969E7DEA-D88C-4746-AE85-787DC626EC09}" type="pres">
      <dgm:prSet presAssocID="{7CBDFFBF-0367-46EA-A344-B9F207DFA0B9}" presName="accentRepeatNode" presStyleLbl="solidFgAcc1" presStyleIdx="3" presStyleCnt="6"/>
      <dgm:spPr/>
    </dgm:pt>
    <dgm:pt modelId="{CE655FF2-8DBC-4A3D-BFA9-7FD61775D4A5}" type="pres">
      <dgm:prSet presAssocID="{F8A6640C-C471-4C52-B39B-945995F1D46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EFEDB2-FB5F-4820-A2A5-1F40BB890349}" type="pres">
      <dgm:prSet presAssocID="{F8A6640C-C471-4C52-B39B-945995F1D46C}" presName="accent_5" presStyleCnt="0"/>
      <dgm:spPr/>
    </dgm:pt>
    <dgm:pt modelId="{4C1A7678-4B04-4399-973B-271AC5176B58}" type="pres">
      <dgm:prSet presAssocID="{F8A6640C-C471-4C52-B39B-945995F1D46C}" presName="accentRepeatNode" presStyleLbl="solidFgAcc1" presStyleIdx="4" presStyleCnt="6"/>
      <dgm:spPr/>
    </dgm:pt>
    <dgm:pt modelId="{F54428E1-2871-459B-A195-36012876A697}" type="pres">
      <dgm:prSet presAssocID="{417BEBCD-4DF0-4B3C-A6ED-F873A38D503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C045E5-3B88-4129-8C45-BE012B94848E}" type="pres">
      <dgm:prSet presAssocID="{417BEBCD-4DF0-4B3C-A6ED-F873A38D5030}" presName="accent_6" presStyleCnt="0"/>
      <dgm:spPr/>
    </dgm:pt>
    <dgm:pt modelId="{AD792C1F-6FDB-4D03-9DFB-0C868F772809}" type="pres">
      <dgm:prSet presAssocID="{417BEBCD-4DF0-4B3C-A6ED-F873A38D5030}" presName="accentRepeatNode" presStyleLbl="solidFgAcc1" presStyleIdx="5" presStyleCnt="6"/>
      <dgm:spPr/>
    </dgm:pt>
  </dgm:ptLst>
  <dgm:cxnLst>
    <dgm:cxn modelId="{BCE5FB3C-B235-4B92-9C46-7938413A76BA}" type="presOf" srcId="{0C62C8A0-9223-4B77-BCC5-F60919F36EEA}" destId="{B3AF4CBF-ABC3-4AF7-AA40-BEF7FFF574A2}" srcOrd="0" destOrd="0" presId="urn:microsoft.com/office/officeart/2008/layout/VerticalCurvedList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C5664F57-DF0A-467B-8043-CB6C5804C21A}" srcId="{70B99AB0-F473-414D-B4A1-05A2F4D35EA5}" destId="{0C62C8A0-9223-4B77-BCC5-F60919F36EEA}" srcOrd="2" destOrd="0" parTransId="{77C1515F-8DF5-47A8-9972-C168BE846D8F}" sibTransId="{1F25BC3C-B1EF-4733-BC2F-30D903730A10}"/>
    <dgm:cxn modelId="{4B0B005B-A39D-4149-912B-9C79953FC046}" type="presOf" srcId="{7CBDFFBF-0367-46EA-A344-B9F207DFA0B9}" destId="{A1B65C52-CAAD-4E3D-97DC-2FE49BD7CB3B}" srcOrd="0" destOrd="0" presId="urn:microsoft.com/office/officeart/2008/layout/VerticalCurvedList"/>
    <dgm:cxn modelId="{260AA9BB-95A0-45F6-9808-B200FBA554AA}" type="presOf" srcId="{70CB032E-182F-46D0-B8B2-A76DD9D82DF6}" destId="{D0AF839B-BA82-44AC-8202-D0BE2C082B28}" srcOrd="0" destOrd="0" presId="urn:microsoft.com/office/officeart/2008/layout/VerticalCurvedList"/>
    <dgm:cxn modelId="{9875E007-23C9-4B76-84A1-45E7F5A5496D}" type="presOf" srcId="{70B99AB0-F473-414D-B4A1-05A2F4D35EA5}" destId="{2BADB1C0-A6F4-461A-9D68-3D3A0728FDC5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6E9BCF85-233C-48A3-81E7-BFCE3AF6B28C}" type="presOf" srcId="{6602772D-8CD5-41D1-894D-3308BA0DA1E9}" destId="{E9F4CCAC-995E-481B-A737-01204D2C08AA}" srcOrd="0" destOrd="0" presId="urn:microsoft.com/office/officeart/2008/layout/VerticalCurvedList"/>
    <dgm:cxn modelId="{920ECACE-885C-406F-835F-08D8BCB25AA4}" srcId="{70B99AB0-F473-414D-B4A1-05A2F4D35EA5}" destId="{7CBDFFBF-0367-46EA-A344-B9F207DFA0B9}" srcOrd="3" destOrd="0" parTransId="{A0E84DA0-FB65-44CE-8087-B358AC754476}" sibTransId="{FE04DA6E-921C-4324-823C-0C9EC2E60044}"/>
    <dgm:cxn modelId="{B165C918-D540-48E6-AE3E-AA2E2AC60474}" srcId="{70B99AB0-F473-414D-B4A1-05A2F4D35EA5}" destId="{F8A6640C-C471-4C52-B39B-945995F1D46C}" srcOrd="4" destOrd="0" parTransId="{2C2627CD-E54A-41A3-B03E-B39AA9CFFEAD}" sibTransId="{F51E0645-DB32-4D9F-9788-8DAD53F50B63}"/>
    <dgm:cxn modelId="{EEF09CA7-7799-4DC3-8855-F67218143822}" srcId="{70B99AB0-F473-414D-B4A1-05A2F4D35EA5}" destId="{417BEBCD-4DF0-4B3C-A6ED-F873A38D5030}" srcOrd="5" destOrd="0" parTransId="{9CF2311F-766D-429D-B11B-AE51E6FD6CFA}" sibTransId="{BF3294DD-327C-46C8-95EA-3AA38BA6B17C}"/>
    <dgm:cxn modelId="{9EB900FE-E4D9-438D-9584-35DDB079793D}" type="presOf" srcId="{417BEBCD-4DF0-4B3C-A6ED-F873A38D5030}" destId="{F54428E1-2871-459B-A195-36012876A697}" srcOrd="0" destOrd="0" presId="urn:microsoft.com/office/officeart/2008/layout/VerticalCurvedList"/>
    <dgm:cxn modelId="{5FDAFAFE-D9CD-4D40-BD24-07B1535EDCF1}" type="presOf" srcId="{03EAA72E-C5E4-4821-BECF-54F7383DA9E3}" destId="{F81D04A5-A66C-4BB1-B466-92C0D47C363C}" srcOrd="0" destOrd="0" presId="urn:microsoft.com/office/officeart/2008/layout/VerticalCurvedList"/>
    <dgm:cxn modelId="{DE077F6C-6202-4F80-ACB9-5AC7144378F9}" type="presOf" srcId="{F8A6640C-C471-4C52-B39B-945995F1D46C}" destId="{CE655FF2-8DBC-4A3D-BFA9-7FD61775D4A5}" srcOrd="0" destOrd="0" presId="urn:microsoft.com/office/officeart/2008/layout/VerticalCurvedList"/>
    <dgm:cxn modelId="{130B6B76-71C2-4783-8518-A2B69E34677E}" type="presParOf" srcId="{2BADB1C0-A6F4-461A-9D68-3D3A0728FDC5}" destId="{B773CD6B-A646-4BDD-9530-3A060CDBB59C}" srcOrd="0" destOrd="0" presId="urn:microsoft.com/office/officeart/2008/layout/VerticalCurvedList"/>
    <dgm:cxn modelId="{B0E042B8-53ED-4020-935C-705E35879B62}" type="presParOf" srcId="{B773CD6B-A646-4BDD-9530-3A060CDBB59C}" destId="{97E35D77-2FE8-46DC-AF96-5457F4956CC5}" srcOrd="0" destOrd="0" presId="urn:microsoft.com/office/officeart/2008/layout/VerticalCurvedList"/>
    <dgm:cxn modelId="{51FBE433-A22C-4BDF-9CA3-0961D3A14360}" type="presParOf" srcId="{97E35D77-2FE8-46DC-AF96-5457F4956CC5}" destId="{249B969B-2920-4DFC-B483-2F140FBA594D}" srcOrd="0" destOrd="0" presId="urn:microsoft.com/office/officeart/2008/layout/VerticalCurvedList"/>
    <dgm:cxn modelId="{A16FF2F6-7033-46EC-87C8-437AE3AF52F9}" type="presParOf" srcId="{97E35D77-2FE8-46DC-AF96-5457F4956CC5}" destId="{F81D04A5-A66C-4BB1-B466-92C0D47C363C}" srcOrd="1" destOrd="0" presId="urn:microsoft.com/office/officeart/2008/layout/VerticalCurvedList"/>
    <dgm:cxn modelId="{E887BF56-785A-4C9B-A609-00259C32F633}" type="presParOf" srcId="{97E35D77-2FE8-46DC-AF96-5457F4956CC5}" destId="{597C585C-1C2C-45B8-BA59-5353CEF6C697}" srcOrd="2" destOrd="0" presId="urn:microsoft.com/office/officeart/2008/layout/VerticalCurvedList"/>
    <dgm:cxn modelId="{E811F13F-209D-4761-8E98-3E62B4C7058C}" type="presParOf" srcId="{97E35D77-2FE8-46DC-AF96-5457F4956CC5}" destId="{CA2DEF37-5166-4887-A868-F3931EDACC71}" srcOrd="3" destOrd="0" presId="urn:microsoft.com/office/officeart/2008/layout/VerticalCurvedList"/>
    <dgm:cxn modelId="{973184C7-C126-4A7B-AFB1-6CCBFC455454}" type="presParOf" srcId="{B773CD6B-A646-4BDD-9530-3A060CDBB59C}" destId="{D0AF839B-BA82-44AC-8202-D0BE2C082B28}" srcOrd="1" destOrd="0" presId="urn:microsoft.com/office/officeart/2008/layout/VerticalCurvedList"/>
    <dgm:cxn modelId="{20005DEC-CD19-4D4E-8EB3-C4214971F426}" type="presParOf" srcId="{B773CD6B-A646-4BDD-9530-3A060CDBB59C}" destId="{75EC1304-6FDB-4EE9-8B71-986D9688EEA8}" srcOrd="2" destOrd="0" presId="urn:microsoft.com/office/officeart/2008/layout/VerticalCurvedList"/>
    <dgm:cxn modelId="{419E1B44-8CAE-4305-8E95-64E2CAD645D7}" type="presParOf" srcId="{75EC1304-6FDB-4EE9-8B71-986D9688EEA8}" destId="{2EACAB3B-E4A8-47AC-A102-A6ADDFBC68E8}" srcOrd="0" destOrd="0" presId="urn:microsoft.com/office/officeart/2008/layout/VerticalCurvedList"/>
    <dgm:cxn modelId="{5A354A48-E2A0-495B-AF0F-469A29C1A492}" type="presParOf" srcId="{B773CD6B-A646-4BDD-9530-3A060CDBB59C}" destId="{E9F4CCAC-995E-481B-A737-01204D2C08AA}" srcOrd="3" destOrd="0" presId="urn:microsoft.com/office/officeart/2008/layout/VerticalCurvedList"/>
    <dgm:cxn modelId="{3E0DB641-F289-4988-BCEE-FB1F64BD87CB}" type="presParOf" srcId="{B773CD6B-A646-4BDD-9530-3A060CDBB59C}" destId="{4E2B611F-0789-4007-AB91-D74702AAA83A}" srcOrd="4" destOrd="0" presId="urn:microsoft.com/office/officeart/2008/layout/VerticalCurvedList"/>
    <dgm:cxn modelId="{06168C90-0A05-4C12-9827-116D0A65F5D0}" type="presParOf" srcId="{4E2B611F-0789-4007-AB91-D74702AAA83A}" destId="{9BCBD640-58E7-401B-98AC-7EF2D8356BA5}" srcOrd="0" destOrd="0" presId="urn:microsoft.com/office/officeart/2008/layout/VerticalCurvedList"/>
    <dgm:cxn modelId="{62C2E7A1-E968-42E8-B0E5-E0FE0BF43197}" type="presParOf" srcId="{B773CD6B-A646-4BDD-9530-3A060CDBB59C}" destId="{B3AF4CBF-ABC3-4AF7-AA40-BEF7FFF574A2}" srcOrd="5" destOrd="0" presId="urn:microsoft.com/office/officeart/2008/layout/VerticalCurvedList"/>
    <dgm:cxn modelId="{EA85894B-CD37-4EC8-BCFE-0223D05CA92C}" type="presParOf" srcId="{B773CD6B-A646-4BDD-9530-3A060CDBB59C}" destId="{74A62636-0F32-4286-AE3A-50C782ABC5EA}" srcOrd="6" destOrd="0" presId="urn:microsoft.com/office/officeart/2008/layout/VerticalCurvedList"/>
    <dgm:cxn modelId="{E3DA7F72-1A48-4718-8FD7-A09D466B781F}" type="presParOf" srcId="{74A62636-0F32-4286-AE3A-50C782ABC5EA}" destId="{4260AF08-8254-45BD-B0FC-D3D093895098}" srcOrd="0" destOrd="0" presId="urn:microsoft.com/office/officeart/2008/layout/VerticalCurvedList"/>
    <dgm:cxn modelId="{FD32A1EA-30EA-4A2D-891D-6F7BFBBA9604}" type="presParOf" srcId="{B773CD6B-A646-4BDD-9530-3A060CDBB59C}" destId="{A1B65C52-CAAD-4E3D-97DC-2FE49BD7CB3B}" srcOrd="7" destOrd="0" presId="urn:microsoft.com/office/officeart/2008/layout/VerticalCurvedList"/>
    <dgm:cxn modelId="{B5F8E6A2-F6D3-47F7-A3F5-BB5391D2A238}" type="presParOf" srcId="{B773CD6B-A646-4BDD-9530-3A060CDBB59C}" destId="{0C701AF2-7FCC-44BA-BCAC-BE5C962DC4BC}" srcOrd="8" destOrd="0" presId="urn:microsoft.com/office/officeart/2008/layout/VerticalCurvedList"/>
    <dgm:cxn modelId="{B5D60183-8123-41E1-802E-34B7427E181B}" type="presParOf" srcId="{0C701AF2-7FCC-44BA-BCAC-BE5C962DC4BC}" destId="{969E7DEA-D88C-4746-AE85-787DC626EC09}" srcOrd="0" destOrd="0" presId="urn:microsoft.com/office/officeart/2008/layout/VerticalCurvedList"/>
    <dgm:cxn modelId="{B4332CDD-56C1-46E6-BE61-2D7DC4E07135}" type="presParOf" srcId="{B773CD6B-A646-4BDD-9530-3A060CDBB59C}" destId="{CE655FF2-8DBC-4A3D-BFA9-7FD61775D4A5}" srcOrd="9" destOrd="0" presId="urn:microsoft.com/office/officeart/2008/layout/VerticalCurvedList"/>
    <dgm:cxn modelId="{E2EB0B97-1363-4873-9BF0-5BFAE94895B7}" type="presParOf" srcId="{B773CD6B-A646-4BDD-9530-3A060CDBB59C}" destId="{F9EFEDB2-FB5F-4820-A2A5-1F40BB890349}" srcOrd="10" destOrd="0" presId="urn:microsoft.com/office/officeart/2008/layout/VerticalCurvedList"/>
    <dgm:cxn modelId="{18D4ABC4-EBA4-4B97-8A7D-A0C5F27C06BD}" type="presParOf" srcId="{F9EFEDB2-FB5F-4820-A2A5-1F40BB890349}" destId="{4C1A7678-4B04-4399-973B-271AC5176B58}" srcOrd="0" destOrd="0" presId="urn:microsoft.com/office/officeart/2008/layout/VerticalCurvedList"/>
    <dgm:cxn modelId="{2EC470F3-0A43-46B8-9D1F-01C8710D2FED}" type="presParOf" srcId="{B773CD6B-A646-4BDD-9530-3A060CDBB59C}" destId="{F54428E1-2871-459B-A195-36012876A697}" srcOrd="11" destOrd="0" presId="urn:microsoft.com/office/officeart/2008/layout/VerticalCurvedList"/>
    <dgm:cxn modelId="{33017030-8936-41A4-9596-2BF9C208F2DC}" type="presParOf" srcId="{B773CD6B-A646-4BDD-9530-3A060CDBB59C}" destId="{DCC045E5-3B88-4129-8C45-BE012B94848E}" srcOrd="12" destOrd="0" presId="urn:microsoft.com/office/officeart/2008/layout/VerticalCurvedList"/>
    <dgm:cxn modelId="{A5E65A8D-3A2E-4816-996E-12F729E84379}" type="presParOf" srcId="{DCC045E5-3B88-4129-8C45-BE012B94848E}" destId="{AD792C1F-6FDB-4D03-9DFB-0C868F7728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Distributed SQL Engine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Data Local Processing with streaming Pipeline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Limited ANSI SQL support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Fast Response Time and Highly Scalable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CFBEA978-AA0D-493B-B6BD-2DCF04D3BA77}">
      <dgm:prSet phldrT="[Text]"/>
      <dgm:spPr/>
      <dgm:t>
        <a:bodyPr/>
        <a:lstStyle/>
        <a:p>
          <a:r>
            <a:rPr lang="en-IN" dirty="0" smtClean="0"/>
            <a:t>Different File Format and Compressions</a:t>
          </a:r>
          <a:endParaRPr lang="en-IN" dirty="0"/>
        </a:p>
      </dgm:t>
    </dgm:pt>
    <dgm:pt modelId="{2A84BD28-35BF-4EBB-BB58-FB9A801B205D}" type="parTrans" cxnId="{A916367F-91D7-4A5E-9801-B292FAADB8B4}">
      <dgm:prSet/>
      <dgm:spPr/>
      <dgm:t>
        <a:bodyPr/>
        <a:lstStyle/>
        <a:p>
          <a:endParaRPr lang="en-IN"/>
        </a:p>
      </dgm:t>
    </dgm:pt>
    <dgm:pt modelId="{59144564-17BE-44B6-A6FC-D2CDD6A72CFA}" type="sibTrans" cxnId="{A916367F-91D7-4A5E-9801-B292FAADB8B4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5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5"/>
      <dgm:spPr/>
    </dgm:pt>
    <dgm:pt modelId="{CA2DEF37-5166-4887-A868-F3931EDACC71}" type="pres">
      <dgm:prSet presAssocID="{70B99AB0-F473-414D-B4A1-05A2F4D35EA5}" presName="dstNode" presStyleLbl="node1" presStyleIdx="0" presStyleCnt="5"/>
      <dgm:spPr/>
    </dgm:pt>
    <dgm:pt modelId="{D0AF839B-BA82-44AC-8202-D0BE2C082B28}" type="pres">
      <dgm:prSet presAssocID="{70CB032E-182F-46D0-B8B2-A76DD9D82DF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5"/>
      <dgm:spPr/>
    </dgm:pt>
    <dgm:pt modelId="{E9F4CCAC-995E-481B-A737-01204D2C08AA}" type="pres">
      <dgm:prSet presAssocID="{6602772D-8CD5-41D1-894D-3308BA0DA1E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5"/>
      <dgm:spPr/>
    </dgm:pt>
    <dgm:pt modelId="{1F96CA96-0559-4DCF-A7B2-8BB957BF4E78}" type="pres">
      <dgm:prSet presAssocID="{CFBEA978-AA0D-493B-B6BD-2DCF04D3BA7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CA3213-D33E-4CB2-8A58-8C0C0B65BE89}" type="pres">
      <dgm:prSet presAssocID="{CFBEA978-AA0D-493B-B6BD-2DCF04D3BA77}" presName="accent_3" presStyleCnt="0"/>
      <dgm:spPr/>
    </dgm:pt>
    <dgm:pt modelId="{763FDFCE-EF6E-4BED-8BE5-F97181CAFBAD}" type="pres">
      <dgm:prSet presAssocID="{CFBEA978-AA0D-493B-B6BD-2DCF04D3BA77}" presName="accentRepeatNode" presStyleLbl="solidFgAcc1" presStyleIdx="2" presStyleCnt="5"/>
      <dgm:spPr/>
    </dgm:pt>
    <dgm:pt modelId="{411500CD-CEFB-4A43-8677-9B9DAB0235D2}" type="pres">
      <dgm:prSet presAssocID="{0C62C8A0-9223-4B77-BCC5-F60919F36EE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AEBD6E-D5A7-42A3-9BCD-8D9CED7E7B9C}" type="pres">
      <dgm:prSet presAssocID="{0C62C8A0-9223-4B77-BCC5-F60919F36EEA}" presName="accent_4" presStyleCnt="0"/>
      <dgm:spPr/>
    </dgm:pt>
    <dgm:pt modelId="{4260AF08-8254-45BD-B0FC-D3D093895098}" type="pres">
      <dgm:prSet presAssocID="{0C62C8A0-9223-4B77-BCC5-F60919F36EEA}" presName="accentRepeatNode" presStyleLbl="solidFgAcc1" presStyleIdx="3" presStyleCnt="5"/>
      <dgm:spPr/>
    </dgm:pt>
    <dgm:pt modelId="{37E3F09E-0409-4DBD-B63F-FAEACFE99E41}" type="pres">
      <dgm:prSet presAssocID="{7CBDFFBF-0367-46EA-A344-B9F207DFA0B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79C341-76FD-4315-A6D8-386428016390}" type="pres">
      <dgm:prSet presAssocID="{7CBDFFBF-0367-46EA-A344-B9F207DFA0B9}" presName="accent_5" presStyleCnt="0"/>
      <dgm:spPr/>
    </dgm:pt>
    <dgm:pt modelId="{969E7DEA-D88C-4746-AE85-787DC626EC09}" type="pres">
      <dgm:prSet presAssocID="{7CBDFFBF-0367-46EA-A344-B9F207DFA0B9}" presName="accentRepeatNode" presStyleLbl="solidFgAcc1" presStyleIdx="4" presStyleCnt="5"/>
      <dgm:spPr/>
    </dgm:pt>
  </dgm:ptLst>
  <dgm:cxnLst>
    <dgm:cxn modelId="{DC3850C0-876C-4872-97C6-14A136EA7363}" type="presOf" srcId="{6602772D-8CD5-41D1-894D-3308BA0DA1E9}" destId="{E9F4CCAC-995E-481B-A737-01204D2C08AA}" srcOrd="0" destOrd="0" presId="urn:microsoft.com/office/officeart/2008/layout/VerticalCurvedList"/>
    <dgm:cxn modelId="{A916367F-91D7-4A5E-9801-B292FAADB8B4}" srcId="{70B99AB0-F473-414D-B4A1-05A2F4D35EA5}" destId="{CFBEA978-AA0D-493B-B6BD-2DCF04D3BA77}" srcOrd="2" destOrd="0" parTransId="{2A84BD28-35BF-4EBB-BB58-FB9A801B205D}" sibTransId="{59144564-17BE-44B6-A6FC-D2CDD6A72CFA}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C5664F57-DF0A-467B-8043-CB6C5804C21A}" srcId="{70B99AB0-F473-414D-B4A1-05A2F4D35EA5}" destId="{0C62C8A0-9223-4B77-BCC5-F60919F36EEA}" srcOrd="3" destOrd="0" parTransId="{77C1515F-8DF5-47A8-9972-C168BE846D8F}" sibTransId="{1F25BC3C-B1EF-4733-BC2F-30D903730A10}"/>
    <dgm:cxn modelId="{77360217-3ED5-479A-A2AB-7F2DFEB4CD6B}" type="presOf" srcId="{7CBDFFBF-0367-46EA-A344-B9F207DFA0B9}" destId="{37E3F09E-0409-4DBD-B63F-FAEACFE99E41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31E9E81B-7CAE-4F04-9AB3-59B67520B120}" type="presOf" srcId="{03EAA72E-C5E4-4821-BECF-54F7383DA9E3}" destId="{F81D04A5-A66C-4BB1-B466-92C0D47C363C}" srcOrd="0" destOrd="0" presId="urn:microsoft.com/office/officeart/2008/layout/VerticalCurvedList"/>
    <dgm:cxn modelId="{6D889E94-497A-4E28-A1FE-BA8F48417C15}" type="presOf" srcId="{CFBEA978-AA0D-493B-B6BD-2DCF04D3BA77}" destId="{1F96CA96-0559-4DCF-A7B2-8BB957BF4E78}" srcOrd="0" destOrd="0" presId="urn:microsoft.com/office/officeart/2008/layout/VerticalCurvedList"/>
    <dgm:cxn modelId="{920ECACE-885C-406F-835F-08D8BCB25AA4}" srcId="{70B99AB0-F473-414D-B4A1-05A2F4D35EA5}" destId="{7CBDFFBF-0367-46EA-A344-B9F207DFA0B9}" srcOrd="4" destOrd="0" parTransId="{A0E84DA0-FB65-44CE-8087-B358AC754476}" sibTransId="{FE04DA6E-921C-4324-823C-0C9EC2E60044}"/>
    <dgm:cxn modelId="{F48149C4-2B28-4B12-B386-2EF10F047570}" type="presOf" srcId="{70CB032E-182F-46D0-B8B2-A76DD9D82DF6}" destId="{D0AF839B-BA82-44AC-8202-D0BE2C082B28}" srcOrd="0" destOrd="0" presId="urn:microsoft.com/office/officeart/2008/layout/VerticalCurvedList"/>
    <dgm:cxn modelId="{2969BD40-84E6-4F63-A285-376742808CE5}" type="presOf" srcId="{0C62C8A0-9223-4B77-BCC5-F60919F36EEA}" destId="{411500CD-CEFB-4A43-8677-9B9DAB0235D2}" srcOrd="0" destOrd="0" presId="urn:microsoft.com/office/officeart/2008/layout/VerticalCurvedList"/>
    <dgm:cxn modelId="{E4D4A590-E848-4971-91D2-5A11439741CA}" type="presOf" srcId="{70B99AB0-F473-414D-B4A1-05A2F4D35EA5}" destId="{2BADB1C0-A6F4-461A-9D68-3D3A0728FDC5}" srcOrd="0" destOrd="0" presId="urn:microsoft.com/office/officeart/2008/layout/VerticalCurvedList"/>
    <dgm:cxn modelId="{1A8E389B-E473-4BF9-A61F-5D639DDB381C}" type="presParOf" srcId="{2BADB1C0-A6F4-461A-9D68-3D3A0728FDC5}" destId="{B773CD6B-A646-4BDD-9530-3A060CDBB59C}" srcOrd="0" destOrd="0" presId="urn:microsoft.com/office/officeart/2008/layout/VerticalCurvedList"/>
    <dgm:cxn modelId="{E999809C-BEBC-4363-B023-517A702FC512}" type="presParOf" srcId="{B773CD6B-A646-4BDD-9530-3A060CDBB59C}" destId="{97E35D77-2FE8-46DC-AF96-5457F4956CC5}" srcOrd="0" destOrd="0" presId="urn:microsoft.com/office/officeart/2008/layout/VerticalCurvedList"/>
    <dgm:cxn modelId="{52F5AAFA-BD8C-47EA-910E-77C246590BCF}" type="presParOf" srcId="{97E35D77-2FE8-46DC-AF96-5457F4956CC5}" destId="{249B969B-2920-4DFC-B483-2F140FBA594D}" srcOrd="0" destOrd="0" presId="urn:microsoft.com/office/officeart/2008/layout/VerticalCurvedList"/>
    <dgm:cxn modelId="{D017F139-2842-47C9-8401-A586388A9A20}" type="presParOf" srcId="{97E35D77-2FE8-46DC-AF96-5457F4956CC5}" destId="{F81D04A5-A66C-4BB1-B466-92C0D47C363C}" srcOrd="1" destOrd="0" presId="urn:microsoft.com/office/officeart/2008/layout/VerticalCurvedList"/>
    <dgm:cxn modelId="{C38CDA5F-63F8-4CA8-9DED-D5D10360DC25}" type="presParOf" srcId="{97E35D77-2FE8-46DC-AF96-5457F4956CC5}" destId="{597C585C-1C2C-45B8-BA59-5353CEF6C697}" srcOrd="2" destOrd="0" presId="urn:microsoft.com/office/officeart/2008/layout/VerticalCurvedList"/>
    <dgm:cxn modelId="{50CA5107-4CDC-4608-B45D-9834A6DA523D}" type="presParOf" srcId="{97E35D77-2FE8-46DC-AF96-5457F4956CC5}" destId="{CA2DEF37-5166-4887-A868-F3931EDACC71}" srcOrd="3" destOrd="0" presId="urn:microsoft.com/office/officeart/2008/layout/VerticalCurvedList"/>
    <dgm:cxn modelId="{BAE8D2EB-01F2-4A24-A5DA-017308B17DC7}" type="presParOf" srcId="{B773CD6B-A646-4BDD-9530-3A060CDBB59C}" destId="{D0AF839B-BA82-44AC-8202-D0BE2C082B28}" srcOrd="1" destOrd="0" presId="urn:microsoft.com/office/officeart/2008/layout/VerticalCurvedList"/>
    <dgm:cxn modelId="{EF398C32-AC85-4EF8-9104-149CCCB89DF5}" type="presParOf" srcId="{B773CD6B-A646-4BDD-9530-3A060CDBB59C}" destId="{75EC1304-6FDB-4EE9-8B71-986D9688EEA8}" srcOrd="2" destOrd="0" presId="urn:microsoft.com/office/officeart/2008/layout/VerticalCurvedList"/>
    <dgm:cxn modelId="{1AAE7B45-52E5-4971-A53E-2C8D38433ED1}" type="presParOf" srcId="{75EC1304-6FDB-4EE9-8B71-986D9688EEA8}" destId="{2EACAB3B-E4A8-47AC-A102-A6ADDFBC68E8}" srcOrd="0" destOrd="0" presId="urn:microsoft.com/office/officeart/2008/layout/VerticalCurvedList"/>
    <dgm:cxn modelId="{36A5E3FA-7DA0-49F9-B5AC-3D371A143954}" type="presParOf" srcId="{B773CD6B-A646-4BDD-9530-3A060CDBB59C}" destId="{E9F4CCAC-995E-481B-A737-01204D2C08AA}" srcOrd="3" destOrd="0" presId="urn:microsoft.com/office/officeart/2008/layout/VerticalCurvedList"/>
    <dgm:cxn modelId="{2019A6E7-36EB-474C-823D-8A5171654A8D}" type="presParOf" srcId="{B773CD6B-A646-4BDD-9530-3A060CDBB59C}" destId="{4E2B611F-0789-4007-AB91-D74702AAA83A}" srcOrd="4" destOrd="0" presId="urn:microsoft.com/office/officeart/2008/layout/VerticalCurvedList"/>
    <dgm:cxn modelId="{CB7B180D-CCEA-4AE4-975A-3C0EA001F194}" type="presParOf" srcId="{4E2B611F-0789-4007-AB91-D74702AAA83A}" destId="{9BCBD640-58E7-401B-98AC-7EF2D8356BA5}" srcOrd="0" destOrd="0" presId="urn:microsoft.com/office/officeart/2008/layout/VerticalCurvedList"/>
    <dgm:cxn modelId="{1A0BBF9B-1610-4D72-B066-28604CDAD118}" type="presParOf" srcId="{B773CD6B-A646-4BDD-9530-3A060CDBB59C}" destId="{1F96CA96-0559-4DCF-A7B2-8BB957BF4E78}" srcOrd="5" destOrd="0" presId="urn:microsoft.com/office/officeart/2008/layout/VerticalCurvedList"/>
    <dgm:cxn modelId="{95BA3E40-A243-43B6-8A28-A73989F2B8DB}" type="presParOf" srcId="{B773CD6B-A646-4BDD-9530-3A060CDBB59C}" destId="{BFCA3213-D33E-4CB2-8A58-8C0C0B65BE89}" srcOrd="6" destOrd="0" presId="urn:microsoft.com/office/officeart/2008/layout/VerticalCurvedList"/>
    <dgm:cxn modelId="{714F4733-E4E3-4395-9C93-77E784A92894}" type="presParOf" srcId="{BFCA3213-D33E-4CB2-8A58-8C0C0B65BE89}" destId="{763FDFCE-EF6E-4BED-8BE5-F97181CAFBAD}" srcOrd="0" destOrd="0" presId="urn:microsoft.com/office/officeart/2008/layout/VerticalCurvedList"/>
    <dgm:cxn modelId="{F47F9BF3-2EFE-472F-8192-8D1AB6456ABD}" type="presParOf" srcId="{B773CD6B-A646-4BDD-9530-3A060CDBB59C}" destId="{411500CD-CEFB-4A43-8677-9B9DAB0235D2}" srcOrd="7" destOrd="0" presId="urn:microsoft.com/office/officeart/2008/layout/VerticalCurvedList"/>
    <dgm:cxn modelId="{DA2D205F-6FB7-4A82-896F-A681D877F147}" type="presParOf" srcId="{B773CD6B-A646-4BDD-9530-3A060CDBB59C}" destId="{8EAEBD6E-D5A7-42A3-9BCD-8D9CED7E7B9C}" srcOrd="8" destOrd="0" presId="urn:microsoft.com/office/officeart/2008/layout/VerticalCurvedList"/>
    <dgm:cxn modelId="{25ACD312-241B-4630-BD4E-A113708B86D8}" type="presParOf" srcId="{8EAEBD6E-D5A7-42A3-9BCD-8D9CED7E7B9C}" destId="{4260AF08-8254-45BD-B0FC-D3D093895098}" srcOrd="0" destOrd="0" presId="urn:microsoft.com/office/officeart/2008/layout/VerticalCurvedList"/>
    <dgm:cxn modelId="{2188DCF6-079C-4AA9-8A59-A7F13D3CA9D4}" type="presParOf" srcId="{B773CD6B-A646-4BDD-9530-3A060CDBB59C}" destId="{37E3F09E-0409-4DBD-B63F-FAEACFE99E41}" srcOrd="9" destOrd="0" presId="urn:microsoft.com/office/officeart/2008/layout/VerticalCurvedList"/>
    <dgm:cxn modelId="{4A53AD01-6EB4-4556-8F4F-E3E40E6A5343}" type="presParOf" srcId="{B773CD6B-A646-4BDD-9530-3A060CDBB59C}" destId="{2C79C341-76FD-4315-A6D8-386428016390}" srcOrd="10" destOrd="0" presId="urn:microsoft.com/office/officeart/2008/layout/VerticalCurvedList"/>
    <dgm:cxn modelId="{90342025-FF3C-4732-822E-54B0E59756E2}" type="presParOf" srcId="{2C79C341-76FD-4315-A6D8-386428016390}" destId="{969E7DEA-D88C-4746-AE85-787DC626EC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B99AB0-F473-414D-B4A1-05A2F4D35EA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CB032E-182F-46D0-B8B2-A76DD9D82DF6}">
      <dgm:prSet phldrT="[Text]"/>
      <dgm:spPr/>
      <dgm:t>
        <a:bodyPr/>
        <a:lstStyle/>
        <a:p>
          <a:r>
            <a:rPr lang="en-IN" dirty="0" smtClean="0"/>
            <a:t>Batch Map Reduce </a:t>
          </a:r>
          <a:endParaRPr lang="en-IN" dirty="0"/>
        </a:p>
      </dgm:t>
    </dgm:pt>
    <dgm:pt modelId="{51B5E24E-4150-4FFE-A0D0-0B2950821E74}" type="parTrans" cxnId="{7EA146DC-C29C-4FD8-A9EA-B7F7DEB6F0FA}">
      <dgm:prSet/>
      <dgm:spPr/>
      <dgm:t>
        <a:bodyPr/>
        <a:lstStyle/>
        <a:p>
          <a:endParaRPr lang="en-IN"/>
        </a:p>
      </dgm:t>
    </dgm:pt>
    <dgm:pt modelId="{03EAA72E-C5E4-4821-BECF-54F7383DA9E3}" type="sibTrans" cxnId="{7EA146DC-C29C-4FD8-A9EA-B7F7DEB6F0FA}">
      <dgm:prSet/>
      <dgm:spPr/>
      <dgm:t>
        <a:bodyPr/>
        <a:lstStyle/>
        <a:p>
          <a:endParaRPr lang="en-IN"/>
        </a:p>
      </dgm:t>
    </dgm:pt>
    <dgm:pt modelId="{6602772D-8CD5-41D1-894D-3308BA0DA1E9}">
      <dgm:prSet phldrT="[Text]"/>
      <dgm:spPr/>
      <dgm:t>
        <a:bodyPr/>
        <a:lstStyle/>
        <a:p>
          <a:r>
            <a:rPr lang="en-IN" dirty="0" smtClean="0"/>
            <a:t>RDBMS Connector to HDFS as External Tables</a:t>
          </a:r>
          <a:endParaRPr lang="en-IN" dirty="0"/>
        </a:p>
      </dgm:t>
    </dgm:pt>
    <dgm:pt modelId="{19437BF9-1D1A-4287-8F69-B3D8F364BB09}" type="parTrans" cxnId="{82460E68-7ABF-4667-809A-AD495941A7B4}">
      <dgm:prSet/>
      <dgm:spPr/>
      <dgm:t>
        <a:bodyPr/>
        <a:lstStyle/>
        <a:p>
          <a:endParaRPr lang="en-IN"/>
        </a:p>
      </dgm:t>
    </dgm:pt>
    <dgm:pt modelId="{2E5C7FC0-915C-40FA-A8F8-AC185932D18B}" type="sibTrans" cxnId="{82460E68-7ABF-4667-809A-AD495941A7B4}">
      <dgm:prSet/>
      <dgm:spPr/>
      <dgm:t>
        <a:bodyPr/>
        <a:lstStyle/>
        <a:p>
          <a:endParaRPr lang="en-IN"/>
        </a:p>
      </dgm:t>
    </dgm:pt>
    <dgm:pt modelId="{0C62C8A0-9223-4B77-BCC5-F60919F36EEA}">
      <dgm:prSet phldrT="[Text]"/>
      <dgm:spPr/>
      <dgm:t>
        <a:bodyPr/>
        <a:lstStyle/>
        <a:p>
          <a:r>
            <a:rPr lang="en-IN" dirty="0" smtClean="0"/>
            <a:t>MPP Database using HDFS as storage</a:t>
          </a:r>
          <a:endParaRPr lang="en-IN" dirty="0"/>
        </a:p>
      </dgm:t>
    </dgm:pt>
    <dgm:pt modelId="{77C1515F-8DF5-47A8-9972-C168BE846D8F}" type="parTrans" cxnId="{C5664F57-DF0A-467B-8043-CB6C5804C21A}">
      <dgm:prSet/>
      <dgm:spPr/>
      <dgm:t>
        <a:bodyPr/>
        <a:lstStyle/>
        <a:p>
          <a:endParaRPr lang="en-IN"/>
        </a:p>
      </dgm:t>
    </dgm:pt>
    <dgm:pt modelId="{1F25BC3C-B1EF-4733-BC2F-30D903730A10}" type="sibTrans" cxnId="{C5664F57-DF0A-467B-8043-CB6C5804C21A}">
      <dgm:prSet/>
      <dgm:spPr/>
      <dgm:t>
        <a:bodyPr/>
        <a:lstStyle/>
        <a:p>
          <a:endParaRPr lang="en-IN"/>
        </a:p>
      </dgm:t>
    </dgm:pt>
    <dgm:pt modelId="{7CBDFFBF-0367-46EA-A344-B9F207DFA0B9}">
      <dgm:prSet phldrT="[Text]"/>
      <dgm:spPr/>
      <dgm:t>
        <a:bodyPr/>
        <a:lstStyle/>
        <a:p>
          <a:r>
            <a:rPr lang="en-IN" dirty="0" smtClean="0"/>
            <a:t>Distributed Query Engine</a:t>
          </a:r>
          <a:endParaRPr lang="en-IN" dirty="0"/>
        </a:p>
      </dgm:t>
    </dgm:pt>
    <dgm:pt modelId="{A0E84DA0-FB65-44CE-8087-B358AC754476}" type="parTrans" cxnId="{920ECACE-885C-406F-835F-08D8BCB25AA4}">
      <dgm:prSet/>
      <dgm:spPr/>
      <dgm:t>
        <a:bodyPr/>
        <a:lstStyle/>
        <a:p>
          <a:endParaRPr lang="en-IN"/>
        </a:p>
      </dgm:t>
    </dgm:pt>
    <dgm:pt modelId="{FE04DA6E-921C-4324-823C-0C9EC2E60044}" type="sibTrans" cxnId="{920ECACE-885C-406F-835F-08D8BCB25AA4}">
      <dgm:prSet/>
      <dgm:spPr/>
      <dgm:t>
        <a:bodyPr/>
        <a:lstStyle/>
        <a:p>
          <a:endParaRPr lang="en-IN"/>
        </a:p>
      </dgm:t>
    </dgm:pt>
    <dgm:pt modelId="{6F886BFF-9CA1-48CA-BBD7-EEBD8F316377}">
      <dgm:prSet phldrT="[Text]"/>
      <dgm:spPr/>
      <dgm:t>
        <a:bodyPr/>
        <a:lstStyle/>
        <a:p>
          <a:r>
            <a:rPr lang="en-IN" dirty="0" smtClean="0"/>
            <a:t>RDBMS Store Locally on HDFS Node</a:t>
          </a:r>
          <a:endParaRPr lang="en-IN" dirty="0"/>
        </a:p>
      </dgm:t>
    </dgm:pt>
    <dgm:pt modelId="{C33C9325-3344-4148-8E5B-20E63CDD9CEB}" type="parTrans" cxnId="{A0426559-CD51-47BF-BA60-48BCB8125EF7}">
      <dgm:prSet/>
      <dgm:spPr/>
      <dgm:t>
        <a:bodyPr/>
        <a:lstStyle/>
        <a:p>
          <a:endParaRPr lang="en-IN"/>
        </a:p>
      </dgm:t>
    </dgm:pt>
    <dgm:pt modelId="{CEB3E9BA-4B16-4CBB-90A8-862377490BDC}" type="sibTrans" cxnId="{A0426559-CD51-47BF-BA60-48BCB8125EF7}">
      <dgm:prSet/>
      <dgm:spPr/>
      <dgm:t>
        <a:bodyPr/>
        <a:lstStyle/>
        <a:p>
          <a:endParaRPr lang="en-IN"/>
        </a:p>
      </dgm:t>
    </dgm:pt>
    <dgm:pt modelId="{A54913A3-E166-4219-96D4-8F70047C11B9}">
      <dgm:prSet phldrT="[Text]"/>
      <dgm:spPr/>
      <dgm:t>
        <a:bodyPr/>
        <a:lstStyle/>
        <a:p>
          <a:r>
            <a:rPr lang="en-IN" dirty="0" smtClean="0"/>
            <a:t>Parallel Query Engine pull data out of HDFS</a:t>
          </a:r>
          <a:endParaRPr lang="en-IN" dirty="0"/>
        </a:p>
      </dgm:t>
    </dgm:pt>
    <dgm:pt modelId="{623ED688-CB0C-4978-9E6F-872A4B672B6D}" type="parTrans" cxnId="{54C2E454-CED6-4A38-869C-A55EB4466BAC}">
      <dgm:prSet/>
      <dgm:spPr/>
      <dgm:t>
        <a:bodyPr/>
        <a:lstStyle/>
        <a:p>
          <a:endParaRPr lang="en-IN"/>
        </a:p>
      </dgm:t>
    </dgm:pt>
    <dgm:pt modelId="{A3816B90-9F4F-4966-BD1F-21523CB4DDF8}" type="sibTrans" cxnId="{54C2E454-CED6-4A38-869C-A55EB4466BAC}">
      <dgm:prSet/>
      <dgm:spPr/>
      <dgm:t>
        <a:bodyPr/>
        <a:lstStyle/>
        <a:p>
          <a:endParaRPr lang="en-IN"/>
        </a:p>
      </dgm:t>
    </dgm:pt>
    <dgm:pt modelId="{2BADB1C0-A6F4-461A-9D68-3D3A0728FDC5}" type="pres">
      <dgm:prSet presAssocID="{70B99AB0-F473-414D-B4A1-05A2F4D35E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773CD6B-A646-4BDD-9530-3A060CDBB59C}" type="pres">
      <dgm:prSet presAssocID="{70B99AB0-F473-414D-B4A1-05A2F4D35EA5}" presName="Name1" presStyleCnt="0"/>
      <dgm:spPr/>
    </dgm:pt>
    <dgm:pt modelId="{97E35D77-2FE8-46DC-AF96-5457F4956CC5}" type="pres">
      <dgm:prSet presAssocID="{70B99AB0-F473-414D-B4A1-05A2F4D35EA5}" presName="cycle" presStyleCnt="0"/>
      <dgm:spPr/>
    </dgm:pt>
    <dgm:pt modelId="{249B969B-2920-4DFC-B483-2F140FBA594D}" type="pres">
      <dgm:prSet presAssocID="{70B99AB0-F473-414D-B4A1-05A2F4D35EA5}" presName="srcNode" presStyleLbl="node1" presStyleIdx="0" presStyleCnt="6"/>
      <dgm:spPr/>
    </dgm:pt>
    <dgm:pt modelId="{F81D04A5-A66C-4BB1-B466-92C0D47C363C}" type="pres">
      <dgm:prSet presAssocID="{70B99AB0-F473-414D-B4A1-05A2F4D35EA5}" presName="conn" presStyleLbl="parChTrans1D2" presStyleIdx="0" presStyleCnt="1"/>
      <dgm:spPr/>
      <dgm:t>
        <a:bodyPr/>
        <a:lstStyle/>
        <a:p>
          <a:endParaRPr lang="en-IN"/>
        </a:p>
      </dgm:t>
    </dgm:pt>
    <dgm:pt modelId="{597C585C-1C2C-45B8-BA59-5353CEF6C697}" type="pres">
      <dgm:prSet presAssocID="{70B99AB0-F473-414D-B4A1-05A2F4D35EA5}" presName="extraNode" presStyleLbl="node1" presStyleIdx="0" presStyleCnt="6"/>
      <dgm:spPr/>
    </dgm:pt>
    <dgm:pt modelId="{CA2DEF37-5166-4887-A868-F3931EDACC71}" type="pres">
      <dgm:prSet presAssocID="{70B99AB0-F473-414D-B4A1-05A2F4D35EA5}" presName="dstNode" presStyleLbl="node1" presStyleIdx="0" presStyleCnt="6"/>
      <dgm:spPr/>
    </dgm:pt>
    <dgm:pt modelId="{D0AF839B-BA82-44AC-8202-D0BE2C082B28}" type="pres">
      <dgm:prSet presAssocID="{70CB032E-182F-46D0-B8B2-A76DD9D82DF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EC1304-6FDB-4EE9-8B71-986D9688EEA8}" type="pres">
      <dgm:prSet presAssocID="{70CB032E-182F-46D0-B8B2-A76DD9D82DF6}" presName="accent_1" presStyleCnt="0"/>
      <dgm:spPr/>
    </dgm:pt>
    <dgm:pt modelId="{2EACAB3B-E4A8-47AC-A102-A6ADDFBC68E8}" type="pres">
      <dgm:prSet presAssocID="{70CB032E-182F-46D0-B8B2-A76DD9D82DF6}" presName="accentRepeatNode" presStyleLbl="solidFgAcc1" presStyleIdx="0" presStyleCnt="6"/>
      <dgm:spPr/>
    </dgm:pt>
    <dgm:pt modelId="{E9F4CCAC-995E-481B-A737-01204D2C08AA}" type="pres">
      <dgm:prSet presAssocID="{6602772D-8CD5-41D1-894D-3308BA0DA1E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2B611F-0789-4007-AB91-D74702AAA83A}" type="pres">
      <dgm:prSet presAssocID="{6602772D-8CD5-41D1-894D-3308BA0DA1E9}" presName="accent_2" presStyleCnt="0"/>
      <dgm:spPr/>
    </dgm:pt>
    <dgm:pt modelId="{9BCBD640-58E7-401B-98AC-7EF2D8356BA5}" type="pres">
      <dgm:prSet presAssocID="{6602772D-8CD5-41D1-894D-3308BA0DA1E9}" presName="accentRepeatNode" presStyleLbl="solidFgAcc1" presStyleIdx="1" presStyleCnt="6"/>
      <dgm:spPr/>
    </dgm:pt>
    <dgm:pt modelId="{EAA8E945-8951-46B0-80EB-E7D1A4B31F73}" type="pres">
      <dgm:prSet presAssocID="{A54913A3-E166-4219-96D4-8F70047C11B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E25A62-E4F6-4858-BB3A-E85B798B1F06}" type="pres">
      <dgm:prSet presAssocID="{A54913A3-E166-4219-96D4-8F70047C11B9}" presName="accent_3" presStyleCnt="0"/>
      <dgm:spPr/>
    </dgm:pt>
    <dgm:pt modelId="{0EC35CDA-DBC9-4778-B768-D2F56895A231}" type="pres">
      <dgm:prSet presAssocID="{A54913A3-E166-4219-96D4-8F70047C11B9}" presName="accentRepeatNode" presStyleLbl="solidFgAcc1" presStyleIdx="2" presStyleCnt="6"/>
      <dgm:spPr/>
    </dgm:pt>
    <dgm:pt modelId="{BE17A0DB-0104-4968-9D19-ADB1CB66DD5A}" type="pres">
      <dgm:prSet presAssocID="{0C62C8A0-9223-4B77-BCC5-F60919F36EE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7E5345-5C88-4595-B7C8-9D96619F86D8}" type="pres">
      <dgm:prSet presAssocID="{0C62C8A0-9223-4B77-BCC5-F60919F36EEA}" presName="accent_4" presStyleCnt="0"/>
      <dgm:spPr/>
    </dgm:pt>
    <dgm:pt modelId="{4260AF08-8254-45BD-B0FC-D3D093895098}" type="pres">
      <dgm:prSet presAssocID="{0C62C8A0-9223-4B77-BCC5-F60919F36EEA}" presName="accentRepeatNode" presStyleLbl="solidFgAcc1" presStyleIdx="3" presStyleCnt="6"/>
      <dgm:spPr/>
    </dgm:pt>
    <dgm:pt modelId="{F36668C9-16CE-4658-9CCB-78547EAB72BD}" type="pres">
      <dgm:prSet presAssocID="{6F886BFF-9CA1-48CA-BBD7-EEBD8F31637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DD4CC5-583D-4E37-B78A-9B65D2BF7A7F}" type="pres">
      <dgm:prSet presAssocID="{6F886BFF-9CA1-48CA-BBD7-EEBD8F316377}" presName="accent_5" presStyleCnt="0"/>
      <dgm:spPr/>
    </dgm:pt>
    <dgm:pt modelId="{B79102FC-5BF7-44E1-8E77-D4DAB8F674B1}" type="pres">
      <dgm:prSet presAssocID="{6F886BFF-9CA1-48CA-BBD7-EEBD8F316377}" presName="accentRepeatNode" presStyleLbl="solidFgAcc1" presStyleIdx="4" presStyleCnt="6"/>
      <dgm:spPr/>
    </dgm:pt>
    <dgm:pt modelId="{0565E22E-866A-41A0-A3A7-22324AC2BF0B}" type="pres">
      <dgm:prSet presAssocID="{7CBDFFBF-0367-46EA-A344-B9F207DFA0B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21CAB2-30D9-406C-B883-C913F272E1BC}" type="pres">
      <dgm:prSet presAssocID="{7CBDFFBF-0367-46EA-A344-B9F207DFA0B9}" presName="accent_6" presStyleCnt="0"/>
      <dgm:spPr/>
    </dgm:pt>
    <dgm:pt modelId="{969E7DEA-D88C-4746-AE85-787DC626EC09}" type="pres">
      <dgm:prSet presAssocID="{7CBDFFBF-0367-46EA-A344-B9F207DFA0B9}" presName="accentRepeatNode" presStyleLbl="solidFgAcc1" presStyleIdx="5" presStyleCnt="6"/>
      <dgm:spPr/>
    </dgm:pt>
  </dgm:ptLst>
  <dgm:cxnLst>
    <dgm:cxn modelId="{93E97668-8DCE-4894-8E12-1793E3524931}" type="presOf" srcId="{0C62C8A0-9223-4B77-BCC5-F60919F36EEA}" destId="{BE17A0DB-0104-4968-9D19-ADB1CB66DD5A}" srcOrd="0" destOrd="0" presId="urn:microsoft.com/office/officeart/2008/layout/VerticalCurvedList"/>
    <dgm:cxn modelId="{7EA146DC-C29C-4FD8-A9EA-B7F7DEB6F0FA}" srcId="{70B99AB0-F473-414D-B4A1-05A2F4D35EA5}" destId="{70CB032E-182F-46D0-B8B2-A76DD9D82DF6}" srcOrd="0" destOrd="0" parTransId="{51B5E24E-4150-4FFE-A0D0-0B2950821E74}" sibTransId="{03EAA72E-C5E4-4821-BECF-54F7383DA9E3}"/>
    <dgm:cxn modelId="{C5664F57-DF0A-467B-8043-CB6C5804C21A}" srcId="{70B99AB0-F473-414D-B4A1-05A2F4D35EA5}" destId="{0C62C8A0-9223-4B77-BCC5-F60919F36EEA}" srcOrd="3" destOrd="0" parTransId="{77C1515F-8DF5-47A8-9972-C168BE846D8F}" sibTransId="{1F25BC3C-B1EF-4733-BC2F-30D903730A10}"/>
    <dgm:cxn modelId="{82460E68-7ABF-4667-809A-AD495941A7B4}" srcId="{70B99AB0-F473-414D-B4A1-05A2F4D35EA5}" destId="{6602772D-8CD5-41D1-894D-3308BA0DA1E9}" srcOrd="1" destOrd="0" parTransId="{19437BF9-1D1A-4287-8F69-B3D8F364BB09}" sibTransId="{2E5C7FC0-915C-40FA-A8F8-AC185932D18B}"/>
    <dgm:cxn modelId="{F8F05156-632F-4A4D-BFBB-600738F305EA}" type="presOf" srcId="{6602772D-8CD5-41D1-894D-3308BA0DA1E9}" destId="{E9F4CCAC-995E-481B-A737-01204D2C08AA}" srcOrd="0" destOrd="0" presId="urn:microsoft.com/office/officeart/2008/layout/VerticalCurvedList"/>
    <dgm:cxn modelId="{37086A98-1695-497D-AE4E-3C862725CAFF}" type="presOf" srcId="{7CBDFFBF-0367-46EA-A344-B9F207DFA0B9}" destId="{0565E22E-866A-41A0-A3A7-22324AC2BF0B}" srcOrd="0" destOrd="0" presId="urn:microsoft.com/office/officeart/2008/layout/VerticalCurvedList"/>
    <dgm:cxn modelId="{A0426559-CD51-47BF-BA60-48BCB8125EF7}" srcId="{70B99AB0-F473-414D-B4A1-05A2F4D35EA5}" destId="{6F886BFF-9CA1-48CA-BBD7-EEBD8F316377}" srcOrd="4" destOrd="0" parTransId="{C33C9325-3344-4148-8E5B-20E63CDD9CEB}" sibTransId="{CEB3E9BA-4B16-4CBB-90A8-862377490BDC}"/>
    <dgm:cxn modelId="{4AC117B7-2DB9-44F2-BD22-662E2955D2EE}" type="presOf" srcId="{6F886BFF-9CA1-48CA-BBD7-EEBD8F316377}" destId="{F36668C9-16CE-4658-9CCB-78547EAB72BD}" srcOrd="0" destOrd="0" presId="urn:microsoft.com/office/officeart/2008/layout/VerticalCurvedList"/>
    <dgm:cxn modelId="{53A7876B-B0C4-49A6-B171-545EFF4A8AA7}" type="presOf" srcId="{70CB032E-182F-46D0-B8B2-A76DD9D82DF6}" destId="{D0AF839B-BA82-44AC-8202-D0BE2C082B28}" srcOrd="0" destOrd="0" presId="urn:microsoft.com/office/officeart/2008/layout/VerticalCurvedList"/>
    <dgm:cxn modelId="{9E77C765-D5BB-41E6-B70B-572D57113A21}" type="presOf" srcId="{A54913A3-E166-4219-96D4-8F70047C11B9}" destId="{EAA8E945-8951-46B0-80EB-E7D1A4B31F73}" srcOrd="0" destOrd="0" presId="urn:microsoft.com/office/officeart/2008/layout/VerticalCurvedList"/>
    <dgm:cxn modelId="{920ECACE-885C-406F-835F-08D8BCB25AA4}" srcId="{70B99AB0-F473-414D-B4A1-05A2F4D35EA5}" destId="{7CBDFFBF-0367-46EA-A344-B9F207DFA0B9}" srcOrd="5" destOrd="0" parTransId="{A0E84DA0-FB65-44CE-8087-B358AC754476}" sibTransId="{FE04DA6E-921C-4324-823C-0C9EC2E60044}"/>
    <dgm:cxn modelId="{BA2327E5-C1BF-4113-875E-0F055E9E8986}" type="presOf" srcId="{70B99AB0-F473-414D-B4A1-05A2F4D35EA5}" destId="{2BADB1C0-A6F4-461A-9D68-3D3A0728FDC5}" srcOrd="0" destOrd="0" presId="urn:microsoft.com/office/officeart/2008/layout/VerticalCurvedList"/>
    <dgm:cxn modelId="{630A919E-A32B-4EB3-9DE2-AF789C6E4D8B}" type="presOf" srcId="{03EAA72E-C5E4-4821-BECF-54F7383DA9E3}" destId="{F81D04A5-A66C-4BB1-B466-92C0D47C363C}" srcOrd="0" destOrd="0" presId="urn:microsoft.com/office/officeart/2008/layout/VerticalCurvedList"/>
    <dgm:cxn modelId="{54C2E454-CED6-4A38-869C-A55EB4466BAC}" srcId="{70B99AB0-F473-414D-B4A1-05A2F4D35EA5}" destId="{A54913A3-E166-4219-96D4-8F70047C11B9}" srcOrd="2" destOrd="0" parTransId="{623ED688-CB0C-4978-9E6F-872A4B672B6D}" sibTransId="{A3816B90-9F4F-4966-BD1F-21523CB4DDF8}"/>
    <dgm:cxn modelId="{D98E9A76-697E-4CC3-AA80-BA283E56BE61}" type="presParOf" srcId="{2BADB1C0-A6F4-461A-9D68-3D3A0728FDC5}" destId="{B773CD6B-A646-4BDD-9530-3A060CDBB59C}" srcOrd="0" destOrd="0" presId="urn:microsoft.com/office/officeart/2008/layout/VerticalCurvedList"/>
    <dgm:cxn modelId="{90A4D61A-2B3E-4F73-9297-EA2CB15B3B20}" type="presParOf" srcId="{B773CD6B-A646-4BDD-9530-3A060CDBB59C}" destId="{97E35D77-2FE8-46DC-AF96-5457F4956CC5}" srcOrd="0" destOrd="0" presId="urn:microsoft.com/office/officeart/2008/layout/VerticalCurvedList"/>
    <dgm:cxn modelId="{3DDCA3FD-C7C3-4C43-80B8-FD3E4B87D1B0}" type="presParOf" srcId="{97E35D77-2FE8-46DC-AF96-5457F4956CC5}" destId="{249B969B-2920-4DFC-B483-2F140FBA594D}" srcOrd="0" destOrd="0" presId="urn:microsoft.com/office/officeart/2008/layout/VerticalCurvedList"/>
    <dgm:cxn modelId="{A823AD38-68D8-4902-9A83-319F99E8E1E7}" type="presParOf" srcId="{97E35D77-2FE8-46DC-AF96-5457F4956CC5}" destId="{F81D04A5-A66C-4BB1-B466-92C0D47C363C}" srcOrd="1" destOrd="0" presId="urn:microsoft.com/office/officeart/2008/layout/VerticalCurvedList"/>
    <dgm:cxn modelId="{6F76D34C-C514-4D8C-9796-8F459BC101C2}" type="presParOf" srcId="{97E35D77-2FE8-46DC-AF96-5457F4956CC5}" destId="{597C585C-1C2C-45B8-BA59-5353CEF6C697}" srcOrd="2" destOrd="0" presId="urn:microsoft.com/office/officeart/2008/layout/VerticalCurvedList"/>
    <dgm:cxn modelId="{A6195690-AF3C-45D9-BAA8-E00680DCC556}" type="presParOf" srcId="{97E35D77-2FE8-46DC-AF96-5457F4956CC5}" destId="{CA2DEF37-5166-4887-A868-F3931EDACC71}" srcOrd="3" destOrd="0" presId="urn:microsoft.com/office/officeart/2008/layout/VerticalCurvedList"/>
    <dgm:cxn modelId="{167E69EA-B1C0-4BF9-A85A-BCF3FF18E67C}" type="presParOf" srcId="{B773CD6B-A646-4BDD-9530-3A060CDBB59C}" destId="{D0AF839B-BA82-44AC-8202-D0BE2C082B28}" srcOrd="1" destOrd="0" presId="urn:microsoft.com/office/officeart/2008/layout/VerticalCurvedList"/>
    <dgm:cxn modelId="{4343156D-DDFD-4B12-9164-B4B48CE0B211}" type="presParOf" srcId="{B773CD6B-A646-4BDD-9530-3A060CDBB59C}" destId="{75EC1304-6FDB-4EE9-8B71-986D9688EEA8}" srcOrd="2" destOrd="0" presId="urn:microsoft.com/office/officeart/2008/layout/VerticalCurvedList"/>
    <dgm:cxn modelId="{945E07C2-3DD2-4AC6-891D-1F2D9FA1C987}" type="presParOf" srcId="{75EC1304-6FDB-4EE9-8B71-986D9688EEA8}" destId="{2EACAB3B-E4A8-47AC-A102-A6ADDFBC68E8}" srcOrd="0" destOrd="0" presId="urn:microsoft.com/office/officeart/2008/layout/VerticalCurvedList"/>
    <dgm:cxn modelId="{76202D4A-5C81-4928-B2BB-E1A3B7A38270}" type="presParOf" srcId="{B773CD6B-A646-4BDD-9530-3A060CDBB59C}" destId="{E9F4CCAC-995E-481B-A737-01204D2C08AA}" srcOrd="3" destOrd="0" presId="urn:microsoft.com/office/officeart/2008/layout/VerticalCurvedList"/>
    <dgm:cxn modelId="{364894DE-AE7D-4AA9-8890-2B5713803345}" type="presParOf" srcId="{B773CD6B-A646-4BDD-9530-3A060CDBB59C}" destId="{4E2B611F-0789-4007-AB91-D74702AAA83A}" srcOrd="4" destOrd="0" presId="urn:microsoft.com/office/officeart/2008/layout/VerticalCurvedList"/>
    <dgm:cxn modelId="{E1C7789F-7ED4-4795-80A4-A52B32D1D427}" type="presParOf" srcId="{4E2B611F-0789-4007-AB91-D74702AAA83A}" destId="{9BCBD640-58E7-401B-98AC-7EF2D8356BA5}" srcOrd="0" destOrd="0" presId="urn:microsoft.com/office/officeart/2008/layout/VerticalCurvedList"/>
    <dgm:cxn modelId="{89185CAF-85E4-4C01-A373-AD248C0283F6}" type="presParOf" srcId="{B773CD6B-A646-4BDD-9530-3A060CDBB59C}" destId="{EAA8E945-8951-46B0-80EB-E7D1A4B31F73}" srcOrd="5" destOrd="0" presId="urn:microsoft.com/office/officeart/2008/layout/VerticalCurvedList"/>
    <dgm:cxn modelId="{965CA345-4C65-4FFC-865B-80B5ED4C5840}" type="presParOf" srcId="{B773CD6B-A646-4BDD-9530-3A060CDBB59C}" destId="{00E25A62-E4F6-4858-BB3A-E85B798B1F06}" srcOrd="6" destOrd="0" presId="urn:microsoft.com/office/officeart/2008/layout/VerticalCurvedList"/>
    <dgm:cxn modelId="{84DBA60E-C975-4334-BBC1-DC2B3E056302}" type="presParOf" srcId="{00E25A62-E4F6-4858-BB3A-E85B798B1F06}" destId="{0EC35CDA-DBC9-4778-B768-D2F56895A231}" srcOrd="0" destOrd="0" presId="urn:microsoft.com/office/officeart/2008/layout/VerticalCurvedList"/>
    <dgm:cxn modelId="{0F8AA20B-7832-45AF-8E9D-95E9C56A0986}" type="presParOf" srcId="{B773CD6B-A646-4BDD-9530-3A060CDBB59C}" destId="{BE17A0DB-0104-4968-9D19-ADB1CB66DD5A}" srcOrd="7" destOrd="0" presId="urn:microsoft.com/office/officeart/2008/layout/VerticalCurvedList"/>
    <dgm:cxn modelId="{A02E99AD-6754-419E-9730-998637D3F293}" type="presParOf" srcId="{B773CD6B-A646-4BDD-9530-3A060CDBB59C}" destId="{8F7E5345-5C88-4595-B7C8-9D96619F86D8}" srcOrd="8" destOrd="0" presId="urn:microsoft.com/office/officeart/2008/layout/VerticalCurvedList"/>
    <dgm:cxn modelId="{EE11248C-3B49-4492-BCFE-22E1A5883C8F}" type="presParOf" srcId="{8F7E5345-5C88-4595-B7C8-9D96619F86D8}" destId="{4260AF08-8254-45BD-B0FC-D3D093895098}" srcOrd="0" destOrd="0" presId="urn:microsoft.com/office/officeart/2008/layout/VerticalCurvedList"/>
    <dgm:cxn modelId="{30BFC69B-FCF7-4D27-ABA4-4FEA04387F24}" type="presParOf" srcId="{B773CD6B-A646-4BDD-9530-3A060CDBB59C}" destId="{F36668C9-16CE-4658-9CCB-78547EAB72BD}" srcOrd="9" destOrd="0" presId="urn:microsoft.com/office/officeart/2008/layout/VerticalCurvedList"/>
    <dgm:cxn modelId="{96C4C978-2757-4BD3-8646-AE19D5CF6B32}" type="presParOf" srcId="{B773CD6B-A646-4BDD-9530-3A060CDBB59C}" destId="{F9DD4CC5-583D-4E37-B78A-9B65D2BF7A7F}" srcOrd="10" destOrd="0" presId="urn:microsoft.com/office/officeart/2008/layout/VerticalCurvedList"/>
    <dgm:cxn modelId="{9F9035BF-EF29-45F5-978F-001B03EC535D}" type="presParOf" srcId="{F9DD4CC5-583D-4E37-B78A-9B65D2BF7A7F}" destId="{B79102FC-5BF7-44E1-8E77-D4DAB8F674B1}" srcOrd="0" destOrd="0" presId="urn:microsoft.com/office/officeart/2008/layout/VerticalCurvedList"/>
    <dgm:cxn modelId="{C17A20CE-A551-48E4-973B-05A2E9E3880D}" type="presParOf" srcId="{B773CD6B-A646-4BDD-9530-3A060CDBB59C}" destId="{0565E22E-866A-41A0-A3A7-22324AC2BF0B}" srcOrd="11" destOrd="0" presId="urn:microsoft.com/office/officeart/2008/layout/VerticalCurvedList"/>
    <dgm:cxn modelId="{D4BA1395-BE9D-4099-947D-E7C589468BBC}" type="presParOf" srcId="{B773CD6B-A646-4BDD-9530-3A060CDBB59C}" destId="{5521CAB2-30D9-406C-B883-C913F272E1BC}" srcOrd="12" destOrd="0" presId="urn:microsoft.com/office/officeart/2008/layout/VerticalCurvedList"/>
    <dgm:cxn modelId="{1AF25A70-45FD-4159-B5B4-96BCF62F4B94}" type="presParOf" srcId="{5521CAB2-30D9-406C-B883-C913F272E1BC}" destId="{969E7DEA-D88C-4746-AE85-787DC626EC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B7A5FB-D1CB-420A-BF1B-2B7AD8DDFCB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F7A4B09-91DF-4A46-82CC-BBBB46C47E7F}">
      <dgm:prSet phldrT="[Text]"/>
      <dgm:spPr/>
      <dgm:t>
        <a:bodyPr/>
        <a:lstStyle/>
        <a:p>
          <a:r>
            <a:rPr lang="en-IN" dirty="0" smtClean="0"/>
            <a:t>Standard ANSI SQL Compliance</a:t>
          </a:r>
          <a:endParaRPr lang="en-IN" dirty="0"/>
        </a:p>
      </dgm:t>
    </dgm:pt>
    <dgm:pt modelId="{A804A43E-7ECD-4351-8083-D211326F2EA0}" type="parTrans" cxnId="{1AED3A6B-F87F-40AE-A768-4E25E40B67C8}">
      <dgm:prSet/>
      <dgm:spPr/>
      <dgm:t>
        <a:bodyPr/>
        <a:lstStyle/>
        <a:p>
          <a:endParaRPr lang="en-IN"/>
        </a:p>
      </dgm:t>
    </dgm:pt>
    <dgm:pt modelId="{C5435CDC-4C73-4109-B05E-2E3E754B8720}" type="sibTrans" cxnId="{1AED3A6B-F87F-40AE-A768-4E25E40B67C8}">
      <dgm:prSet/>
      <dgm:spPr/>
      <dgm:t>
        <a:bodyPr/>
        <a:lstStyle/>
        <a:p>
          <a:endParaRPr lang="en-IN"/>
        </a:p>
      </dgm:t>
    </dgm:pt>
    <dgm:pt modelId="{62EBAF24-B588-4516-98C5-4473040456B4}">
      <dgm:prSet phldrT="[Text]"/>
      <dgm:spPr/>
      <dgm:t>
        <a:bodyPr/>
        <a:lstStyle/>
        <a:p>
          <a:r>
            <a:rPr lang="en-IN" dirty="0" smtClean="0"/>
            <a:t>Support Variety of File Formats including Compressions</a:t>
          </a:r>
          <a:endParaRPr lang="en-IN" dirty="0"/>
        </a:p>
      </dgm:t>
    </dgm:pt>
    <dgm:pt modelId="{7404DC5C-939C-4D9F-AFB3-623143F50FA7}" type="parTrans" cxnId="{651DE84C-7D49-43C5-B5A1-204958CD0979}">
      <dgm:prSet/>
      <dgm:spPr/>
      <dgm:t>
        <a:bodyPr/>
        <a:lstStyle/>
        <a:p>
          <a:endParaRPr lang="en-IN"/>
        </a:p>
      </dgm:t>
    </dgm:pt>
    <dgm:pt modelId="{C0B21466-CFDE-44DB-8346-2F6BE869844D}" type="sibTrans" cxnId="{651DE84C-7D49-43C5-B5A1-204958CD0979}">
      <dgm:prSet/>
      <dgm:spPr/>
      <dgm:t>
        <a:bodyPr/>
        <a:lstStyle/>
        <a:p>
          <a:endParaRPr lang="en-IN"/>
        </a:p>
      </dgm:t>
    </dgm:pt>
    <dgm:pt modelId="{A54700E9-CBC1-434B-AE13-1E4A741BD7A6}">
      <dgm:prSet phldrT="[Text]"/>
      <dgm:spPr/>
      <dgm:t>
        <a:bodyPr/>
        <a:lstStyle/>
        <a:p>
          <a:r>
            <a:rPr lang="en-IN" dirty="0" smtClean="0"/>
            <a:t>Optimized Query Engine </a:t>
          </a:r>
          <a:endParaRPr lang="en-IN" dirty="0"/>
        </a:p>
      </dgm:t>
    </dgm:pt>
    <dgm:pt modelId="{EF0F9996-CA3A-4B34-9E7B-44CB620F85B0}" type="parTrans" cxnId="{FA287318-8491-441A-B26A-50078A80CA1A}">
      <dgm:prSet/>
      <dgm:spPr/>
      <dgm:t>
        <a:bodyPr/>
        <a:lstStyle/>
        <a:p>
          <a:endParaRPr lang="en-IN"/>
        </a:p>
      </dgm:t>
    </dgm:pt>
    <dgm:pt modelId="{8D0231ED-807C-42A2-862C-557E8C01D609}" type="sibTrans" cxnId="{FA287318-8491-441A-B26A-50078A80CA1A}">
      <dgm:prSet/>
      <dgm:spPr/>
      <dgm:t>
        <a:bodyPr/>
        <a:lstStyle/>
        <a:p>
          <a:endParaRPr lang="en-IN"/>
        </a:p>
      </dgm:t>
    </dgm:pt>
    <dgm:pt modelId="{D79D0130-301F-46A8-99BF-3BD3F32B490A}">
      <dgm:prSet phldrT="[Text]"/>
      <dgm:spPr/>
      <dgm:t>
        <a:bodyPr/>
        <a:lstStyle/>
        <a:p>
          <a:r>
            <a:rPr lang="en-IN" dirty="0" smtClean="0"/>
            <a:t>JDBC/ODBC Connectivity</a:t>
          </a:r>
          <a:endParaRPr lang="en-IN" dirty="0"/>
        </a:p>
      </dgm:t>
    </dgm:pt>
    <dgm:pt modelId="{9BC11EFD-3BED-4451-82A2-277AB672FAC9}" type="parTrans" cxnId="{82F7EE6C-0989-4054-9177-CD957196F115}">
      <dgm:prSet/>
      <dgm:spPr/>
      <dgm:t>
        <a:bodyPr/>
        <a:lstStyle/>
        <a:p>
          <a:endParaRPr lang="en-IN"/>
        </a:p>
      </dgm:t>
    </dgm:pt>
    <dgm:pt modelId="{0ADACC74-4233-4620-82DB-779A6B6ACFEC}" type="sibTrans" cxnId="{82F7EE6C-0989-4054-9177-CD957196F115}">
      <dgm:prSet/>
      <dgm:spPr/>
      <dgm:t>
        <a:bodyPr/>
        <a:lstStyle/>
        <a:p>
          <a:endParaRPr lang="en-IN"/>
        </a:p>
      </dgm:t>
    </dgm:pt>
    <dgm:pt modelId="{84BDB53B-2EE7-4205-A30F-6A4ECB52AE1A}">
      <dgm:prSet phldrT="[Text]"/>
      <dgm:spPr/>
      <dgm:t>
        <a:bodyPr/>
        <a:lstStyle/>
        <a:p>
          <a:r>
            <a:rPr lang="en-IN" dirty="0" smtClean="0"/>
            <a:t>Linear Scalability</a:t>
          </a:r>
          <a:endParaRPr lang="en-IN" dirty="0"/>
        </a:p>
      </dgm:t>
    </dgm:pt>
    <dgm:pt modelId="{DD4C771C-92A6-45AE-BBF7-B292E05EBC00}" type="parTrans" cxnId="{2CD12ABE-AE23-4CAB-B442-B88483581B36}">
      <dgm:prSet/>
      <dgm:spPr/>
      <dgm:t>
        <a:bodyPr/>
        <a:lstStyle/>
        <a:p>
          <a:endParaRPr lang="en-IN"/>
        </a:p>
      </dgm:t>
    </dgm:pt>
    <dgm:pt modelId="{0E41A3D4-3925-4799-8B6C-4B9A512527D8}" type="sibTrans" cxnId="{2CD12ABE-AE23-4CAB-B442-B88483581B36}">
      <dgm:prSet/>
      <dgm:spPr/>
      <dgm:t>
        <a:bodyPr/>
        <a:lstStyle/>
        <a:p>
          <a:endParaRPr lang="en-IN"/>
        </a:p>
      </dgm:t>
    </dgm:pt>
    <dgm:pt modelId="{C427043D-F0E9-4D8B-81DC-A126FD6C9A34}">
      <dgm:prSet phldrT="[Text]"/>
      <dgm:spPr/>
      <dgm:t>
        <a:bodyPr/>
        <a:lstStyle/>
        <a:p>
          <a:r>
            <a:rPr lang="en-IN" dirty="0" smtClean="0"/>
            <a:t>Low Latency Query and Cost</a:t>
          </a:r>
          <a:endParaRPr lang="en-IN" dirty="0"/>
        </a:p>
      </dgm:t>
    </dgm:pt>
    <dgm:pt modelId="{BE736D15-58B2-4F1C-B883-22DB1183CE51}" type="parTrans" cxnId="{B66D7DF8-F8FA-4A56-A0B9-FC8810AAE176}">
      <dgm:prSet/>
      <dgm:spPr/>
      <dgm:t>
        <a:bodyPr/>
        <a:lstStyle/>
        <a:p>
          <a:endParaRPr lang="en-IN"/>
        </a:p>
      </dgm:t>
    </dgm:pt>
    <dgm:pt modelId="{E628CBCE-8700-4307-8778-84436D617883}" type="sibTrans" cxnId="{B66D7DF8-F8FA-4A56-A0B9-FC8810AAE176}">
      <dgm:prSet/>
      <dgm:spPr/>
      <dgm:t>
        <a:bodyPr/>
        <a:lstStyle/>
        <a:p>
          <a:endParaRPr lang="en-IN"/>
        </a:p>
      </dgm:t>
    </dgm:pt>
    <dgm:pt modelId="{BCF33A27-D2BD-4628-9903-5A253C234D25}">
      <dgm:prSet phldrT="[Text]"/>
      <dgm:spPr/>
      <dgm:t>
        <a:bodyPr/>
        <a:lstStyle/>
        <a:p>
          <a:r>
            <a:rPr lang="en-IN" dirty="0" smtClean="0"/>
            <a:t>Push Down Distributed Data Local Processing</a:t>
          </a:r>
          <a:endParaRPr lang="en-IN" dirty="0"/>
        </a:p>
      </dgm:t>
    </dgm:pt>
    <dgm:pt modelId="{90DCE44E-DE36-4A7A-86A2-9DD429BDC92F}" type="parTrans" cxnId="{83715F20-F7A3-44D1-808A-B5C7FA4BC3B5}">
      <dgm:prSet/>
      <dgm:spPr/>
      <dgm:t>
        <a:bodyPr/>
        <a:lstStyle/>
        <a:p>
          <a:endParaRPr lang="en-IN"/>
        </a:p>
      </dgm:t>
    </dgm:pt>
    <dgm:pt modelId="{6489D18C-DFF7-43F7-8EE8-3C309AE5E4CA}" type="sibTrans" cxnId="{83715F20-F7A3-44D1-808A-B5C7FA4BC3B5}">
      <dgm:prSet/>
      <dgm:spPr/>
      <dgm:t>
        <a:bodyPr/>
        <a:lstStyle/>
        <a:p>
          <a:endParaRPr lang="en-IN"/>
        </a:p>
      </dgm:t>
    </dgm:pt>
    <dgm:pt modelId="{AA64233B-7376-4540-B45F-309448AA544D}" type="pres">
      <dgm:prSet presAssocID="{3AB7A5FB-D1CB-420A-BF1B-2B7AD8DDFCB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572F742F-5056-4EBB-9D73-5ED53956EFB0}" type="pres">
      <dgm:prSet presAssocID="{3AB7A5FB-D1CB-420A-BF1B-2B7AD8DDFCB5}" presName="Name1" presStyleCnt="0"/>
      <dgm:spPr/>
    </dgm:pt>
    <dgm:pt modelId="{AAC8A61C-65F1-4078-9D53-12AB6100BE5E}" type="pres">
      <dgm:prSet presAssocID="{3AB7A5FB-D1CB-420A-BF1B-2B7AD8DDFCB5}" presName="cycle" presStyleCnt="0"/>
      <dgm:spPr/>
    </dgm:pt>
    <dgm:pt modelId="{E7A00DE5-D2A7-4F1A-B535-01ACFFBCCDD2}" type="pres">
      <dgm:prSet presAssocID="{3AB7A5FB-D1CB-420A-BF1B-2B7AD8DDFCB5}" presName="srcNode" presStyleLbl="node1" presStyleIdx="0" presStyleCnt="7"/>
      <dgm:spPr/>
    </dgm:pt>
    <dgm:pt modelId="{8D2D2F36-6782-44F6-A783-5822791542AC}" type="pres">
      <dgm:prSet presAssocID="{3AB7A5FB-D1CB-420A-BF1B-2B7AD8DDFCB5}" presName="conn" presStyleLbl="parChTrans1D2" presStyleIdx="0" presStyleCnt="1"/>
      <dgm:spPr/>
      <dgm:t>
        <a:bodyPr/>
        <a:lstStyle/>
        <a:p>
          <a:endParaRPr lang="en-IN"/>
        </a:p>
      </dgm:t>
    </dgm:pt>
    <dgm:pt modelId="{FE93EB0C-8BDF-451B-92A6-1EEE697CF632}" type="pres">
      <dgm:prSet presAssocID="{3AB7A5FB-D1CB-420A-BF1B-2B7AD8DDFCB5}" presName="extraNode" presStyleLbl="node1" presStyleIdx="0" presStyleCnt="7"/>
      <dgm:spPr/>
    </dgm:pt>
    <dgm:pt modelId="{56EC98B3-61B0-401A-870D-37A4EF66A258}" type="pres">
      <dgm:prSet presAssocID="{3AB7A5FB-D1CB-420A-BF1B-2B7AD8DDFCB5}" presName="dstNode" presStyleLbl="node1" presStyleIdx="0" presStyleCnt="7"/>
      <dgm:spPr/>
    </dgm:pt>
    <dgm:pt modelId="{9A8192FA-9518-464F-B6C8-C3217F698445}" type="pres">
      <dgm:prSet presAssocID="{FF7A4B09-91DF-4A46-82CC-BBBB46C47E7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6E886C-9BE8-4DC4-B66A-20FC54E5580C}" type="pres">
      <dgm:prSet presAssocID="{FF7A4B09-91DF-4A46-82CC-BBBB46C47E7F}" presName="accent_1" presStyleCnt="0"/>
      <dgm:spPr/>
    </dgm:pt>
    <dgm:pt modelId="{708C4490-4166-4933-A8A0-C9ABACF0C1DD}" type="pres">
      <dgm:prSet presAssocID="{FF7A4B09-91DF-4A46-82CC-BBBB46C47E7F}" presName="accentRepeatNode" presStyleLbl="solidFgAcc1" presStyleIdx="0" presStyleCnt="7"/>
      <dgm:spPr/>
    </dgm:pt>
    <dgm:pt modelId="{DCC0A2FE-CDEB-4C81-BAD6-0A98532899B9}" type="pres">
      <dgm:prSet presAssocID="{BCF33A27-D2BD-4628-9903-5A253C234D2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CD1B10-C4FA-4B90-AEA8-7749BCF513CE}" type="pres">
      <dgm:prSet presAssocID="{BCF33A27-D2BD-4628-9903-5A253C234D25}" presName="accent_2" presStyleCnt="0"/>
      <dgm:spPr/>
    </dgm:pt>
    <dgm:pt modelId="{6AC61E1C-A860-4FB3-8334-B24CF1E43859}" type="pres">
      <dgm:prSet presAssocID="{BCF33A27-D2BD-4628-9903-5A253C234D25}" presName="accentRepeatNode" presStyleLbl="solidFgAcc1" presStyleIdx="1" presStyleCnt="7"/>
      <dgm:spPr/>
    </dgm:pt>
    <dgm:pt modelId="{10451C29-ABAF-43A3-AD16-303DA0A5B8C0}" type="pres">
      <dgm:prSet presAssocID="{62EBAF24-B588-4516-98C5-4473040456B4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B0C0AA-4A61-42E5-9EBB-7884D7C6030D}" type="pres">
      <dgm:prSet presAssocID="{62EBAF24-B588-4516-98C5-4473040456B4}" presName="accent_3" presStyleCnt="0"/>
      <dgm:spPr/>
    </dgm:pt>
    <dgm:pt modelId="{9C710CA7-1AE4-4F59-A6D3-81842FBC9F35}" type="pres">
      <dgm:prSet presAssocID="{62EBAF24-B588-4516-98C5-4473040456B4}" presName="accentRepeatNode" presStyleLbl="solidFgAcc1" presStyleIdx="2" presStyleCnt="7"/>
      <dgm:spPr/>
    </dgm:pt>
    <dgm:pt modelId="{219AB5E3-2574-450A-B9EC-5071C65C3F24}" type="pres">
      <dgm:prSet presAssocID="{A54700E9-CBC1-434B-AE13-1E4A741BD7A6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10B05D-0F98-4795-A65E-C534FA551E34}" type="pres">
      <dgm:prSet presAssocID="{A54700E9-CBC1-434B-AE13-1E4A741BD7A6}" presName="accent_4" presStyleCnt="0"/>
      <dgm:spPr/>
    </dgm:pt>
    <dgm:pt modelId="{76FF257E-895B-45B6-9B0B-2E6D66B5473B}" type="pres">
      <dgm:prSet presAssocID="{A54700E9-CBC1-434B-AE13-1E4A741BD7A6}" presName="accentRepeatNode" presStyleLbl="solidFgAcc1" presStyleIdx="3" presStyleCnt="7"/>
      <dgm:spPr/>
    </dgm:pt>
    <dgm:pt modelId="{EA4DB79A-C646-49D3-8830-225646CF076F}" type="pres">
      <dgm:prSet presAssocID="{D79D0130-301F-46A8-99BF-3BD3F32B490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48AAA1-AB57-4F21-8BAA-A6842A9DE196}" type="pres">
      <dgm:prSet presAssocID="{D79D0130-301F-46A8-99BF-3BD3F32B490A}" presName="accent_5" presStyleCnt="0"/>
      <dgm:spPr/>
    </dgm:pt>
    <dgm:pt modelId="{CBB0486F-07CF-44B9-A27C-D0C59DEA352D}" type="pres">
      <dgm:prSet presAssocID="{D79D0130-301F-46A8-99BF-3BD3F32B490A}" presName="accentRepeatNode" presStyleLbl="solidFgAcc1" presStyleIdx="4" presStyleCnt="7"/>
      <dgm:spPr/>
    </dgm:pt>
    <dgm:pt modelId="{10423CEA-AC98-4F69-AF47-9DE13DF65B94}" type="pres">
      <dgm:prSet presAssocID="{84BDB53B-2EE7-4205-A30F-6A4ECB52AE1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22160B-1C7D-469D-8FAC-29422CEABFFF}" type="pres">
      <dgm:prSet presAssocID="{84BDB53B-2EE7-4205-A30F-6A4ECB52AE1A}" presName="accent_6" presStyleCnt="0"/>
      <dgm:spPr/>
    </dgm:pt>
    <dgm:pt modelId="{56AFB4A3-C30B-46EF-B533-B7E50D3BFB00}" type="pres">
      <dgm:prSet presAssocID="{84BDB53B-2EE7-4205-A30F-6A4ECB52AE1A}" presName="accentRepeatNode" presStyleLbl="solidFgAcc1" presStyleIdx="5" presStyleCnt="7"/>
      <dgm:spPr/>
    </dgm:pt>
    <dgm:pt modelId="{FB6EDCFB-47B6-4DAC-9941-6BFF66C26380}" type="pres">
      <dgm:prSet presAssocID="{C427043D-F0E9-4D8B-81DC-A126FD6C9A34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0FAEBA-D4FB-45B5-A383-AD6501045C27}" type="pres">
      <dgm:prSet presAssocID="{C427043D-F0E9-4D8B-81DC-A126FD6C9A34}" presName="accent_7" presStyleCnt="0"/>
      <dgm:spPr/>
    </dgm:pt>
    <dgm:pt modelId="{ABA1302F-892D-43EC-8491-AF6776B5B5D3}" type="pres">
      <dgm:prSet presAssocID="{C427043D-F0E9-4D8B-81DC-A126FD6C9A34}" presName="accentRepeatNode" presStyleLbl="solidFgAcc1" presStyleIdx="6" presStyleCnt="7"/>
      <dgm:spPr/>
    </dgm:pt>
  </dgm:ptLst>
  <dgm:cxnLst>
    <dgm:cxn modelId="{0C0E4EBF-6BBE-4A85-886F-8342A22017FC}" type="presOf" srcId="{BCF33A27-D2BD-4628-9903-5A253C234D25}" destId="{DCC0A2FE-CDEB-4C81-BAD6-0A98532899B9}" srcOrd="0" destOrd="0" presId="urn:microsoft.com/office/officeart/2008/layout/VerticalCurvedList"/>
    <dgm:cxn modelId="{B66D7DF8-F8FA-4A56-A0B9-FC8810AAE176}" srcId="{3AB7A5FB-D1CB-420A-BF1B-2B7AD8DDFCB5}" destId="{C427043D-F0E9-4D8B-81DC-A126FD6C9A34}" srcOrd="6" destOrd="0" parTransId="{BE736D15-58B2-4F1C-B883-22DB1183CE51}" sibTransId="{E628CBCE-8700-4307-8778-84436D617883}"/>
    <dgm:cxn modelId="{1FF8EB8D-6BF7-434A-B0FF-3B981822161E}" type="presOf" srcId="{A54700E9-CBC1-434B-AE13-1E4A741BD7A6}" destId="{219AB5E3-2574-450A-B9EC-5071C65C3F24}" srcOrd="0" destOrd="0" presId="urn:microsoft.com/office/officeart/2008/layout/VerticalCurvedList"/>
    <dgm:cxn modelId="{F54E3431-B8F5-40F9-ABF1-38E006CB1347}" type="presOf" srcId="{3AB7A5FB-D1CB-420A-BF1B-2B7AD8DDFCB5}" destId="{AA64233B-7376-4540-B45F-309448AA544D}" srcOrd="0" destOrd="0" presId="urn:microsoft.com/office/officeart/2008/layout/VerticalCurvedList"/>
    <dgm:cxn modelId="{8D611B24-AAAD-4EA7-8FC3-E9FF9DFA4B5B}" type="presOf" srcId="{FF7A4B09-91DF-4A46-82CC-BBBB46C47E7F}" destId="{9A8192FA-9518-464F-B6C8-C3217F698445}" srcOrd="0" destOrd="0" presId="urn:microsoft.com/office/officeart/2008/layout/VerticalCurvedList"/>
    <dgm:cxn modelId="{82F7EE6C-0989-4054-9177-CD957196F115}" srcId="{3AB7A5FB-D1CB-420A-BF1B-2B7AD8DDFCB5}" destId="{D79D0130-301F-46A8-99BF-3BD3F32B490A}" srcOrd="4" destOrd="0" parTransId="{9BC11EFD-3BED-4451-82A2-277AB672FAC9}" sibTransId="{0ADACC74-4233-4620-82DB-779A6B6ACFEC}"/>
    <dgm:cxn modelId="{651DE84C-7D49-43C5-B5A1-204958CD0979}" srcId="{3AB7A5FB-D1CB-420A-BF1B-2B7AD8DDFCB5}" destId="{62EBAF24-B588-4516-98C5-4473040456B4}" srcOrd="2" destOrd="0" parTransId="{7404DC5C-939C-4D9F-AFB3-623143F50FA7}" sibTransId="{C0B21466-CFDE-44DB-8346-2F6BE869844D}"/>
    <dgm:cxn modelId="{83715F20-F7A3-44D1-808A-B5C7FA4BC3B5}" srcId="{3AB7A5FB-D1CB-420A-BF1B-2B7AD8DDFCB5}" destId="{BCF33A27-D2BD-4628-9903-5A253C234D25}" srcOrd="1" destOrd="0" parTransId="{90DCE44E-DE36-4A7A-86A2-9DD429BDC92F}" sibTransId="{6489D18C-DFF7-43F7-8EE8-3C309AE5E4CA}"/>
    <dgm:cxn modelId="{FA287318-8491-441A-B26A-50078A80CA1A}" srcId="{3AB7A5FB-D1CB-420A-BF1B-2B7AD8DDFCB5}" destId="{A54700E9-CBC1-434B-AE13-1E4A741BD7A6}" srcOrd="3" destOrd="0" parTransId="{EF0F9996-CA3A-4B34-9E7B-44CB620F85B0}" sibTransId="{8D0231ED-807C-42A2-862C-557E8C01D609}"/>
    <dgm:cxn modelId="{4A15ED81-4BF2-4873-AB39-052DCE52B178}" type="presOf" srcId="{D79D0130-301F-46A8-99BF-3BD3F32B490A}" destId="{EA4DB79A-C646-49D3-8830-225646CF076F}" srcOrd="0" destOrd="0" presId="urn:microsoft.com/office/officeart/2008/layout/VerticalCurvedList"/>
    <dgm:cxn modelId="{3DF2A3B9-316F-4FEC-B05A-49F1AA671F13}" type="presOf" srcId="{62EBAF24-B588-4516-98C5-4473040456B4}" destId="{10451C29-ABAF-43A3-AD16-303DA0A5B8C0}" srcOrd="0" destOrd="0" presId="urn:microsoft.com/office/officeart/2008/layout/VerticalCurvedList"/>
    <dgm:cxn modelId="{1AED3A6B-F87F-40AE-A768-4E25E40B67C8}" srcId="{3AB7A5FB-D1CB-420A-BF1B-2B7AD8DDFCB5}" destId="{FF7A4B09-91DF-4A46-82CC-BBBB46C47E7F}" srcOrd="0" destOrd="0" parTransId="{A804A43E-7ECD-4351-8083-D211326F2EA0}" sibTransId="{C5435CDC-4C73-4109-B05E-2E3E754B8720}"/>
    <dgm:cxn modelId="{4923DD2F-E805-4879-B7F4-1FDA359DA54D}" type="presOf" srcId="{C5435CDC-4C73-4109-B05E-2E3E754B8720}" destId="{8D2D2F36-6782-44F6-A783-5822791542AC}" srcOrd="0" destOrd="0" presId="urn:microsoft.com/office/officeart/2008/layout/VerticalCurvedList"/>
    <dgm:cxn modelId="{2CD12ABE-AE23-4CAB-B442-B88483581B36}" srcId="{3AB7A5FB-D1CB-420A-BF1B-2B7AD8DDFCB5}" destId="{84BDB53B-2EE7-4205-A30F-6A4ECB52AE1A}" srcOrd="5" destOrd="0" parTransId="{DD4C771C-92A6-45AE-BBF7-B292E05EBC00}" sibTransId="{0E41A3D4-3925-4799-8B6C-4B9A512527D8}"/>
    <dgm:cxn modelId="{E57CF230-12AB-4032-893B-F08220FC108E}" type="presOf" srcId="{C427043D-F0E9-4D8B-81DC-A126FD6C9A34}" destId="{FB6EDCFB-47B6-4DAC-9941-6BFF66C26380}" srcOrd="0" destOrd="0" presId="urn:microsoft.com/office/officeart/2008/layout/VerticalCurvedList"/>
    <dgm:cxn modelId="{28768A34-F1DA-4679-B08D-CE13E7EF3F2E}" type="presOf" srcId="{84BDB53B-2EE7-4205-A30F-6A4ECB52AE1A}" destId="{10423CEA-AC98-4F69-AF47-9DE13DF65B94}" srcOrd="0" destOrd="0" presId="urn:microsoft.com/office/officeart/2008/layout/VerticalCurvedList"/>
    <dgm:cxn modelId="{822F2344-6140-441F-BA0C-157F811C5E84}" type="presParOf" srcId="{AA64233B-7376-4540-B45F-309448AA544D}" destId="{572F742F-5056-4EBB-9D73-5ED53956EFB0}" srcOrd="0" destOrd="0" presId="urn:microsoft.com/office/officeart/2008/layout/VerticalCurvedList"/>
    <dgm:cxn modelId="{CEF89408-5433-4743-ACA2-7EE836785B78}" type="presParOf" srcId="{572F742F-5056-4EBB-9D73-5ED53956EFB0}" destId="{AAC8A61C-65F1-4078-9D53-12AB6100BE5E}" srcOrd="0" destOrd="0" presId="urn:microsoft.com/office/officeart/2008/layout/VerticalCurvedList"/>
    <dgm:cxn modelId="{8E13367D-DF8E-4B65-8E65-C413C47C092C}" type="presParOf" srcId="{AAC8A61C-65F1-4078-9D53-12AB6100BE5E}" destId="{E7A00DE5-D2A7-4F1A-B535-01ACFFBCCDD2}" srcOrd="0" destOrd="0" presId="urn:microsoft.com/office/officeart/2008/layout/VerticalCurvedList"/>
    <dgm:cxn modelId="{A76B847F-D412-4014-B747-2CD810432DAC}" type="presParOf" srcId="{AAC8A61C-65F1-4078-9D53-12AB6100BE5E}" destId="{8D2D2F36-6782-44F6-A783-5822791542AC}" srcOrd="1" destOrd="0" presId="urn:microsoft.com/office/officeart/2008/layout/VerticalCurvedList"/>
    <dgm:cxn modelId="{E56CD69E-F3AA-4250-818A-96C8B8EDA218}" type="presParOf" srcId="{AAC8A61C-65F1-4078-9D53-12AB6100BE5E}" destId="{FE93EB0C-8BDF-451B-92A6-1EEE697CF632}" srcOrd="2" destOrd="0" presId="urn:microsoft.com/office/officeart/2008/layout/VerticalCurvedList"/>
    <dgm:cxn modelId="{03EAAE88-DC72-4C2A-9295-0EE50C59C6C0}" type="presParOf" srcId="{AAC8A61C-65F1-4078-9D53-12AB6100BE5E}" destId="{56EC98B3-61B0-401A-870D-37A4EF66A258}" srcOrd="3" destOrd="0" presId="urn:microsoft.com/office/officeart/2008/layout/VerticalCurvedList"/>
    <dgm:cxn modelId="{D381F895-2F53-46BA-8775-62FB5868317B}" type="presParOf" srcId="{572F742F-5056-4EBB-9D73-5ED53956EFB0}" destId="{9A8192FA-9518-464F-B6C8-C3217F698445}" srcOrd="1" destOrd="0" presId="urn:microsoft.com/office/officeart/2008/layout/VerticalCurvedList"/>
    <dgm:cxn modelId="{5636AD9E-A5A6-4CB6-A4EC-15363142E6A0}" type="presParOf" srcId="{572F742F-5056-4EBB-9D73-5ED53956EFB0}" destId="{026E886C-9BE8-4DC4-B66A-20FC54E5580C}" srcOrd="2" destOrd="0" presId="urn:microsoft.com/office/officeart/2008/layout/VerticalCurvedList"/>
    <dgm:cxn modelId="{B3EAE4A5-C504-498D-987A-38D3BBD0A907}" type="presParOf" srcId="{026E886C-9BE8-4DC4-B66A-20FC54E5580C}" destId="{708C4490-4166-4933-A8A0-C9ABACF0C1DD}" srcOrd="0" destOrd="0" presId="urn:microsoft.com/office/officeart/2008/layout/VerticalCurvedList"/>
    <dgm:cxn modelId="{3D03AA57-6A70-4C65-B9EA-C2D7CF0E1DC1}" type="presParOf" srcId="{572F742F-5056-4EBB-9D73-5ED53956EFB0}" destId="{DCC0A2FE-CDEB-4C81-BAD6-0A98532899B9}" srcOrd="3" destOrd="0" presId="urn:microsoft.com/office/officeart/2008/layout/VerticalCurvedList"/>
    <dgm:cxn modelId="{295228D7-4C9E-4BDC-B097-CBC6B4885E92}" type="presParOf" srcId="{572F742F-5056-4EBB-9D73-5ED53956EFB0}" destId="{1FCD1B10-C4FA-4B90-AEA8-7749BCF513CE}" srcOrd="4" destOrd="0" presId="urn:microsoft.com/office/officeart/2008/layout/VerticalCurvedList"/>
    <dgm:cxn modelId="{D84D8E38-8010-47DD-92F6-C46608C37F72}" type="presParOf" srcId="{1FCD1B10-C4FA-4B90-AEA8-7749BCF513CE}" destId="{6AC61E1C-A860-4FB3-8334-B24CF1E43859}" srcOrd="0" destOrd="0" presId="urn:microsoft.com/office/officeart/2008/layout/VerticalCurvedList"/>
    <dgm:cxn modelId="{DEB06969-D467-46A8-8282-D77332B0A04C}" type="presParOf" srcId="{572F742F-5056-4EBB-9D73-5ED53956EFB0}" destId="{10451C29-ABAF-43A3-AD16-303DA0A5B8C0}" srcOrd="5" destOrd="0" presId="urn:microsoft.com/office/officeart/2008/layout/VerticalCurvedList"/>
    <dgm:cxn modelId="{AFFA8D24-109D-44AC-AF1F-BDA69E511D98}" type="presParOf" srcId="{572F742F-5056-4EBB-9D73-5ED53956EFB0}" destId="{CEB0C0AA-4A61-42E5-9EBB-7884D7C6030D}" srcOrd="6" destOrd="0" presId="urn:microsoft.com/office/officeart/2008/layout/VerticalCurvedList"/>
    <dgm:cxn modelId="{14A071E6-04E2-4C51-950A-639E6380BF96}" type="presParOf" srcId="{CEB0C0AA-4A61-42E5-9EBB-7884D7C6030D}" destId="{9C710CA7-1AE4-4F59-A6D3-81842FBC9F35}" srcOrd="0" destOrd="0" presId="urn:microsoft.com/office/officeart/2008/layout/VerticalCurvedList"/>
    <dgm:cxn modelId="{1D05E38B-056C-493E-810E-E960AF8C6FE5}" type="presParOf" srcId="{572F742F-5056-4EBB-9D73-5ED53956EFB0}" destId="{219AB5E3-2574-450A-B9EC-5071C65C3F24}" srcOrd="7" destOrd="0" presId="urn:microsoft.com/office/officeart/2008/layout/VerticalCurvedList"/>
    <dgm:cxn modelId="{8805BDDB-2388-4DDB-A545-E67068505FEB}" type="presParOf" srcId="{572F742F-5056-4EBB-9D73-5ED53956EFB0}" destId="{2C10B05D-0F98-4795-A65E-C534FA551E34}" srcOrd="8" destOrd="0" presId="urn:microsoft.com/office/officeart/2008/layout/VerticalCurvedList"/>
    <dgm:cxn modelId="{302B412B-FD2D-4A6C-AD95-D5E63C2460A4}" type="presParOf" srcId="{2C10B05D-0F98-4795-A65E-C534FA551E34}" destId="{76FF257E-895B-45B6-9B0B-2E6D66B5473B}" srcOrd="0" destOrd="0" presId="urn:microsoft.com/office/officeart/2008/layout/VerticalCurvedList"/>
    <dgm:cxn modelId="{4BEEBC87-6A44-4067-B932-7ADD6F7E9F8E}" type="presParOf" srcId="{572F742F-5056-4EBB-9D73-5ED53956EFB0}" destId="{EA4DB79A-C646-49D3-8830-225646CF076F}" srcOrd="9" destOrd="0" presId="urn:microsoft.com/office/officeart/2008/layout/VerticalCurvedList"/>
    <dgm:cxn modelId="{30659FF0-33A2-4084-8EC8-83F783BE3BB2}" type="presParOf" srcId="{572F742F-5056-4EBB-9D73-5ED53956EFB0}" destId="{F648AAA1-AB57-4F21-8BAA-A6842A9DE196}" srcOrd="10" destOrd="0" presId="urn:microsoft.com/office/officeart/2008/layout/VerticalCurvedList"/>
    <dgm:cxn modelId="{8EAC55C0-476E-44D1-B7E0-83C48AA282BD}" type="presParOf" srcId="{F648AAA1-AB57-4F21-8BAA-A6842A9DE196}" destId="{CBB0486F-07CF-44B9-A27C-D0C59DEA352D}" srcOrd="0" destOrd="0" presId="urn:microsoft.com/office/officeart/2008/layout/VerticalCurvedList"/>
    <dgm:cxn modelId="{9E54E19D-922B-4F2B-9452-26768FFC941B}" type="presParOf" srcId="{572F742F-5056-4EBB-9D73-5ED53956EFB0}" destId="{10423CEA-AC98-4F69-AF47-9DE13DF65B94}" srcOrd="11" destOrd="0" presId="urn:microsoft.com/office/officeart/2008/layout/VerticalCurvedList"/>
    <dgm:cxn modelId="{5BDD9132-F08C-4EE6-BA2D-9ADE16637B31}" type="presParOf" srcId="{572F742F-5056-4EBB-9D73-5ED53956EFB0}" destId="{2E22160B-1C7D-469D-8FAC-29422CEABFFF}" srcOrd="12" destOrd="0" presId="urn:microsoft.com/office/officeart/2008/layout/VerticalCurvedList"/>
    <dgm:cxn modelId="{1A0B61FA-FC08-4831-B0BC-BDB1AADD5C34}" type="presParOf" srcId="{2E22160B-1C7D-469D-8FAC-29422CEABFFF}" destId="{56AFB4A3-C30B-46EF-B533-B7E50D3BFB00}" srcOrd="0" destOrd="0" presId="urn:microsoft.com/office/officeart/2008/layout/VerticalCurvedList"/>
    <dgm:cxn modelId="{AD56D336-1243-46FC-AE71-8B0FFC1412F6}" type="presParOf" srcId="{572F742F-5056-4EBB-9D73-5ED53956EFB0}" destId="{FB6EDCFB-47B6-4DAC-9941-6BFF66C26380}" srcOrd="13" destOrd="0" presId="urn:microsoft.com/office/officeart/2008/layout/VerticalCurvedList"/>
    <dgm:cxn modelId="{B9C1F6D5-F1AA-471B-97EF-48F52E636C0A}" type="presParOf" srcId="{572F742F-5056-4EBB-9D73-5ED53956EFB0}" destId="{3F0FAEBA-D4FB-45B5-A383-AD6501045C27}" srcOrd="14" destOrd="0" presId="urn:microsoft.com/office/officeart/2008/layout/VerticalCurvedList"/>
    <dgm:cxn modelId="{3E357016-29F6-4CF3-873D-D33DF4A06F39}" type="presParOf" srcId="{3F0FAEBA-D4FB-45B5-A383-AD6501045C27}" destId="{ABA1302F-892D-43EC-8491-AF6776B5B5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2721737" y="-419723"/>
          <a:ext cx="3248303" cy="3248303"/>
        </a:xfrm>
        <a:prstGeom prst="blockArc">
          <a:avLst>
            <a:gd name="adj1" fmla="val 18900000"/>
            <a:gd name="adj2" fmla="val 2700000"/>
            <a:gd name="adj3" fmla="val 66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31592" y="150505"/>
          <a:ext cx="2939761" cy="3012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Map Reduce Latency</a:t>
          </a:r>
          <a:endParaRPr lang="en-IN" sz="1500" kern="1200" dirty="0"/>
        </a:p>
      </dsp:txBody>
      <dsp:txXfrm>
        <a:off x="231592" y="150505"/>
        <a:ext cx="2939761" cy="301203"/>
      </dsp:txXfrm>
    </dsp:sp>
    <dsp:sp modelId="{2EACAB3B-E4A8-47AC-A102-A6ADDFBC68E8}">
      <dsp:nvSpPr>
        <dsp:cNvPr id="0" name=""/>
        <dsp:cNvSpPr/>
      </dsp:nvSpPr>
      <dsp:spPr>
        <a:xfrm>
          <a:off x="43340" y="112854"/>
          <a:ext cx="376504" cy="376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447426" y="602166"/>
          <a:ext cx="2723928" cy="3012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Storage Formats</a:t>
          </a:r>
          <a:endParaRPr lang="en-IN" sz="1500" kern="1200" dirty="0"/>
        </a:p>
      </dsp:txBody>
      <dsp:txXfrm>
        <a:off x="447426" y="602166"/>
        <a:ext cx="2723928" cy="301203"/>
      </dsp:txXfrm>
    </dsp:sp>
    <dsp:sp modelId="{9BCBD640-58E7-401B-98AC-7EF2D8356BA5}">
      <dsp:nvSpPr>
        <dsp:cNvPr id="0" name=""/>
        <dsp:cNvSpPr/>
      </dsp:nvSpPr>
      <dsp:spPr>
        <a:xfrm>
          <a:off x="259174" y="564515"/>
          <a:ext cx="376504" cy="376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4CBF-ABC3-4AF7-AA40-BEF7FFF574A2}">
      <dsp:nvSpPr>
        <dsp:cNvPr id="0" name=""/>
        <dsp:cNvSpPr/>
      </dsp:nvSpPr>
      <dsp:spPr>
        <a:xfrm>
          <a:off x="513670" y="1053826"/>
          <a:ext cx="2657684" cy="301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Compressions</a:t>
          </a:r>
          <a:endParaRPr lang="en-IN" sz="1500" kern="1200" dirty="0"/>
        </a:p>
      </dsp:txBody>
      <dsp:txXfrm>
        <a:off x="513670" y="1053826"/>
        <a:ext cx="2657684" cy="301203"/>
      </dsp:txXfrm>
    </dsp:sp>
    <dsp:sp modelId="{4260AF08-8254-45BD-B0FC-D3D093895098}">
      <dsp:nvSpPr>
        <dsp:cNvPr id="0" name=""/>
        <dsp:cNvSpPr/>
      </dsp:nvSpPr>
      <dsp:spPr>
        <a:xfrm>
          <a:off x="325417" y="1016176"/>
          <a:ext cx="376504" cy="376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5C52-CAAD-4E3D-97DC-2FE49BD7CB3B}">
      <dsp:nvSpPr>
        <dsp:cNvPr id="0" name=""/>
        <dsp:cNvSpPr/>
      </dsp:nvSpPr>
      <dsp:spPr>
        <a:xfrm>
          <a:off x="447426" y="1505487"/>
          <a:ext cx="2723928" cy="3012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Schema on Read</a:t>
          </a:r>
          <a:endParaRPr lang="en-IN" sz="1500" kern="1200" dirty="0"/>
        </a:p>
      </dsp:txBody>
      <dsp:txXfrm>
        <a:off x="447426" y="1505487"/>
        <a:ext cx="2723928" cy="301203"/>
      </dsp:txXfrm>
    </dsp:sp>
    <dsp:sp modelId="{969E7DEA-D88C-4746-AE85-787DC626EC09}">
      <dsp:nvSpPr>
        <dsp:cNvPr id="0" name=""/>
        <dsp:cNvSpPr/>
      </dsp:nvSpPr>
      <dsp:spPr>
        <a:xfrm>
          <a:off x="259174" y="1467837"/>
          <a:ext cx="376504" cy="376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8770E-6CAF-4F69-82A1-51072FFFA51C}">
      <dsp:nvSpPr>
        <dsp:cNvPr id="0" name=""/>
        <dsp:cNvSpPr/>
      </dsp:nvSpPr>
      <dsp:spPr>
        <a:xfrm>
          <a:off x="231592" y="1957148"/>
          <a:ext cx="2939761" cy="3012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Mid-Query Fault Tolerance</a:t>
          </a:r>
          <a:endParaRPr lang="en-IN" sz="1500" kern="1200" dirty="0"/>
        </a:p>
      </dsp:txBody>
      <dsp:txXfrm>
        <a:off x="231592" y="1957148"/>
        <a:ext cx="2939761" cy="301203"/>
      </dsp:txXfrm>
    </dsp:sp>
    <dsp:sp modelId="{D4A22B2F-1844-4E20-9F55-9CF2EC62B875}">
      <dsp:nvSpPr>
        <dsp:cNvPr id="0" name=""/>
        <dsp:cNvSpPr/>
      </dsp:nvSpPr>
      <dsp:spPr>
        <a:xfrm>
          <a:off x="43340" y="1919497"/>
          <a:ext cx="376504" cy="376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2805864" y="-432512"/>
          <a:ext cx="3348240" cy="3348240"/>
        </a:xfrm>
        <a:prstGeom prst="blockArc">
          <a:avLst>
            <a:gd name="adj1" fmla="val 18900000"/>
            <a:gd name="adj2" fmla="val 2700000"/>
            <a:gd name="adj3" fmla="val 64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84651" y="190909"/>
          <a:ext cx="3647528" cy="382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Map Reduce Latency still exist</a:t>
          </a:r>
          <a:endParaRPr lang="en-IN" sz="2000" kern="1200" dirty="0"/>
        </a:p>
      </dsp:txBody>
      <dsp:txXfrm>
        <a:off x="284651" y="190909"/>
        <a:ext cx="3647528" cy="382017"/>
      </dsp:txXfrm>
    </dsp:sp>
    <dsp:sp modelId="{2EACAB3B-E4A8-47AC-A102-A6ADDFBC68E8}">
      <dsp:nvSpPr>
        <dsp:cNvPr id="0" name=""/>
        <dsp:cNvSpPr/>
      </dsp:nvSpPr>
      <dsp:spPr>
        <a:xfrm>
          <a:off x="45890" y="143157"/>
          <a:ext cx="477522" cy="477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503671" y="764035"/>
          <a:ext cx="3428508" cy="3820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File Format Support</a:t>
          </a:r>
          <a:endParaRPr lang="en-IN" sz="2000" kern="1200" dirty="0"/>
        </a:p>
      </dsp:txBody>
      <dsp:txXfrm>
        <a:off x="503671" y="764035"/>
        <a:ext cx="3428508" cy="382017"/>
      </dsp:txXfrm>
    </dsp:sp>
    <dsp:sp modelId="{9BCBD640-58E7-401B-98AC-7EF2D8356BA5}">
      <dsp:nvSpPr>
        <dsp:cNvPr id="0" name=""/>
        <dsp:cNvSpPr/>
      </dsp:nvSpPr>
      <dsp:spPr>
        <a:xfrm>
          <a:off x="264910" y="716283"/>
          <a:ext cx="477522" cy="477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4CBF-ABC3-4AF7-AA40-BEF7FFF574A2}">
      <dsp:nvSpPr>
        <dsp:cNvPr id="0" name=""/>
        <dsp:cNvSpPr/>
      </dsp:nvSpPr>
      <dsp:spPr>
        <a:xfrm>
          <a:off x="503671" y="1337161"/>
          <a:ext cx="3428508" cy="3820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Improved Query Optimizer </a:t>
          </a:r>
          <a:endParaRPr lang="en-IN" sz="2000" kern="1200" dirty="0"/>
        </a:p>
      </dsp:txBody>
      <dsp:txXfrm>
        <a:off x="503671" y="1337161"/>
        <a:ext cx="3428508" cy="382017"/>
      </dsp:txXfrm>
    </dsp:sp>
    <dsp:sp modelId="{4260AF08-8254-45BD-B0FC-D3D093895098}">
      <dsp:nvSpPr>
        <dsp:cNvPr id="0" name=""/>
        <dsp:cNvSpPr/>
      </dsp:nvSpPr>
      <dsp:spPr>
        <a:xfrm>
          <a:off x="264910" y="1289409"/>
          <a:ext cx="477522" cy="477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5C52-CAAD-4E3D-97DC-2FE49BD7CB3B}">
      <dsp:nvSpPr>
        <dsp:cNvPr id="0" name=""/>
        <dsp:cNvSpPr/>
      </dsp:nvSpPr>
      <dsp:spPr>
        <a:xfrm>
          <a:off x="284651" y="1910287"/>
          <a:ext cx="3647528" cy="3820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2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Vectorized Query Engine</a:t>
          </a:r>
          <a:endParaRPr lang="en-IN" sz="2000" kern="1200" dirty="0"/>
        </a:p>
      </dsp:txBody>
      <dsp:txXfrm>
        <a:off x="284651" y="1910287"/>
        <a:ext cx="3647528" cy="382017"/>
      </dsp:txXfrm>
    </dsp:sp>
    <dsp:sp modelId="{969E7DEA-D88C-4746-AE85-787DC626EC09}">
      <dsp:nvSpPr>
        <dsp:cNvPr id="0" name=""/>
        <dsp:cNvSpPr/>
      </dsp:nvSpPr>
      <dsp:spPr>
        <a:xfrm>
          <a:off x="45890" y="1862535"/>
          <a:ext cx="477522" cy="477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2739508" y="-422425"/>
          <a:ext cx="3269415" cy="3269415"/>
        </a:xfrm>
        <a:prstGeom prst="blockArc">
          <a:avLst>
            <a:gd name="adj1" fmla="val 18900000"/>
            <a:gd name="adj2" fmla="val 2700000"/>
            <a:gd name="adj3" fmla="val 66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78141" y="186400"/>
          <a:ext cx="4035965" cy="372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Leverage Database Query Engine</a:t>
          </a:r>
          <a:endParaRPr lang="en-IN" sz="1500" kern="1200" dirty="0"/>
        </a:p>
      </dsp:txBody>
      <dsp:txXfrm>
        <a:off x="278141" y="186400"/>
        <a:ext cx="4035965" cy="372995"/>
      </dsp:txXfrm>
    </dsp:sp>
    <dsp:sp modelId="{2EACAB3B-E4A8-47AC-A102-A6ADDFBC68E8}">
      <dsp:nvSpPr>
        <dsp:cNvPr id="0" name=""/>
        <dsp:cNvSpPr/>
      </dsp:nvSpPr>
      <dsp:spPr>
        <a:xfrm>
          <a:off x="45019" y="139776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491988" y="745990"/>
          <a:ext cx="3822118" cy="372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No Data Local Processing</a:t>
          </a:r>
          <a:endParaRPr lang="en-IN" sz="1500" kern="1200" dirty="0"/>
        </a:p>
      </dsp:txBody>
      <dsp:txXfrm>
        <a:off x="491988" y="745990"/>
        <a:ext cx="3822118" cy="372995"/>
      </dsp:txXfrm>
    </dsp:sp>
    <dsp:sp modelId="{9BCBD640-58E7-401B-98AC-7EF2D8356BA5}">
      <dsp:nvSpPr>
        <dsp:cNvPr id="0" name=""/>
        <dsp:cNvSpPr/>
      </dsp:nvSpPr>
      <dsp:spPr>
        <a:xfrm>
          <a:off x="258866" y="699365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4CBF-ABC3-4AF7-AA40-BEF7FFF574A2}">
      <dsp:nvSpPr>
        <dsp:cNvPr id="0" name=""/>
        <dsp:cNvSpPr/>
      </dsp:nvSpPr>
      <dsp:spPr>
        <a:xfrm>
          <a:off x="491988" y="1305579"/>
          <a:ext cx="3822118" cy="372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Full ANSI SQL Compliance</a:t>
          </a:r>
          <a:endParaRPr lang="en-IN" sz="1500" kern="1200" dirty="0"/>
        </a:p>
      </dsp:txBody>
      <dsp:txXfrm>
        <a:off x="491988" y="1305579"/>
        <a:ext cx="3822118" cy="372995"/>
      </dsp:txXfrm>
    </dsp:sp>
    <dsp:sp modelId="{4260AF08-8254-45BD-B0FC-D3D093895098}">
      <dsp:nvSpPr>
        <dsp:cNvPr id="0" name=""/>
        <dsp:cNvSpPr/>
      </dsp:nvSpPr>
      <dsp:spPr>
        <a:xfrm>
          <a:off x="258866" y="1258955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5C52-CAAD-4E3D-97DC-2FE49BD7CB3B}">
      <dsp:nvSpPr>
        <dsp:cNvPr id="0" name=""/>
        <dsp:cNvSpPr/>
      </dsp:nvSpPr>
      <dsp:spPr>
        <a:xfrm>
          <a:off x="278141" y="1865169"/>
          <a:ext cx="4035965" cy="3729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Poor Response Time (Limited to Low Volumes)</a:t>
          </a:r>
          <a:endParaRPr lang="en-IN" sz="1500" kern="1200" dirty="0"/>
        </a:p>
      </dsp:txBody>
      <dsp:txXfrm>
        <a:off x="278141" y="1865169"/>
        <a:ext cx="4035965" cy="372995"/>
      </dsp:txXfrm>
    </dsp:sp>
    <dsp:sp modelId="{969E7DEA-D88C-4746-AE85-787DC626EC09}">
      <dsp:nvSpPr>
        <dsp:cNvPr id="0" name=""/>
        <dsp:cNvSpPr/>
      </dsp:nvSpPr>
      <dsp:spPr>
        <a:xfrm>
          <a:off x="45019" y="1818544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3170565" y="-487957"/>
          <a:ext cx="3781479" cy="3781479"/>
        </a:xfrm>
        <a:prstGeom prst="blockArc">
          <a:avLst>
            <a:gd name="adj1" fmla="val 18900000"/>
            <a:gd name="adj2" fmla="val 2700000"/>
            <a:gd name="adj3" fmla="val 57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68251" y="175291"/>
          <a:ext cx="4039837" cy="3508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5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Leverage Specialized Query Engine</a:t>
          </a:r>
          <a:endParaRPr lang="en-IN" sz="1400" kern="1200" dirty="0"/>
        </a:p>
      </dsp:txBody>
      <dsp:txXfrm>
        <a:off x="268251" y="175291"/>
        <a:ext cx="4039837" cy="350807"/>
      </dsp:txXfrm>
    </dsp:sp>
    <dsp:sp modelId="{2EACAB3B-E4A8-47AC-A102-A6ADDFBC68E8}">
      <dsp:nvSpPr>
        <dsp:cNvPr id="0" name=""/>
        <dsp:cNvSpPr/>
      </dsp:nvSpPr>
      <dsp:spPr>
        <a:xfrm>
          <a:off x="48996" y="131440"/>
          <a:ext cx="438509" cy="438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519629" y="701335"/>
          <a:ext cx="3788459" cy="3508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5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No Data Local Processing</a:t>
          </a:r>
          <a:endParaRPr lang="en-IN" sz="1400" kern="1200" dirty="0"/>
        </a:p>
      </dsp:txBody>
      <dsp:txXfrm>
        <a:off x="519629" y="701335"/>
        <a:ext cx="3788459" cy="350807"/>
      </dsp:txXfrm>
    </dsp:sp>
    <dsp:sp modelId="{9BCBD640-58E7-401B-98AC-7EF2D8356BA5}">
      <dsp:nvSpPr>
        <dsp:cNvPr id="0" name=""/>
        <dsp:cNvSpPr/>
      </dsp:nvSpPr>
      <dsp:spPr>
        <a:xfrm>
          <a:off x="300374" y="657484"/>
          <a:ext cx="438509" cy="438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4CBF-ABC3-4AF7-AA40-BEF7FFF574A2}">
      <dsp:nvSpPr>
        <dsp:cNvPr id="0" name=""/>
        <dsp:cNvSpPr/>
      </dsp:nvSpPr>
      <dsp:spPr>
        <a:xfrm>
          <a:off x="596782" y="1227378"/>
          <a:ext cx="3711306" cy="3508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5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Full ANSI SQL Compliance</a:t>
          </a:r>
          <a:endParaRPr lang="en-IN" sz="1400" kern="1200" dirty="0"/>
        </a:p>
      </dsp:txBody>
      <dsp:txXfrm>
        <a:off x="596782" y="1227378"/>
        <a:ext cx="3711306" cy="350807"/>
      </dsp:txXfrm>
    </dsp:sp>
    <dsp:sp modelId="{4260AF08-8254-45BD-B0FC-D3D093895098}">
      <dsp:nvSpPr>
        <dsp:cNvPr id="0" name=""/>
        <dsp:cNvSpPr/>
      </dsp:nvSpPr>
      <dsp:spPr>
        <a:xfrm>
          <a:off x="377527" y="1183527"/>
          <a:ext cx="438509" cy="438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5C52-CAAD-4E3D-97DC-2FE49BD7CB3B}">
      <dsp:nvSpPr>
        <dsp:cNvPr id="0" name=""/>
        <dsp:cNvSpPr/>
      </dsp:nvSpPr>
      <dsp:spPr>
        <a:xfrm>
          <a:off x="519629" y="1753422"/>
          <a:ext cx="3788459" cy="3508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5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Better Response Time due to Parallel processing</a:t>
          </a:r>
          <a:endParaRPr lang="en-IN" sz="1400" kern="1200" dirty="0"/>
        </a:p>
      </dsp:txBody>
      <dsp:txXfrm>
        <a:off x="519629" y="1753422"/>
        <a:ext cx="3788459" cy="350807"/>
      </dsp:txXfrm>
    </dsp:sp>
    <dsp:sp modelId="{969E7DEA-D88C-4746-AE85-787DC626EC09}">
      <dsp:nvSpPr>
        <dsp:cNvPr id="0" name=""/>
        <dsp:cNvSpPr/>
      </dsp:nvSpPr>
      <dsp:spPr>
        <a:xfrm>
          <a:off x="300374" y="1709571"/>
          <a:ext cx="438509" cy="438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C7056-27D2-4FEB-87AD-1166C7361F48}">
      <dsp:nvSpPr>
        <dsp:cNvPr id="0" name=""/>
        <dsp:cNvSpPr/>
      </dsp:nvSpPr>
      <dsp:spPr>
        <a:xfrm>
          <a:off x="268251" y="2279465"/>
          <a:ext cx="4039837" cy="350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5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Query Node is separate from Data Node!!</a:t>
          </a:r>
          <a:endParaRPr lang="en-IN" sz="1400" kern="1200" dirty="0"/>
        </a:p>
      </dsp:txBody>
      <dsp:txXfrm>
        <a:off x="268251" y="2279465"/>
        <a:ext cx="4039837" cy="350807"/>
      </dsp:txXfrm>
    </dsp:sp>
    <dsp:sp modelId="{0EC778D2-16D3-456C-9274-C8C707903009}">
      <dsp:nvSpPr>
        <dsp:cNvPr id="0" name=""/>
        <dsp:cNvSpPr/>
      </dsp:nvSpPr>
      <dsp:spPr>
        <a:xfrm>
          <a:off x="48996" y="2235614"/>
          <a:ext cx="438509" cy="438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2739508" y="-422425"/>
          <a:ext cx="3269415" cy="3269415"/>
        </a:xfrm>
        <a:prstGeom prst="blockArc">
          <a:avLst>
            <a:gd name="adj1" fmla="val 18900000"/>
            <a:gd name="adj2" fmla="val 2700000"/>
            <a:gd name="adj3" fmla="val 66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78141" y="186400"/>
          <a:ext cx="4188365" cy="372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Leverage MPP Query Framework</a:t>
          </a:r>
          <a:endParaRPr lang="en-IN" sz="1500" kern="1200" dirty="0"/>
        </a:p>
      </dsp:txBody>
      <dsp:txXfrm>
        <a:off x="278141" y="186400"/>
        <a:ext cx="4188365" cy="372995"/>
      </dsp:txXfrm>
    </dsp:sp>
    <dsp:sp modelId="{2EACAB3B-E4A8-47AC-A102-A6ADDFBC68E8}">
      <dsp:nvSpPr>
        <dsp:cNvPr id="0" name=""/>
        <dsp:cNvSpPr/>
      </dsp:nvSpPr>
      <dsp:spPr>
        <a:xfrm>
          <a:off x="45019" y="139776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491988" y="745990"/>
          <a:ext cx="3974518" cy="372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 </a:t>
          </a:r>
          <a:r>
            <a:rPr lang="en-IN" sz="1500" kern="1200" dirty="0" smtClean="0"/>
            <a:t>Data Local Processing but streaming pipeline</a:t>
          </a:r>
          <a:endParaRPr lang="en-IN" sz="1500" kern="1200" dirty="0"/>
        </a:p>
      </dsp:txBody>
      <dsp:txXfrm>
        <a:off x="491988" y="745990"/>
        <a:ext cx="3974518" cy="372995"/>
      </dsp:txXfrm>
    </dsp:sp>
    <dsp:sp modelId="{9BCBD640-58E7-401B-98AC-7EF2D8356BA5}">
      <dsp:nvSpPr>
        <dsp:cNvPr id="0" name=""/>
        <dsp:cNvSpPr/>
      </dsp:nvSpPr>
      <dsp:spPr>
        <a:xfrm>
          <a:off x="258866" y="699365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4CBF-ABC3-4AF7-AA40-BEF7FFF574A2}">
      <dsp:nvSpPr>
        <dsp:cNvPr id="0" name=""/>
        <dsp:cNvSpPr/>
      </dsp:nvSpPr>
      <dsp:spPr>
        <a:xfrm>
          <a:off x="491988" y="1305579"/>
          <a:ext cx="3974518" cy="372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ANSI SQL Compliance</a:t>
          </a:r>
          <a:endParaRPr lang="en-IN" sz="1500" kern="1200" dirty="0"/>
        </a:p>
      </dsp:txBody>
      <dsp:txXfrm>
        <a:off x="491988" y="1305579"/>
        <a:ext cx="3974518" cy="372995"/>
      </dsp:txXfrm>
    </dsp:sp>
    <dsp:sp modelId="{4260AF08-8254-45BD-B0FC-D3D093895098}">
      <dsp:nvSpPr>
        <dsp:cNvPr id="0" name=""/>
        <dsp:cNvSpPr/>
      </dsp:nvSpPr>
      <dsp:spPr>
        <a:xfrm>
          <a:off x="258866" y="1258955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5C52-CAAD-4E3D-97DC-2FE49BD7CB3B}">
      <dsp:nvSpPr>
        <dsp:cNvPr id="0" name=""/>
        <dsp:cNvSpPr/>
      </dsp:nvSpPr>
      <dsp:spPr>
        <a:xfrm>
          <a:off x="278141" y="1865169"/>
          <a:ext cx="4188365" cy="3729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65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Response Time is good</a:t>
          </a:r>
          <a:endParaRPr lang="en-IN" sz="1500" kern="1200" dirty="0"/>
        </a:p>
      </dsp:txBody>
      <dsp:txXfrm>
        <a:off x="278141" y="1865169"/>
        <a:ext cx="4188365" cy="372995"/>
      </dsp:txXfrm>
    </dsp:sp>
    <dsp:sp modelId="{969E7DEA-D88C-4746-AE85-787DC626EC09}">
      <dsp:nvSpPr>
        <dsp:cNvPr id="0" name=""/>
        <dsp:cNvSpPr/>
      </dsp:nvSpPr>
      <dsp:spPr>
        <a:xfrm>
          <a:off x="45019" y="1818544"/>
          <a:ext cx="466243" cy="466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3147755" y="-484489"/>
          <a:ext cx="3754382" cy="3754382"/>
        </a:xfrm>
        <a:prstGeom prst="blockArc">
          <a:avLst>
            <a:gd name="adj1" fmla="val 18900000"/>
            <a:gd name="adj2" fmla="val 2700000"/>
            <a:gd name="adj3" fmla="val 57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27671" y="146679"/>
          <a:ext cx="4233136" cy="2932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76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Wrapper for access Hadoop data locally on each node</a:t>
          </a:r>
          <a:endParaRPr lang="en-IN" sz="1400" kern="1200" dirty="0"/>
        </a:p>
      </dsp:txBody>
      <dsp:txXfrm>
        <a:off x="227671" y="146679"/>
        <a:ext cx="4233136" cy="293247"/>
      </dsp:txXfrm>
    </dsp:sp>
    <dsp:sp modelId="{2EACAB3B-E4A8-47AC-A102-A6ADDFBC68E8}">
      <dsp:nvSpPr>
        <dsp:cNvPr id="0" name=""/>
        <dsp:cNvSpPr/>
      </dsp:nvSpPr>
      <dsp:spPr>
        <a:xfrm>
          <a:off x="44391" y="110023"/>
          <a:ext cx="366559" cy="366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468887" y="586494"/>
          <a:ext cx="3991920" cy="2932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76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Data Local Processing</a:t>
          </a:r>
          <a:endParaRPr lang="en-IN" sz="1400" kern="1200" dirty="0"/>
        </a:p>
      </dsp:txBody>
      <dsp:txXfrm>
        <a:off x="468887" y="586494"/>
        <a:ext cx="3991920" cy="293247"/>
      </dsp:txXfrm>
    </dsp:sp>
    <dsp:sp modelId="{9BCBD640-58E7-401B-98AC-7EF2D8356BA5}">
      <dsp:nvSpPr>
        <dsp:cNvPr id="0" name=""/>
        <dsp:cNvSpPr/>
      </dsp:nvSpPr>
      <dsp:spPr>
        <a:xfrm>
          <a:off x="285607" y="549838"/>
          <a:ext cx="366559" cy="366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4CBF-ABC3-4AF7-AA40-BEF7FFF574A2}">
      <dsp:nvSpPr>
        <dsp:cNvPr id="0" name=""/>
        <dsp:cNvSpPr/>
      </dsp:nvSpPr>
      <dsp:spPr>
        <a:xfrm>
          <a:off x="579189" y="1026309"/>
          <a:ext cx="3881618" cy="2932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76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Limited ANSI SQL Compliance</a:t>
          </a:r>
          <a:endParaRPr lang="en-IN" sz="1400" kern="1200" dirty="0"/>
        </a:p>
      </dsp:txBody>
      <dsp:txXfrm>
        <a:off x="579189" y="1026309"/>
        <a:ext cx="3881618" cy="293247"/>
      </dsp:txXfrm>
    </dsp:sp>
    <dsp:sp modelId="{4260AF08-8254-45BD-B0FC-D3D093895098}">
      <dsp:nvSpPr>
        <dsp:cNvPr id="0" name=""/>
        <dsp:cNvSpPr/>
      </dsp:nvSpPr>
      <dsp:spPr>
        <a:xfrm>
          <a:off x="395909" y="989654"/>
          <a:ext cx="366559" cy="366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65C52-CAAD-4E3D-97DC-2FE49BD7CB3B}">
      <dsp:nvSpPr>
        <dsp:cNvPr id="0" name=""/>
        <dsp:cNvSpPr/>
      </dsp:nvSpPr>
      <dsp:spPr>
        <a:xfrm>
          <a:off x="579189" y="1465846"/>
          <a:ext cx="3881618" cy="2932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76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Response Time is better than HIVE</a:t>
          </a:r>
          <a:endParaRPr lang="en-IN" sz="1400" kern="1200" dirty="0"/>
        </a:p>
      </dsp:txBody>
      <dsp:txXfrm>
        <a:off x="579189" y="1465846"/>
        <a:ext cx="3881618" cy="293247"/>
      </dsp:txXfrm>
    </dsp:sp>
    <dsp:sp modelId="{969E7DEA-D88C-4746-AE85-787DC626EC09}">
      <dsp:nvSpPr>
        <dsp:cNvPr id="0" name=""/>
        <dsp:cNvSpPr/>
      </dsp:nvSpPr>
      <dsp:spPr>
        <a:xfrm>
          <a:off x="395909" y="1429190"/>
          <a:ext cx="366559" cy="366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5FF2-8DBC-4A3D-BFA9-7FD61775D4A5}">
      <dsp:nvSpPr>
        <dsp:cNvPr id="0" name=""/>
        <dsp:cNvSpPr/>
      </dsp:nvSpPr>
      <dsp:spPr>
        <a:xfrm>
          <a:off x="468887" y="1905662"/>
          <a:ext cx="3991920" cy="2932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76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Metadata is replicated</a:t>
          </a:r>
          <a:endParaRPr lang="en-IN" sz="1400" kern="1200" dirty="0"/>
        </a:p>
      </dsp:txBody>
      <dsp:txXfrm>
        <a:off x="468887" y="1905662"/>
        <a:ext cx="3991920" cy="293247"/>
      </dsp:txXfrm>
    </dsp:sp>
    <dsp:sp modelId="{4C1A7678-4B04-4399-973B-271AC5176B58}">
      <dsp:nvSpPr>
        <dsp:cNvPr id="0" name=""/>
        <dsp:cNvSpPr/>
      </dsp:nvSpPr>
      <dsp:spPr>
        <a:xfrm>
          <a:off x="285607" y="1869006"/>
          <a:ext cx="366559" cy="366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28E1-2871-459B-A195-36012876A697}">
      <dsp:nvSpPr>
        <dsp:cNvPr id="0" name=""/>
        <dsp:cNvSpPr/>
      </dsp:nvSpPr>
      <dsp:spPr>
        <a:xfrm>
          <a:off x="227671" y="2345477"/>
          <a:ext cx="4233136" cy="2932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765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Still File Formats and Compression support expected</a:t>
          </a:r>
          <a:endParaRPr lang="en-IN" sz="1400" kern="1200" dirty="0"/>
        </a:p>
      </dsp:txBody>
      <dsp:txXfrm>
        <a:off x="227671" y="2345477"/>
        <a:ext cx="4233136" cy="293247"/>
      </dsp:txXfrm>
    </dsp:sp>
    <dsp:sp modelId="{AD792C1F-6FDB-4D03-9DFB-0C868F772809}">
      <dsp:nvSpPr>
        <dsp:cNvPr id="0" name=""/>
        <dsp:cNvSpPr/>
      </dsp:nvSpPr>
      <dsp:spPr>
        <a:xfrm>
          <a:off x="44391" y="2308821"/>
          <a:ext cx="366559" cy="366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3011125" y="-463718"/>
          <a:ext cx="3592076" cy="3592076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255228" y="166486"/>
          <a:ext cx="5426685" cy="333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6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Distributed SQL Engine</a:t>
          </a:r>
          <a:endParaRPr lang="en-IN" sz="1700" kern="1200" dirty="0"/>
        </a:p>
      </dsp:txBody>
      <dsp:txXfrm>
        <a:off x="255228" y="166486"/>
        <a:ext cx="5426685" cy="333186"/>
      </dsp:txXfrm>
    </dsp:sp>
    <dsp:sp modelId="{2EACAB3B-E4A8-47AC-A102-A6ADDFBC68E8}">
      <dsp:nvSpPr>
        <dsp:cNvPr id="0" name=""/>
        <dsp:cNvSpPr/>
      </dsp:nvSpPr>
      <dsp:spPr>
        <a:xfrm>
          <a:off x="46987" y="124838"/>
          <a:ext cx="416483" cy="416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493980" y="666106"/>
          <a:ext cx="5187934" cy="3331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6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Data Local Processing with streaming Pipeline</a:t>
          </a:r>
          <a:endParaRPr lang="en-IN" sz="1700" kern="1200" dirty="0"/>
        </a:p>
      </dsp:txBody>
      <dsp:txXfrm>
        <a:off x="493980" y="666106"/>
        <a:ext cx="5187934" cy="333186"/>
      </dsp:txXfrm>
    </dsp:sp>
    <dsp:sp modelId="{9BCBD640-58E7-401B-98AC-7EF2D8356BA5}">
      <dsp:nvSpPr>
        <dsp:cNvPr id="0" name=""/>
        <dsp:cNvSpPr/>
      </dsp:nvSpPr>
      <dsp:spPr>
        <a:xfrm>
          <a:off x="285739" y="624458"/>
          <a:ext cx="416483" cy="416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6CA96-0559-4DCF-A7B2-8BB957BF4E78}">
      <dsp:nvSpPr>
        <dsp:cNvPr id="0" name=""/>
        <dsp:cNvSpPr/>
      </dsp:nvSpPr>
      <dsp:spPr>
        <a:xfrm>
          <a:off x="567258" y="1165726"/>
          <a:ext cx="5114656" cy="333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6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Different File Format and Compressions</a:t>
          </a:r>
          <a:endParaRPr lang="en-IN" sz="1700" kern="1200" dirty="0"/>
        </a:p>
      </dsp:txBody>
      <dsp:txXfrm>
        <a:off x="567258" y="1165726"/>
        <a:ext cx="5114656" cy="333186"/>
      </dsp:txXfrm>
    </dsp:sp>
    <dsp:sp modelId="{763FDFCE-EF6E-4BED-8BE5-F97181CAFBAD}">
      <dsp:nvSpPr>
        <dsp:cNvPr id="0" name=""/>
        <dsp:cNvSpPr/>
      </dsp:nvSpPr>
      <dsp:spPr>
        <a:xfrm>
          <a:off x="359016" y="1124078"/>
          <a:ext cx="416483" cy="416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500CD-CEFB-4A43-8677-9B9DAB0235D2}">
      <dsp:nvSpPr>
        <dsp:cNvPr id="0" name=""/>
        <dsp:cNvSpPr/>
      </dsp:nvSpPr>
      <dsp:spPr>
        <a:xfrm>
          <a:off x="493980" y="1665346"/>
          <a:ext cx="5187934" cy="3331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6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Limited ANSI SQL support</a:t>
          </a:r>
          <a:endParaRPr lang="en-IN" sz="1700" kern="1200" dirty="0"/>
        </a:p>
      </dsp:txBody>
      <dsp:txXfrm>
        <a:off x="493980" y="1665346"/>
        <a:ext cx="5187934" cy="333186"/>
      </dsp:txXfrm>
    </dsp:sp>
    <dsp:sp modelId="{4260AF08-8254-45BD-B0FC-D3D093895098}">
      <dsp:nvSpPr>
        <dsp:cNvPr id="0" name=""/>
        <dsp:cNvSpPr/>
      </dsp:nvSpPr>
      <dsp:spPr>
        <a:xfrm>
          <a:off x="285739" y="1623698"/>
          <a:ext cx="416483" cy="416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3F09E-0409-4DBD-B63F-FAEACFE99E41}">
      <dsp:nvSpPr>
        <dsp:cNvPr id="0" name=""/>
        <dsp:cNvSpPr/>
      </dsp:nvSpPr>
      <dsp:spPr>
        <a:xfrm>
          <a:off x="255228" y="2164966"/>
          <a:ext cx="5426685" cy="3331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6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Fast Response Time and Highly Scalable</a:t>
          </a:r>
          <a:endParaRPr lang="en-IN" sz="1700" kern="1200" dirty="0"/>
        </a:p>
      </dsp:txBody>
      <dsp:txXfrm>
        <a:off x="255228" y="2164966"/>
        <a:ext cx="5426685" cy="333186"/>
      </dsp:txXfrm>
    </dsp:sp>
    <dsp:sp modelId="{969E7DEA-D88C-4746-AE85-787DC626EC09}">
      <dsp:nvSpPr>
        <dsp:cNvPr id="0" name=""/>
        <dsp:cNvSpPr/>
      </dsp:nvSpPr>
      <dsp:spPr>
        <a:xfrm>
          <a:off x="46987" y="2123318"/>
          <a:ext cx="416483" cy="416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04A5-A66C-4BB1-B466-92C0D47C363C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F839B-BA82-44AC-8202-D0BE2C082B28}">
      <dsp:nvSpPr>
        <dsp:cNvPr id="0" name=""/>
        <dsp:cNvSpPr/>
      </dsp:nvSpPr>
      <dsp:spPr>
        <a:xfrm>
          <a:off x="391858" y="256812"/>
          <a:ext cx="7083917" cy="513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5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Batch Map Reduce </a:t>
          </a:r>
          <a:endParaRPr lang="en-IN" sz="2600" kern="1200" dirty="0"/>
        </a:p>
      </dsp:txBody>
      <dsp:txXfrm>
        <a:off x="391858" y="256812"/>
        <a:ext cx="7083917" cy="513429"/>
      </dsp:txXfrm>
    </dsp:sp>
    <dsp:sp modelId="{2EACAB3B-E4A8-47AC-A102-A6ADDFBC68E8}">
      <dsp:nvSpPr>
        <dsp:cNvPr id="0" name=""/>
        <dsp:cNvSpPr/>
      </dsp:nvSpPr>
      <dsp:spPr>
        <a:xfrm>
          <a:off x="70964" y="192633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4CCAC-995E-481B-A737-01204D2C08AA}">
      <dsp:nvSpPr>
        <dsp:cNvPr id="0" name=""/>
        <dsp:cNvSpPr/>
      </dsp:nvSpPr>
      <dsp:spPr>
        <a:xfrm>
          <a:off x="814189" y="1026859"/>
          <a:ext cx="6661586" cy="513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5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RDBMS Connector to HDFS as External Tables</a:t>
          </a:r>
          <a:endParaRPr lang="en-IN" sz="2600" kern="1200" dirty="0"/>
        </a:p>
      </dsp:txBody>
      <dsp:txXfrm>
        <a:off x="814189" y="1026859"/>
        <a:ext cx="6661586" cy="513429"/>
      </dsp:txXfrm>
    </dsp:sp>
    <dsp:sp modelId="{9BCBD640-58E7-401B-98AC-7EF2D8356BA5}">
      <dsp:nvSpPr>
        <dsp:cNvPr id="0" name=""/>
        <dsp:cNvSpPr/>
      </dsp:nvSpPr>
      <dsp:spPr>
        <a:xfrm>
          <a:off x="493295" y="962680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8E945-8951-46B0-80EB-E7D1A4B31F73}">
      <dsp:nvSpPr>
        <dsp:cNvPr id="0" name=""/>
        <dsp:cNvSpPr/>
      </dsp:nvSpPr>
      <dsp:spPr>
        <a:xfrm>
          <a:off x="1007310" y="1796905"/>
          <a:ext cx="6468465" cy="5134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5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Parallel Query Engine pull data out of HDFS</a:t>
          </a:r>
          <a:endParaRPr lang="en-IN" sz="2600" kern="1200" dirty="0"/>
        </a:p>
      </dsp:txBody>
      <dsp:txXfrm>
        <a:off x="1007310" y="1796905"/>
        <a:ext cx="6468465" cy="513429"/>
      </dsp:txXfrm>
    </dsp:sp>
    <dsp:sp modelId="{0EC35CDA-DBC9-4778-B768-D2F56895A231}">
      <dsp:nvSpPr>
        <dsp:cNvPr id="0" name=""/>
        <dsp:cNvSpPr/>
      </dsp:nvSpPr>
      <dsp:spPr>
        <a:xfrm>
          <a:off x="686417" y="1732727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A0DB-0104-4968-9D19-ADB1CB66DD5A}">
      <dsp:nvSpPr>
        <dsp:cNvPr id="0" name=""/>
        <dsp:cNvSpPr/>
      </dsp:nvSpPr>
      <dsp:spPr>
        <a:xfrm>
          <a:off x="1007310" y="2566464"/>
          <a:ext cx="6468465" cy="513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5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MPP Database using HDFS as storage</a:t>
          </a:r>
          <a:endParaRPr lang="en-IN" sz="2600" kern="1200" dirty="0"/>
        </a:p>
      </dsp:txBody>
      <dsp:txXfrm>
        <a:off x="1007310" y="2566464"/>
        <a:ext cx="6468465" cy="513429"/>
      </dsp:txXfrm>
    </dsp:sp>
    <dsp:sp modelId="{4260AF08-8254-45BD-B0FC-D3D093895098}">
      <dsp:nvSpPr>
        <dsp:cNvPr id="0" name=""/>
        <dsp:cNvSpPr/>
      </dsp:nvSpPr>
      <dsp:spPr>
        <a:xfrm>
          <a:off x="686417" y="2502286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668C9-16CE-4658-9CCB-78547EAB72BD}">
      <dsp:nvSpPr>
        <dsp:cNvPr id="0" name=""/>
        <dsp:cNvSpPr/>
      </dsp:nvSpPr>
      <dsp:spPr>
        <a:xfrm>
          <a:off x="814189" y="3336511"/>
          <a:ext cx="6661586" cy="513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5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RDBMS Store Locally on HDFS Node</a:t>
          </a:r>
          <a:endParaRPr lang="en-IN" sz="2600" kern="1200" dirty="0"/>
        </a:p>
      </dsp:txBody>
      <dsp:txXfrm>
        <a:off x="814189" y="3336511"/>
        <a:ext cx="6661586" cy="513429"/>
      </dsp:txXfrm>
    </dsp:sp>
    <dsp:sp modelId="{B79102FC-5BF7-44E1-8E77-D4DAB8F674B1}">
      <dsp:nvSpPr>
        <dsp:cNvPr id="0" name=""/>
        <dsp:cNvSpPr/>
      </dsp:nvSpPr>
      <dsp:spPr>
        <a:xfrm>
          <a:off x="493295" y="3272332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5E22E-866A-41A0-A3A7-22324AC2BF0B}">
      <dsp:nvSpPr>
        <dsp:cNvPr id="0" name=""/>
        <dsp:cNvSpPr/>
      </dsp:nvSpPr>
      <dsp:spPr>
        <a:xfrm>
          <a:off x="391858" y="4106558"/>
          <a:ext cx="7083917" cy="513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5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Distributed Query Engine</a:t>
          </a:r>
          <a:endParaRPr lang="en-IN" sz="2600" kern="1200" dirty="0"/>
        </a:p>
      </dsp:txBody>
      <dsp:txXfrm>
        <a:off x="391858" y="4106558"/>
        <a:ext cx="7083917" cy="513429"/>
      </dsp:txXfrm>
    </dsp:sp>
    <dsp:sp modelId="{969E7DEA-D88C-4746-AE85-787DC626EC09}">
      <dsp:nvSpPr>
        <dsp:cNvPr id="0" name=""/>
        <dsp:cNvSpPr/>
      </dsp:nvSpPr>
      <dsp:spPr>
        <a:xfrm>
          <a:off x="70964" y="4042379"/>
          <a:ext cx="641786" cy="641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D2F36-6782-44F6-A783-5822791542AC}">
      <dsp:nvSpPr>
        <dsp:cNvPr id="0" name=""/>
        <dsp:cNvSpPr/>
      </dsp:nvSpPr>
      <dsp:spPr>
        <a:xfrm>
          <a:off x="-6715355" y="-1027699"/>
          <a:ext cx="7998998" cy="7998998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192FA-9518-464F-B6C8-C3217F698445}">
      <dsp:nvSpPr>
        <dsp:cNvPr id="0" name=""/>
        <dsp:cNvSpPr/>
      </dsp:nvSpPr>
      <dsp:spPr>
        <a:xfrm>
          <a:off x="416943" y="270196"/>
          <a:ext cx="8266709" cy="5401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Standard ANSI SQL Compliance</a:t>
          </a:r>
          <a:endParaRPr lang="en-IN" sz="2400" kern="1200" dirty="0"/>
        </a:p>
      </dsp:txBody>
      <dsp:txXfrm>
        <a:off x="416943" y="270196"/>
        <a:ext cx="8266709" cy="540154"/>
      </dsp:txXfrm>
    </dsp:sp>
    <dsp:sp modelId="{708C4490-4166-4933-A8A0-C9ABACF0C1DD}">
      <dsp:nvSpPr>
        <dsp:cNvPr id="0" name=""/>
        <dsp:cNvSpPr/>
      </dsp:nvSpPr>
      <dsp:spPr>
        <a:xfrm>
          <a:off x="79347" y="202676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0A2FE-CDEB-4C81-BAD6-0A98532899B9}">
      <dsp:nvSpPr>
        <dsp:cNvPr id="0" name=""/>
        <dsp:cNvSpPr/>
      </dsp:nvSpPr>
      <dsp:spPr>
        <a:xfrm>
          <a:off x="906101" y="1080903"/>
          <a:ext cx="7777551" cy="54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Push Down Distributed Data Local Processing</a:t>
          </a:r>
          <a:endParaRPr lang="en-IN" sz="2400" kern="1200" dirty="0"/>
        </a:p>
      </dsp:txBody>
      <dsp:txXfrm>
        <a:off x="906101" y="1080903"/>
        <a:ext cx="7777551" cy="540154"/>
      </dsp:txXfrm>
    </dsp:sp>
    <dsp:sp modelId="{6AC61E1C-A860-4FB3-8334-B24CF1E43859}">
      <dsp:nvSpPr>
        <dsp:cNvPr id="0" name=""/>
        <dsp:cNvSpPr/>
      </dsp:nvSpPr>
      <dsp:spPr>
        <a:xfrm>
          <a:off x="568505" y="1013383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51C29-ABAF-43A3-AD16-303DA0A5B8C0}">
      <dsp:nvSpPr>
        <dsp:cNvPr id="0" name=""/>
        <dsp:cNvSpPr/>
      </dsp:nvSpPr>
      <dsp:spPr>
        <a:xfrm>
          <a:off x="1174158" y="1891015"/>
          <a:ext cx="7509494" cy="5401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Support Variety of File Formats including Compressions</a:t>
          </a:r>
          <a:endParaRPr lang="en-IN" sz="2400" kern="1200" dirty="0"/>
        </a:p>
      </dsp:txBody>
      <dsp:txXfrm>
        <a:off x="1174158" y="1891015"/>
        <a:ext cx="7509494" cy="540154"/>
      </dsp:txXfrm>
    </dsp:sp>
    <dsp:sp modelId="{9C710CA7-1AE4-4F59-A6D3-81842FBC9F35}">
      <dsp:nvSpPr>
        <dsp:cNvPr id="0" name=""/>
        <dsp:cNvSpPr/>
      </dsp:nvSpPr>
      <dsp:spPr>
        <a:xfrm>
          <a:off x="836561" y="1823496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AB5E3-2574-450A-B9EC-5071C65C3F24}">
      <dsp:nvSpPr>
        <dsp:cNvPr id="0" name=""/>
        <dsp:cNvSpPr/>
      </dsp:nvSpPr>
      <dsp:spPr>
        <a:xfrm>
          <a:off x="1259746" y="2701722"/>
          <a:ext cx="7423906" cy="5401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Optimized Query Engine </a:t>
          </a:r>
          <a:endParaRPr lang="en-IN" sz="2400" kern="1200" dirty="0"/>
        </a:p>
      </dsp:txBody>
      <dsp:txXfrm>
        <a:off x="1259746" y="2701722"/>
        <a:ext cx="7423906" cy="540154"/>
      </dsp:txXfrm>
    </dsp:sp>
    <dsp:sp modelId="{76FF257E-895B-45B6-9B0B-2E6D66B5473B}">
      <dsp:nvSpPr>
        <dsp:cNvPr id="0" name=""/>
        <dsp:cNvSpPr/>
      </dsp:nvSpPr>
      <dsp:spPr>
        <a:xfrm>
          <a:off x="922149" y="2634203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DB79A-C646-49D3-8830-225646CF076F}">
      <dsp:nvSpPr>
        <dsp:cNvPr id="0" name=""/>
        <dsp:cNvSpPr/>
      </dsp:nvSpPr>
      <dsp:spPr>
        <a:xfrm>
          <a:off x="1174158" y="3512429"/>
          <a:ext cx="7509494" cy="5401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JDBC/ODBC Connectivity</a:t>
          </a:r>
          <a:endParaRPr lang="en-IN" sz="2400" kern="1200" dirty="0"/>
        </a:p>
      </dsp:txBody>
      <dsp:txXfrm>
        <a:off x="1174158" y="3512429"/>
        <a:ext cx="7509494" cy="540154"/>
      </dsp:txXfrm>
    </dsp:sp>
    <dsp:sp modelId="{CBB0486F-07CF-44B9-A27C-D0C59DEA352D}">
      <dsp:nvSpPr>
        <dsp:cNvPr id="0" name=""/>
        <dsp:cNvSpPr/>
      </dsp:nvSpPr>
      <dsp:spPr>
        <a:xfrm>
          <a:off x="836561" y="3444910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3CEA-AC98-4F69-AF47-9DE13DF65B94}">
      <dsp:nvSpPr>
        <dsp:cNvPr id="0" name=""/>
        <dsp:cNvSpPr/>
      </dsp:nvSpPr>
      <dsp:spPr>
        <a:xfrm>
          <a:off x="906101" y="4322542"/>
          <a:ext cx="7777551" cy="5401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Linear Scalability</a:t>
          </a:r>
          <a:endParaRPr lang="en-IN" sz="2400" kern="1200" dirty="0"/>
        </a:p>
      </dsp:txBody>
      <dsp:txXfrm>
        <a:off x="906101" y="4322542"/>
        <a:ext cx="7777551" cy="540154"/>
      </dsp:txXfrm>
    </dsp:sp>
    <dsp:sp modelId="{56AFB4A3-C30B-46EF-B533-B7E50D3BFB00}">
      <dsp:nvSpPr>
        <dsp:cNvPr id="0" name=""/>
        <dsp:cNvSpPr/>
      </dsp:nvSpPr>
      <dsp:spPr>
        <a:xfrm>
          <a:off x="568505" y="4255023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EDCFB-47B6-4DAC-9941-6BFF66C26380}">
      <dsp:nvSpPr>
        <dsp:cNvPr id="0" name=""/>
        <dsp:cNvSpPr/>
      </dsp:nvSpPr>
      <dsp:spPr>
        <a:xfrm>
          <a:off x="416943" y="5133249"/>
          <a:ext cx="8266709" cy="54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74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Low Latency Query and Cost</a:t>
          </a:r>
          <a:endParaRPr lang="en-IN" sz="2400" kern="1200" dirty="0"/>
        </a:p>
      </dsp:txBody>
      <dsp:txXfrm>
        <a:off x="416943" y="5133249"/>
        <a:ext cx="8266709" cy="540154"/>
      </dsp:txXfrm>
    </dsp:sp>
    <dsp:sp modelId="{ABA1302F-892D-43EC-8491-AF6776B5B5D3}">
      <dsp:nvSpPr>
        <dsp:cNvPr id="0" name=""/>
        <dsp:cNvSpPr/>
      </dsp:nvSpPr>
      <dsp:spPr>
        <a:xfrm>
          <a:off x="79347" y="5065730"/>
          <a:ext cx="675192" cy="6751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C9F2-8705-49F0-933C-A4A6B330D32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A0E0-959C-4559-BD4F-044D5C7A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8192"/>
            <a:ext cx="7772400" cy="688975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Emergence of SQL over Hadoop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6553200" cy="106680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Sudheesh Narayanan</a:t>
            </a:r>
          </a:p>
          <a:p>
            <a:r>
              <a:rPr lang="en-IN" sz="2400" b="1" dirty="0" smtClean="0"/>
              <a:t>Chief </a:t>
            </a:r>
            <a:r>
              <a:rPr lang="en-IN" sz="2400" b="1" dirty="0" smtClean="0"/>
              <a:t>Architect – Big  Data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"/>
            <a:ext cx="5048250" cy="14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962400" y="5110011"/>
            <a:ext cx="4365650" cy="1509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435484" y="3895848"/>
            <a:ext cx="3352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87884" y="4276848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Data Node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35484" y="3895848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Hadoop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5484" y="2491982"/>
            <a:ext cx="3276600" cy="10287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168943" y="2826847"/>
            <a:ext cx="1819041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Query Engine</a:t>
            </a:r>
            <a:endParaRPr lang="en-IN" sz="1400" dirty="0"/>
          </a:p>
        </p:txBody>
      </p:sp>
      <p:sp>
        <p:nvSpPr>
          <p:cNvPr id="13" name="Down Arrow 12"/>
          <p:cNvSpPr/>
          <p:nvPr/>
        </p:nvSpPr>
        <p:spPr>
          <a:xfrm flipH="1" flipV="1">
            <a:off x="1809359" y="3543400"/>
            <a:ext cx="302525" cy="32601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073784" y="3559955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Pull Data from HDFS</a:t>
            </a:r>
            <a:endParaRPr lang="en-IN" sz="11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509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Type 2:- Pull Data Out of HDFS to Query Engine</a:t>
            </a:r>
            <a:endParaRPr lang="en-IN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3723" y="2457515"/>
            <a:ext cx="178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Database Server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51890" y="1043634"/>
            <a:ext cx="483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RDBMS Vendors supporting Hadoop as External Tables</a:t>
            </a:r>
          </a:p>
          <a:p>
            <a:pPr marL="800100" lvl="1" indent="-342900">
              <a:buAutoNum type="arabicPeriod"/>
            </a:pPr>
            <a:r>
              <a:rPr lang="en-IN" dirty="0" smtClean="0"/>
              <a:t>Oracle Hadoop Connector</a:t>
            </a:r>
          </a:p>
          <a:p>
            <a:pPr marL="800100" lvl="1" indent="-342900">
              <a:buAutoNum type="arabicPeriod"/>
            </a:pPr>
            <a:r>
              <a:rPr lang="en-IN" dirty="0" smtClean="0"/>
              <a:t>DB2 Hadoop Connector</a:t>
            </a:r>
          </a:p>
          <a:p>
            <a:pPr marL="800100" lvl="1" indent="-342900">
              <a:buAutoNum type="arabicPeriod"/>
            </a:pPr>
            <a:r>
              <a:rPr lang="en-IN" dirty="0" smtClean="0"/>
              <a:t>Microsoft PDW Connector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1590994" y="4281250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Data Node</a:t>
            </a:r>
            <a:endParaRPr lang="en-IN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2613439" y="4274932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Data Node</a:t>
            </a:r>
            <a:endParaRPr lang="en-IN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1006984" y="1246733"/>
            <a:ext cx="2230485" cy="535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SQL </a:t>
            </a:r>
            <a:endParaRPr lang="en-IN" sz="1400" dirty="0"/>
          </a:p>
        </p:txBody>
      </p:sp>
      <p:sp>
        <p:nvSpPr>
          <p:cNvPr id="3" name="Down Arrow 2"/>
          <p:cNvSpPr/>
          <p:nvPr/>
        </p:nvSpPr>
        <p:spPr>
          <a:xfrm>
            <a:off x="1960621" y="1782298"/>
            <a:ext cx="327547" cy="7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59" y="5365667"/>
            <a:ext cx="925728" cy="950480"/>
          </a:xfrm>
          <a:prstGeom prst="rect">
            <a:avLst/>
          </a:prstGeom>
        </p:spPr>
      </p:pic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674923992"/>
              </p:ext>
            </p:extLst>
          </p:nvPr>
        </p:nvGraphicFramePr>
        <p:xfrm>
          <a:off x="4343400" y="2609282"/>
          <a:ext cx="4343400" cy="242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445121"/>
            <a:ext cx="1456685" cy="8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715000" y="3903860"/>
            <a:ext cx="3200400" cy="1811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4876800" cy="2895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33600" y="1828800"/>
            <a:ext cx="19812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124200" y="2667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3200400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Polybase</a:t>
            </a:r>
            <a:endParaRPr lang="en-IN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58621792"/>
              </p:ext>
            </p:extLst>
          </p:nvPr>
        </p:nvGraphicFramePr>
        <p:xfrm>
          <a:off x="4764206" y="775835"/>
          <a:ext cx="4343400" cy="280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4267200"/>
            <a:ext cx="1076325" cy="838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4267200"/>
            <a:ext cx="1008309" cy="117104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9525000" cy="487509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Type 3:- Pull Data Out of HDFS to Parallel Query Engine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43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6346850" y="4191001"/>
            <a:ext cx="2438400" cy="1509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743200"/>
            <a:ext cx="5734050" cy="36195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3753" y="325954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Example</a:t>
            </a:r>
          </a:p>
          <a:p>
            <a:pPr algn="ctr"/>
            <a:r>
              <a:rPr lang="en-IN" sz="1100" dirty="0" smtClean="0"/>
              <a:t>Greenplum over HDFS</a:t>
            </a:r>
            <a:endParaRPr lang="en-IN" sz="11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509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Type 4:- MPP Database using HDFS as Data store</a:t>
            </a:r>
            <a:endParaRPr lang="en-IN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61974" y="2736376"/>
            <a:ext cx="2790825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235388" y="1933542"/>
            <a:ext cx="2230485" cy="535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SQL </a:t>
            </a:r>
            <a:endParaRPr lang="en-IN" sz="1400" dirty="0"/>
          </a:p>
        </p:txBody>
      </p:sp>
      <p:sp>
        <p:nvSpPr>
          <p:cNvPr id="9" name="Down Arrow 8"/>
          <p:cNvSpPr/>
          <p:nvPr/>
        </p:nvSpPr>
        <p:spPr>
          <a:xfrm>
            <a:off x="3189025" y="2469107"/>
            <a:ext cx="327547" cy="7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779825" y="2595349"/>
            <a:ext cx="2790825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987495738"/>
              </p:ext>
            </p:extLst>
          </p:nvPr>
        </p:nvGraphicFramePr>
        <p:xfrm>
          <a:off x="4648200" y="914400"/>
          <a:ext cx="4495800" cy="242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655873" y="6349621"/>
            <a:ext cx="7620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is moved out of HDFS to MPP Engine</a:t>
            </a:r>
            <a:endParaRPr lang="en-IN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9625" y="4368568"/>
            <a:ext cx="782559" cy="7290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146" y="5251096"/>
            <a:ext cx="1362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5257800" y="4191001"/>
            <a:ext cx="3527450" cy="1509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509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Type 5:- RDBMS Locally on a HDFS Node</a:t>
            </a:r>
            <a:endParaRPr lang="en-IN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61974" y="2736376"/>
            <a:ext cx="2790825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45361" y="2175962"/>
            <a:ext cx="2230485" cy="535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SQL 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9825" y="2595349"/>
            <a:ext cx="2790825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1011935637"/>
              </p:ext>
            </p:extLst>
          </p:nvPr>
        </p:nvGraphicFramePr>
        <p:xfrm>
          <a:off x="4648200" y="914400"/>
          <a:ext cx="4495800" cy="27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655873" y="6191560"/>
            <a:ext cx="7620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Query is pushed down to the local DB Engine on Each Node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70" y="3140013"/>
            <a:ext cx="4325203" cy="272229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914400" y="2697707"/>
            <a:ext cx="327547" cy="7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440" y="4576587"/>
            <a:ext cx="872013" cy="7381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5391" y="4449704"/>
            <a:ext cx="1257978" cy="4959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515" y="5076030"/>
            <a:ext cx="1188854" cy="4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4038600" cy="2667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509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Type 6:- Distributed Native SQL Query on HDFS</a:t>
            </a:r>
            <a:endParaRPr lang="en-IN" sz="3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50953541"/>
              </p:ext>
            </p:extLst>
          </p:nvPr>
        </p:nvGraphicFramePr>
        <p:xfrm>
          <a:off x="3429000" y="990600"/>
          <a:ext cx="5715000" cy="266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5257800" y="4191000"/>
            <a:ext cx="3527450" cy="1752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600" y="4683744"/>
            <a:ext cx="1076854" cy="523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399" y="4256105"/>
            <a:ext cx="1079422" cy="3963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4698252"/>
            <a:ext cx="1382547" cy="492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1221" y="5253368"/>
            <a:ext cx="1040607" cy="5272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281" y="1200223"/>
            <a:ext cx="3334319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/>
              <a:t>Summary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The 6 Types of SQL over Hadoop!!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816126"/>
              </p:ext>
            </p:extLst>
          </p:nvPr>
        </p:nvGraphicFramePr>
        <p:xfrm>
          <a:off x="990600" y="1403990"/>
          <a:ext cx="754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3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609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should you look for </a:t>
            </a:r>
            <a:r>
              <a:rPr lang="en-IN" sz="2400" b="1" dirty="0" smtClean="0"/>
              <a:t>when you choose SQL over Hadoop!!</a:t>
            </a:r>
            <a:endParaRPr lang="en-IN" sz="2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66725883"/>
              </p:ext>
            </p:extLst>
          </p:nvPr>
        </p:nvGraphicFramePr>
        <p:xfrm>
          <a:off x="228600" y="762000"/>
          <a:ext cx="8763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About 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4550"/>
            <a:ext cx="3200400" cy="3690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83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Author of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6002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My Expertise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Hadoop and Ecosystem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Machine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Text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Image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Real Time Event Stream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NoSQL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Complex Event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7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 smtClean="0"/>
              <a:t>Why SQL Over Hadoop ?</a:t>
            </a:r>
          </a:p>
          <a:p>
            <a:r>
              <a:rPr lang="en-IN" dirty="0" smtClean="0"/>
              <a:t>Technology Landscape</a:t>
            </a:r>
          </a:p>
          <a:p>
            <a:r>
              <a:rPr lang="en-IN" dirty="0" smtClean="0"/>
              <a:t>Fundamentals behind SQL over Hadoop</a:t>
            </a:r>
          </a:p>
          <a:p>
            <a:r>
              <a:rPr lang="en-IN" dirty="0" smtClean="0"/>
              <a:t>Understand different type of SQL over Hadoop </a:t>
            </a:r>
          </a:p>
          <a:p>
            <a:r>
              <a:rPr lang="en-IN" dirty="0" smtClean="0"/>
              <a:t>Architecture Comparisons</a:t>
            </a:r>
          </a:p>
          <a:p>
            <a:r>
              <a:rPr lang="en-IN" dirty="0" smtClean="0"/>
              <a:t>Conclusions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5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SQL has come full Circle!!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SQL has been ruling since 1970!!</a:t>
            </a:r>
          </a:p>
          <a:p>
            <a:r>
              <a:rPr lang="en-IN" dirty="0" smtClean="0"/>
              <a:t>Hadoop came…But little traction…</a:t>
            </a:r>
          </a:p>
          <a:p>
            <a:r>
              <a:rPr lang="en-IN" dirty="0" smtClean="0"/>
              <a:t>Facebook open-sourced HIVE </a:t>
            </a:r>
            <a:r>
              <a:rPr lang="en-IN" dirty="0"/>
              <a:t>in </a:t>
            </a:r>
            <a:r>
              <a:rPr lang="en-IN" dirty="0" smtClean="0"/>
              <a:t>2008.. Hadoop takes the next leap in adoption</a:t>
            </a:r>
          </a:p>
          <a:p>
            <a:r>
              <a:rPr lang="en-IN" dirty="0" smtClean="0"/>
              <a:t>RDBMS and MPP Vendors brought Hadoop Connectors</a:t>
            </a:r>
          </a:p>
          <a:p>
            <a:r>
              <a:rPr lang="en-IN" dirty="0" smtClean="0"/>
              <a:t>Niche players used SQL engine to run Distributed Query on Hadoop</a:t>
            </a:r>
          </a:p>
          <a:p>
            <a:r>
              <a:rPr lang="en-IN" dirty="0" smtClean="0"/>
              <a:t>In 2012 Cloudera Impala sets the trend for Real time Query  over Hadoop</a:t>
            </a:r>
          </a:p>
          <a:p>
            <a:r>
              <a:rPr lang="en-IN" dirty="0" smtClean="0"/>
              <a:t>Facebook open sourced Presto in 2013!!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5" y="2314784"/>
            <a:ext cx="2657475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66800"/>
            <a:ext cx="180975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253" y="1309423"/>
            <a:ext cx="181927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5" y="3452812"/>
            <a:ext cx="1924050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344" y="1285519"/>
            <a:ext cx="1685925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025" y="2524125"/>
            <a:ext cx="3171825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118" y="4067175"/>
            <a:ext cx="1595438" cy="9228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187" y="5181600"/>
            <a:ext cx="3457575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0453" y="4231120"/>
            <a:ext cx="925728" cy="950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6498" y="4172013"/>
            <a:ext cx="1008309" cy="1171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1475" y="105253"/>
            <a:ext cx="8077200" cy="954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/>
              <a:t>SQL OVER HADOOP IS REALLY CROWDED!! </a:t>
            </a:r>
          </a:p>
          <a:p>
            <a:r>
              <a:rPr lang="en-IN" sz="2800" b="1" dirty="0" smtClean="0"/>
              <a:t>Which one is better!!</a:t>
            </a:r>
            <a:endParaRPr lang="en-IN" sz="28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5877" y="5575859"/>
            <a:ext cx="1040607" cy="5272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9877" y="6103100"/>
            <a:ext cx="2286000" cy="485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10401" y="1170090"/>
            <a:ext cx="1143000" cy="10644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4025" y="6496050"/>
            <a:ext cx="1362075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0403" y="3259891"/>
            <a:ext cx="1076325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4893" y="5451613"/>
            <a:ext cx="2028825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2397" y="3366843"/>
            <a:ext cx="1372790" cy="4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HIVE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First SQL over Hadoop!!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66299" y="3429000"/>
            <a:ext cx="7086600" cy="3276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847299" y="4495800"/>
            <a:ext cx="13716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9" y="3494612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Hadoop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075899" y="4689554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Processing Logic(MR)</a:t>
            </a:r>
            <a:endParaRPr lang="en-IN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899" y="5370942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Blocks</a:t>
            </a:r>
            <a:endParaRPr lang="en-IN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538484" y="4495800"/>
            <a:ext cx="13716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67084" y="4689554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Processing Logic(MR)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767084" y="5370942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Blocks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229669" y="4495800"/>
            <a:ext cx="13716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58269" y="4689554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Processing Logic(MR)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458269" y="5370942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Blocks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5920854" y="4495800"/>
            <a:ext cx="13716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454" y="4689554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Processing Logic(MR)</a:t>
            </a:r>
            <a:endParaRPr lang="en-IN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6149454" y="5370942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Blocks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50794" y="6096000"/>
            <a:ext cx="125957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Node1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630606" y="6106246"/>
            <a:ext cx="125957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Node 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252131" y="6096000"/>
            <a:ext cx="125957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Node 3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912324" y="6108931"/>
            <a:ext cx="125957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Node…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2218899" y="3581399"/>
            <a:ext cx="3301337" cy="8471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509625" y="3726648"/>
            <a:ext cx="1219200" cy="50696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Name Node</a:t>
            </a:r>
            <a:endParaRPr lang="en-IN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123899" y="3698220"/>
            <a:ext cx="1219200" cy="5900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Job Tracker/ Resource Manager</a:t>
            </a:r>
            <a:endParaRPr lang="en-IN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509625" y="1961081"/>
            <a:ext cx="3091644" cy="836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2614790" y="1651995"/>
            <a:ext cx="7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2759372" y="2066683"/>
            <a:ext cx="1219200" cy="50696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Query Engine</a:t>
            </a:r>
            <a:endParaRPr lang="en-IN" sz="12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358186" y="2101391"/>
            <a:ext cx="943970" cy="476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Metastore</a:t>
            </a:r>
            <a:endParaRPr lang="en-IN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2807814" y="1066800"/>
            <a:ext cx="2230485" cy="535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HQL </a:t>
            </a:r>
          </a:p>
          <a:p>
            <a:pPr algn="ctr"/>
            <a:r>
              <a:rPr lang="en-IN" sz="1400" dirty="0" smtClean="0"/>
              <a:t> (Hive Query Language)</a:t>
            </a:r>
            <a:endParaRPr lang="en-IN" sz="1400" dirty="0"/>
          </a:p>
        </p:txBody>
      </p:sp>
      <p:sp>
        <p:nvSpPr>
          <p:cNvPr id="40" name="Down Arrow 39"/>
          <p:cNvSpPr/>
          <p:nvPr/>
        </p:nvSpPr>
        <p:spPr>
          <a:xfrm>
            <a:off x="3747697" y="1618409"/>
            <a:ext cx="306613" cy="348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>
            <a:off x="3723671" y="2807390"/>
            <a:ext cx="372826" cy="631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1463972" y="28777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Map-Reduce Pipelines</a:t>
            </a:r>
            <a:endParaRPr lang="en-IN" dirty="0"/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759749976"/>
              </p:ext>
            </p:extLst>
          </p:nvPr>
        </p:nvGraphicFramePr>
        <p:xfrm>
          <a:off x="5692254" y="838200"/>
          <a:ext cx="3200400" cy="2408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5845790" y="838387"/>
            <a:ext cx="1371600" cy="8363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00" y="5038720"/>
            <a:ext cx="2507204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68340" y="2808748"/>
            <a:ext cx="2507204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457199" y="5638800"/>
            <a:ext cx="3352800" cy="1066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609599" y="6019800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Disk1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5638800"/>
            <a:ext cx="300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Storage Array </a:t>
            </a:r>
            <a:endParaRPr lang="en-IN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542947"/>
            <a:ext cx="3276600" cy="850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032111" y="3880722"/>
            <a:ext cx="2168289" cy="3864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Query Engine</a:t>
            </a:r>
            <a:endParaRPr lang="en-IN" sz="1400" dirty="0"/>
          </a:p>
        </p:txBody>
      </p:sp>
      <p:sp>
        <p:nvSpPr>
          <p:cNvPr id="13" name="Down Arrow 12"/>
          <p:cNvSpPr/>
          <p:nvPr/>
        </p:nvSpPr>
        <p:spPr>
          <a:xfrm>
            <a:off x="1803210" y="4419799"/>
            <a:ext cx="260445" cy="6096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868362"/>
          </a:xfrm>
        </p:spPr>
        <p:txBody>
          <a:bodyPr/>
          <a:lstStyle/>
          <a:p>
            <a:pPr algn="l"/>
            <a:r>
              <a:rPr lang="en-IN" dirty="0" smtClean="0"/>
              <a:t>The Fundamentals!!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637729" y="6019800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Disk2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5859" y="6016388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Disk3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777" y="3542947"/>
            <a:ext cx="117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DB Server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277770" y="2833614"/>
            <a:ext cx="152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Network Switch</a:t>
            </a:r>
            <a:endParaRPr lang="en-IN" sz="1400" dirty="0"/>
          </a:p>
        </p:txBody>
      </p:sp>
      <p:sp>
        <p:nvSpPr>
          <p:cNvPr id="20" name="Down Arrow 19"/>
          <p:cNvSpPr/>
          <p:nvPr/>
        </p:nvSpPr>
        <p:spPr>
          <a:xfrm>
            <a:off x="1043483" y="5410200"/>
            <a:ext cx="328117" cy="27450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793825" y="5428325"/>
            <a:ext cx="328117" cy="27450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2847262" y="5429041"/>
            <a:ext cx="328117" cy="27450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1901587" y="3190169"/>
            <a:ext cx="220355" cy="35277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277770" y="5074061"/>
            <a:ext cx="152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Storage Switch</a:t>
            </a:r>
            <a:endParaRPr lang="en-IN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03176" y="1581082"/>
            <a:ext cx="1390649" cy="850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16337" y="1754454"/>
            <a:ext cx="12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 Server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2151937" y="1584060"/>
            <a:ext cx="1390649" cy="850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265098" y="1757432"/>
            <a:ext cx="12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 Server</a:t>
            </a:r>
            <a:endParaRPr lang="en-IN" dirty="0"/>
          </a:p>
        </p:txBody>
      </p:sp>
      <p:sp>
        <p:nvSpPr>
          <p:cNvPr id="30" name="Down Arrow 29"/>
          <p:cNvSpPr/>
          <p:nvPr/>
        </p:nvSpPr>
        <p:spPr>
          <a:xfrm>
            <a:off x="1337621" y="2442954"/>
            <a:ext cx="220355" cy="35277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2695004" y="2455549"/>
            <a:ext cx="220355" cy="35277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2" name="Right Arrow 41"/>
          <p:cNvSpPr/>
          <p:nvPr/>
        </p:nvSpPr>
        <p:spPr>
          <a:xfrm>
            <a:off x="4343399" y="1581082"/>
            <a:ext cx="1020171" cy="481971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5597001" y="3073966"/>
            <a:ext cx="3757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Network Latency </a:t>
            </a:r>
          </a:p>
          <a:p>
            <a:pPr marL="342900" indent="-342900">
              <a:buAutoNum type="arabicPeriod"/>
            </a:pPr>
            <a:r>
              <a:rPr lang="en-IN" dirty="0" smtClean="0"/>
              <a:t>Storage Layer</a:t>
            </a:r>
          </a:p>
          <a:p>
            <a:pPr marL="342900" indent="-342900">
              <a:buAutoNum type="arabicPeriod"/>
            </a:pPr>
            <a:r>
              <a:rPr lang="en-IN" dirty="0" smtClean="0"/>
              <a:t>Scalability</a:t>
            </a:r>
          </a:p>
          <a:p>
            <a:pPr marL="342900" indent="-342900">
              <a:buAutoNum type="arabicPeriod"/>
            </a:pPr>
            <a:r>
              <a:rPr lang="en-IN" dirty="0" smtClean="0"/>
              <a:t>File Formats and Compressions</a:t>
            </a:r>
          </a:p>
          <a:p>
            <a:pPr marL="342900" indent="-342900">
              <a:buAutoNum type="arabicPeriod"/>
            </a:pPr>
            <a:r>
              <a:rPr lang="en-IN" dirty="0" smtClean="0"/>
              <a:t>ANSI SQL Compliance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5868535" y="2083763"/>
            <a:ext cx="1371600" cy="8363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72614" y="1027327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Processing Logic</a:t>
            </a:r>
            <a:endParaRPr lang="en-IN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6097135" y="2273105"/>
            <a:ext cx="914400" cy="50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</a:t>
            </a:r>
            <a:endParaRPr lang="en-IN" sz="1200" dirty="0"/>
          </a:p>
        </p:txBody>
      </p:sp>
      <p:sp>
        <p:nvSpPr>
          <p:cNvPr id="49" name="Down Arrow 48"/>
          <p:cNvSpPr/>
          <p:nvPr/>
        </p:nvSpPr>
        <p:spPr>
          <a:xfrm rot="10800000">
            <a:off x="6425246" y="1674733"/>
            <a:ext cx="372153" cy="433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5360546" y="1796660"/>
            <a:ext cx="152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Data Transfer</a:t>
            </a:r>
            <a:endParaRPr lang="en-IN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36" y="4619170"/>
            <a:ext cx="3442364" cy="138129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60546" y="6018311"/>
            <a:ext cx="36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Source: http://hortonworks.com/labs/stinger/</a:t>
            </a:r>
          </a:p>
        </p:txBody>
      </p:sp>
    </p:spTree>
    <p:extLst>
      <p:ext uri="{BB962C8B-B14F-4D97-AF65-F5344CB8AC3E}">
        <p14:creationId xmlns:p14="http://schemas.microsoft.com/office/powerpoint/2010/main" val="99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676400"/>
          </a:xfrm>
        </p:spPr>
        <p:txBody>
          <a:bodyPr>
            <a:normAutofit/>
          </a:bodyPr>
          <a:lstStyle/>
          <a:p>
            <a:r>
              <a:rPr lang="en-IN" dirty="0" smtClean="0"/>
              <a:t>So Lets Understand different types of SQL Over Hadoop!!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8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612943" y="3574268"/>
            <a:ext cx="3845257" cy="2255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Type 1</a:t>
            </a:r>
            <a:r>
              <a:rPr lang="en-IN" dirty="0" smtClean="0">
                <a:sym typeface="Wingdings" panose="05000000000000000000" pitchFamily="2" charset="2"/>
              </a:rPr>
              <a:t>MapReduce Batch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131769" y="3215182"/>
            <a:ext cx="3091644" cy="836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527909" y="2938295"/>
            <a:ext cx="75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HIVE</a:t>
            </a:r>
            <a:endParaRPr lang="en-IN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1381516" y="3320784"/>
            <a:ext cx="1219200" cy="50696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Query Engine</a:t>
            </a:r>
            <a:endParaRPr lang="en-IN" sz="120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2980330" y="3355492"/>
            <a:ext cx="943970" cy="476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Metastore</a:t>
            </a:r>
            <a:endParaRPr lang="en-IN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1485473" y="2293978"/>
            <a:ext cx="2230485" cy="535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HQL </a:t>
            </a:r>
          </a:p>
          <a:p>
            <a:pPr algn="ctr"/>
            <a:r>
              <a:rPr lang="en-IN" sz="1400" dirty="0" smtClean="0"/>
              <a:t> (Hive Query Language)</a:t>
            </a:r>
            <a:endParaRPr lang="en-IN" sz="1400" dirty="0"/>
          </a:p>
        </p:txBody>
      </p:sp>
      <p:sp>
        <p:nvSpPr>
          <p:cNvPr id="40" name="Down Arrow 39"/>
          <p:cNvSpPr/>
          <p:nvPr/>
        </p:nvSpPr>
        <p:spPr>
          <a:xfrm>
            <a:off x="2369841" y="2872510"/>
            <a:ext cx="306613" cy="348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>
            <a:off x="2345815" y="4061491"/>
            <a:ext cx="372826" cy="631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1236934" y="4131826"/>
            <a:ext cx="143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Map-Reduce </a:t>
            </a:r>
          </a:p>
          <a:p>
            <a:r>
              <a:rPr lang="en-IN" sz="1400" dirty="0" smtClean="0"/>
              <a:t>Pipelines</a:t>
            </a:r>
            <a:endParaRPr lang="en-IN" sz="1400" dirty="0"/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457858128"/>
              </p:ext>
            </p:extLst>
          </p:nvPr>
        </p:nvGraphicFramePr>
        <p:xfrm>
          <a:off x="4343400" y="975401"/>
          <a:ext cx="3962400" cy="248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Oval 43"/>
          <p:cNvSpPr/>
          <p:nvPr/>
        </p:nvSpPr>
        <p:spPr>
          <a:xfrm>
            <a:off x="4366146" y="1127801"/>
            <a:ext cx="493594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4611806" y="1701328"/>
            <a:ext cx="493594" cy="457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4606315" y="2274855"/>
            <a:ext cx="493594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4366146" y="2848382"/>
            <a:ext cx="493594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14400" y="4762555"/>
            <a:ext cx="3352800" cy="1066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1066800" y="5143555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Node 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4400" y="4762555"/>
            <a:ext cx="300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Hadoop</a:t>
            </a:r>
            <a:endParaRPr lang="en-IN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2094930" y="5143555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Node 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123060" y="5140143"/>
            <a:ext cx="838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Node 3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657" y="4646706"/>
            <a:ext cx="1104900" cy="428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200" y="4030341"/>
            <a:ext cx="990600" cy="922496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685800" y="6163953"/>
            <a:ext cx="7620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Stinger Improved </a:t>
            </a:r>
            <a:r>
              <a:rPr lang="en-IN" dirty="0" smtClean="0"/>
              <a:t>Original HIVE Performance by 35%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4131826"/>
            <a:ext cx="131384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IBM BigSQL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7233" y="5186145"/>
            <a:ext cx="20288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630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Emergence of SQL over Hadoop</vt:lpstr>
      <vt:lpstr>About Me</vt:lpstr>
      <vt:lpstr>Agenda</vt:lpstr>
      <vt:lpstr>SQL has come full Circle!!</vt:lpstr>
      <vt:lpstr>PowerPoint Presentation</vt:lpstr>
      <vt:lpstr>HIVE  First SQL over Hadoop!!</vt:lpstr>
      <vt:lpstr>The Fundamentals!!</vt:lpstr>
      <vt:lpstr>So Lets Understand different types of SQL Over Hadoop!!</vt:lpstr>
      <vt:lpstr>Type 1MapReduce Batch</vt:lpstr>
      <vt:lpstr>Type 2:- Pull Data Out of HDFS to Query Engine</vt:lpstr>
      <vt:lpstr>Type 3:- Pull Data Out of HDFS to Parallel Query Engine</vt:lpstr>
      <vt:lpstr>Type 4:- MPP Database using HDFS as Data store</vt:lpstr>
      <vt:lpstr>Type 5:- RDBMS Locally on a HDFS Node</vt:lpstr>
      <vt:lpstr>Type 6:- Distributed Native SQL Query on HDFS</vt:lpstr>
      <vt:lpstr>Summary    The 6 Types of SQL over Hadoop!!</vt:lpstr>
      <vt:lpstr>What should you look for when you choose SQL over Hadoop!!</vt:lpstr>
    </vt:vector>
  </TitlesOfParts>
  <Company>Headstrong Services India Pvt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Sudheesh Chandran Narayanan</dc:creator>
  <cp:lastModifiedBy>Aryansudheesh</cp:lastModifiedBy>
  <cp:revision>67</cp:revision>
  <dcterms:created xsi:type="dcterms:W3CDTF">2013-11-29T07:35:16Z</dcterms:created>
  <dcterms:modified xsi:type="dcterms:W3CDTF">2013-12-06T16:24:24Z</dcterms:modified>
</cp:coreProperties>
</file>