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handoutMasterIdLst>
    <p:handoutMasterId r:id="rId8"/>
  </p:handoutMasterIdLst>
  <p:sldIdLst>
    <p:sldId id="256" r:id="rId2"/>
    <p:sldId id="564" r:id="rId3"/>
    <p:sldId id="303" r:id="rId4"/>
    <p:sldId id="304" r:id="rId5"/>
    <p:sldId id="34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9C"/>
    <a:srgbClr val="80FF00"/>
    <a:srgbClr val="00804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1270" autoAdjust="0"/>
  </p:normalViewPr>
  <p:slideViewPr>
    <p:cSldViewPr snapToGrid="0" snapToObjects="1">
      <p:cViewPr varScale="1">
        <p:scale>
          <a:sx n="166" d="100"/>
          <a:sy n="16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C696-71BF-D54B-90A8-38C1C7C77A11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F5F28-FABB-4143-A1B9-18BEA2F5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3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9FC8-8E6D-1742-B76B-FC857E3C7D3F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0F5E-2B8C-3442-9D3E-2B9C035C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3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7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Course on Probabilistic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Dan Suciu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Motivating Applications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Probabilistic Data Model			Chapter 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Query Plans				Chapter 4.2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Complexity of Query Evaluation		Chapter 3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Evaluation				Chapter 4.1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Intensional</a:t>
            </a:r>
            <a:r>
              <a:rPr lang="en-US" dirty="0" smtClean="0"/>
              <a:t> Evaluation				Chapter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472687" y="5813542"/>
            <a:ext cx="3858013" cy="6858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15240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Part  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30099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0" y="4457700"/>
            <a:ext cx="8585200" cy="647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51816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4</a:t>
            </a:r>
          </a:p>
        </p:txBody>
      </p:sp>
    </p:spTree>
    <p:extLst>
      <p:ext uri="{BB962C8B-B14F-4D97-AF65-F5344CB8AC3E}">
        <p14:creationId xmlns:p14="http://schemas.microsoft.com/office/powerpoint/2010/main" val="421272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applications that require storage/management of </a:t>
            </a:r>
            <a:r>
              <a:rPr lang="en-US" i="1" u="sng" dirty="0" smtClean="0"/>
              <a:t>uncertain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Retain data that is not absolutely certain</a:t>
            </a:r>
          </a:p>
          <a:p>
            <a:pPr lvl="1"/>
            <a:r>
              <a:rPr lang="en-US" dirty="0" smtClean="0"/>
              <a:t>Retain more than one alternative way to clean</a:t>
            </a:r>
          </a:p>
          <a:p>
            <a:r>
              <a:rPr lang="en-US" dirty="0" smtClean="0"/>
              <a:t>Probabilities are application specific</a:t>
            </a:r>
          </a:p>
          <a:p>
            <a:pPr lvl="1"/>
            <a:r>
              <a:rPr lang="en-US" dirty="0" smtClean="0"/>
              <a:t>All we care about is that “bigger is better”</a:t>
            </a:r>
          </a:p>
          <a:p>
            <a:r>
              <a:rPr lang="en-US" dirty="0" smtClean="0"/>
              <a:t>Queries have precise semantics</a:t>
            </a:r>
          </a:p>
          <a:p>
            <a:pPr lvl="1"/>
            <a:r>
              <a:rPr lang="en-US" dirty="0" smtClean="0"/>
              <a:t>Important for query optimization</a:t>
            </a:r>
          </a:p>
          <a:p>
            <a:pPr lvl="1"/>
            <a:r>
              <a:rPr lang="en-US" dirty="0" smtClean="0"/>
              <a:t>“Bigger probability” means “more certain answer”</a:t>
            </a:r>
          </a:p>
          <a:p>
            <a:r>
              <a:rPr lang="en-US" dirty="0" smtClean="0"/>
              <a:t>“Stop worrying about probabilities and start asking queries”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 dirty="0" smtClean="0"/>
              <a:t>(2/</a:t>
            </a:r>
            <a:r>
              <a:rPr lang="en-US" dirty="0"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Extensional query evaluation:</a:t>
            </a:r>
          </a:p>
          <a:p>
            <a:pPr lvl="1"/>
            <a:r>
              <a:rPr lang="en-US" dirty="0" smtClean="0"/>
              <a:t>Advantage: can use out of the box DBMS</a:t>
            </a:r>
          </a:p>
          <a:p>
            <a:pPr lvl="1"/>
            <a:r>
              <a:rPr lang="en-US" dirty="0" smtClean="0"/>
              <a:t>Disadvantage: can’t handle unsafe queries (but can still give upper/lower bounds on probabilities)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“You don’t need a probabilistic database management system to manage probabilistic data”</a:t>
            </a:r>
          </a:p>
          <a:p>
            <a:endParaRPr lang="en-US" dirty="0" smtClean="0"/>
          </a:p>
          <a:p>
            <a:r>
              <a:rPr lang="en-US" dirty="0" err="1" smtClean="0"/>
              <a:t>Intensional</a:t>
            </a:r>
            <a:r>
              <a:rPr lang="en-US" dirty="0" smtClean="0"/>
              <a:t> query evaluation:</a:t>
            </a:r>
            <a:endParaRPr lang="en-US" dirty="0"/>
          </a:p>
          <a:p>
            <a:pPr lvl="1"/>
            <a:r>
              <a:rPr lang="en-US" dirty="0" smtClean="0"/>
              <a:t>Advantage: can use  out of the box model counting system</a:t>
            </a:r>
          </a:p>
          <a:p>
            <a:pPr lvl="1"/>
            <a:r>
              <a:rPr lang="en-US" dirty="0" smtClean="0"/>
              <a:t>Disadvantage: requires expensive “lineage computation” step; none of the model counting approaches seems complete for SPJU queries.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4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 compute the “hard” queries ?</a:t>
            </a:r>
          </a:p>
          <a:p>
            <a:endParaRPr lang="en-US" dirty="0" smtClean="0"/>
          </a:p>
          <a:p>
            <a:r>
              <a:rPr lang="en-US" dirty="0" smtClean="0"/>
              <a:t>Extensions to:</a:t>
            </a:r>
          </a:p>
          <a:p>
            <a:pPr lvl="1"/>
            <a:r>
              <a:rPr lang="en-US" dirty="0" smtClean="0"/>
              <a:t>BID tables</a:t>
            </a:r>
          </a:p>
          <a:p>
            <a:pPr lvl="1"/>
            <a:r>
              <a:rPr lang="en-US" dirty="0" smtClean="0"/>
              <a:t>Full FO:   ¬ ∀</a:t>
            </a:r>
          </a:p>
          <a:p>
            <a:pPr lvl="1"/>
            <a:r>
              <a:rPr lang="en-US" dirty="0" smtClean="0"/>
              <a:t>Independent AND disjoint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Uniform probabilistic structures (</a:t>
            </a:r>
            <a:r>
              <a:rPr lang="en-US" dirty="0" err="1" smtClean="0"/>
              <a:t>MLNs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Which queries admit efficient FBDDs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smtClean="0"/>
              <a:t>queries admit efficient </a:t>
            </a:r>
            <a:r>
              <a:rPr lang="en-US" dirty="0" smtClean="0"/>
              <a:t>d-DNNFs?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7401</TotalTime>
  <Words>275</Words>
  <Application>Microsoft Macintosh PowerPoint</Application>
  <PresentationFormat>On-screen Show (4:3)</PresentationFormat>
  <Paragraphs>68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A Course on Probabilistic Databases</vt:lpstr>
      <vt:lpstr>Outline</vt:lpstr>
      <vt:lpstr>Summary (1/2)</vt:lpstr>
      <vt:lpstr>Summary (2/2)</vt:lpstr>
      <vt:lpstr>Open Problems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Probabilistic Databases</dc:title>
  <dc:creator>Dan Suciu</dc:creator>
  <cp:lastModifiedBy>Dan Suciu</cp:lastModifiedBy>
  <cp:revision>1366</cp:revision>
  <dcterms:created xsi:type="dcterms:W3CDTF">2013-03-29T18:46:08Z</dcterms:created>
  <dcterms:modified xsi:type="dcterms:W3CDTF">2014-06-28T15:37:48Z</dcterms:modified>
</cp:coreProperties>
</file>