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 id="2147483743" r:id="rId2"/>
    <p:sldMasterId id="2147483744" r:id="rId3"/>
    <p:sldMasterId id="2147483850" r:id="rId4"/>
  </p:sldMasterIdLst>
  <p:notesMasterIdLst>
    <p:notesMasterId r:id="rId48"/>
  </p:notesMasterIdLst>
  <p:handoutMasterIdLst>
    <p:handoutMasterId r:id="rId49"/>
  </p:handoutMasterIdLst>
  <p:sldIdLst>
    <p:sldId id="315" r:id="rId5"/>
    <p:sldId id="408" r:id="rId6"/>
    <p:sldId id="500" r:id="rId7"/>
    <p:sldId id="512" r:id="rId8"/>
    <p:sldId id="501" r:id="rId9"/>
    <p:sldId id="496" r:id="rId10"/>
    <p:sldId id="513" r:id="rId11"/>
    <p:sldId id="508" r:id="rId12"/>
    <p:sldId id="499" r:id="rId13"/>
    <p:sldId id="522" r:id="rId14"/>
    <p:sldId id="523" r:id="rId15"/>
    <p:sldId id="526" r:id="rId16"/>
    <p:sldId id="528" r:id="rId17"/>
    <p:sldId id="529" r:id="rId18"/>
    <p:sldId id="534" r:id="rId19"/>
    <p:sldId id="491" r:id="rId20"/>
    <p:sldId id="492" r:id="rId21"/>
    <p:sldId id="525" r:id="rId22"/>
    <p:sldId id="378" r:id="rId23"/>
    <p:sldId id="549" r:id="rId24"/>
    <p:sldId id="542" r:id="rId25"/>
    <p:sldId id="539" r:id="rId26"/>
    <p:sldId id="540" r:id="rId27"/>
    <p:sldId id="551" r:id="rId28"/>
    <p:sldId id="533" r:id="rId29"/>
    <p:sldId id="527" r:id="rId30"/>
    <p:sldId id="532" r:id="rId31"/>
    <p:sldId id="530" r:id="rId32"/>
    <p:sldId id="531" r:id="rId33"/>
    <p:sldId id="515" r:id="rId34"/>
    <p:sldId id="517" r:id="rId35"/>
    <p:sldId id="518" r:id="rId36"/>
    <p:sldId id="543" r:id="rId37"/>
    <p:sldId id="520" r:id="rId38"/>
    <p:sldId id="521" r:id="rId39"/>
    <p:sldId id="535" r:id="rId40"/>
    <p:sldId id="536" r:id="rId41"/>
    <p:sldId id="388" r:id="rId42"/>
    <p:sldId id="537" r:id="rId43"/>
    <p:sldId id="544" r:id="rId44"/>
    <p:sldId id="545" r:id="rId45"/>
    <p:sldId id="553" r:id="rId46"/>
    <p:sldId id="552" r:id="rId47"/>
  </p:sldIdLst>
  <p:sldSz cx="9144000" cy="6858000" type="screen4x3"/>
  <p:notesSz cx="9601200" cy="7315200"/>
  <p:defaultTextStyle>
    <a:defPPr>
      <a:defRPr lang="en-US"/>
    </a:defPPr>
    <a:lvl1pPr algn="l" rtl="0" fontAlgn="base">
      <a:spcBef>
        <a:spcPct val="0"/>
      </a:spcBef>
      <a:spcAft>
        <a:spcPct val="0"/>
      </a:spcAft>
      <a:defRPr sz="1400" kern="1200">
        <a:solidFill>
          <a:schemeClr val="tx1"/>
        </a:solidFill>
        <a:latin typeface="Lucida Sans Unicode" pitchFamily="34" charset="0"/>
        <a:ea typeface="+mn-ea"/>
        <a:cs typeface="+mn-cs"/>
      </a:defRPr>
    </a:lvl1pPr>
    <a:lvl2pPr marL="457200" algn="l" rtl="0" fontAlgn="base">
      <a:spcBef>
        <a:spcPct val="0"/>
      </a:spcBef>
      <a:spcAft>
        <a:spcPct val="0"/>
      </a:spcAft>
      <a:defRPr sz="1400" kern="1200">
        <a:solidFill>
          <a:schemeClr val="tx1"/>
        </a:solidFill>
        <a:latin typeface="Lucida Sans Unicode" pitchFamily="34" charset="0"/>
        <a:ea typeface="+mn-ea"/>
        <a:cs typeface="+mn-cs"/>
      </a:defRPr>
    </a:lvl2pPr>
    <a:lvl3pPr marL="914400" algn="l" rtl="0" fontAlgn="base">
      <a:spcBef>
        <a:spcPct val="0"/>
      </a:spcBef>
      <a:spcAft>
        <a:spcPct val="0"/>
      </a:spcAft>
      <a:defRPr sz="1400" kern="1200">
        <a:solidFill>
          <a:schemeClr val="tx1"/>
        </a:solidFill>
        <a:latin typeface="Lucida Sans Unicode" pitchFamily="34" charset="0"/>
        <a:ea typeface="+mn-ea"/>
        <a:cs typeface="+mn-cs"/>
      </a:defRPr>
    </a:lvl3pPr>
    <a:lvl4pPr marL="1371600" algn="l" rtl="0" fontAlgn="base">
      <a:spcBef>
        <a:spcPct val="0"/>
      </a:spcBef>
      <a:spcAft>
        <a:spcPct val="0"/>
      </a:spcAft>
      <a:defRPr sz="1400" kern="1200">
        <a:solidFill>
          <a:schemeClr val="tx1"/>
        </a:solidFill>
        <a:latin typeface="Lucida Sans Unicode" pitchFamily="34" charset="0"/>
        <a:ea typeface="+mn-ea"/>
        <a:cs typeface="+mn-cs"/>
      </a:defRPr>
    </a:lvl4pPr>
    <a:lvl5pPr marL="1828800" algn="l" rtl="0" fontAlgn="base">
      <a:spcBef>
        <a:spcPct val="0"/>
      </a:spcBef>
      <a:spcAft>
        <a:spcPct val="0"/>
      </a:spcAft>
      <a:defRPr sz="1400" kern="1200">
        <a:solidFill>
          <a:schemeClr val="tx1"/>
        </a:solidFill>
        <a:latin typeface="Lucida Sans Unicode" pitchFamily="34" charset="0"/>
        <a:ea typeface="+mn-ea"/>
        <a:cs typeface="+mn-cs"/>
      </a:defRPr>
    </a:lvl5pPr>
    <a:lvl6pPr marL="2286000" algn="l" defTabSz="914400" rtl="0" eaLnBrk="1" latinLnBrk="0" hangingPunct="1">
      <a:defRPr sz="1400" kern="1200">
        <a:solidFill>
          <a:schemeClr val="tx1"/>
        </a:solidFill>
        <a:latin typeface="Lucida Sans Unicode" pitchFamily="34" charset="0"/>
        <a:ea typeface="+mn-ea"/>
        <a:cs typeface="+mn-cs"/>
      </a:defRPr>
    </a:lvl6pPr>
    <a:lvl7pPr marL="2743200" algn="l" defTabSz="914400" rtl="0" eaLnBrk="1" latinLnBrk="0" hangingPunct="1">
      <a:defRPr sz="1400" kern="1200">
        <a:solidFill>
          <a:schemeClr val="tx1"/>
        </a:solidFill>
        <a:latin typeface="Lucida Sans Unicode" pitchFamily="34" charset="0"/>
        <a:ea typeface="+mn-ea"/>
        <a:cs typeface="+mn-cs"/>
      </a:defRPr>
    </a:lvl7pPr>
    <a:lvl8pPr marL="3200400" algn="l" defTabSz="914400" rtl="0" eaLnBrk="1" latinLnBrk="0" hangingPunct="1">
      <a:defRPr sz="1400" kern="1200">
        <a:solidFill>
          <a:schemeClr val="tx1"/>
        </a:solidFill>
        <a:latin typeface="Lucida Sans Unicode" pitchFamily="34" charset="0"/>
        <a:ea typeface="+mn-ea"/>
        <a:cs typeface="+mn-cs"/>
      </a:defRPr>
    </a:lvl8pPr>
    <a:lvl9pPr marL="3657600" algn="l" defTabSz="914400" rtl="0" eaLnBrk="1" latinLnBrk="0" hangingPunct="1">
      <a:defRPr sz="1400" kern="1200">
        <a:solidFill>
          <a:schemeClr val="tx1"/>
        </a:solidFill>
        <a:latin typeface="Lucida Sans Unicode"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8000"/>
    <a:srgbClr val="8E8EDA"/>
    <a:srgbClr val="66FF66"/>
    <a:srgbClr val="33CC33"/>
    <a:srgbClr val="3399FF"/>
    <a:srgbClr val="9B491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6980" autoAdjust="0"/>
  </p:normalViewPr>
  <p:slideViewPr>
    <p:cSldViewPr>
      <p:cViewPr>
        <p:scale>
          <a:sx n="80" d="100"/>
          <a:sy n="80" d="100"/>
        </p:scale>
        <p:origin x="-1032" y="-72"/>
      </p:cViewPr>
      <p:guideLst>
        <p:guide orient="horz" pos="816"/>
        <p:guide pos="4656"/>
      </p:guideLst>
    </p:cSldViewPr>
  </p:slideViewPr>
  <p:outlineViewPr>
    <p:cViewPr>
      <p:scale>
        <a:sx n="33" d="100"/>
        <a:sy n="33" d="100"/>
      </p:scale>
      <p:origin x="0" y="1836"/>
    </p:cViewPr>
  </p:outlineViewPr>
  <p:notesTextViewPr>
    <p:cViewPr>
      <p:scale>
        <a:sx n="100" d="100"/>
        <a:sy n="100" d="100"/>
      </p:scale>
      <p:origin x="0" y="0"/>
    </p:cViewPr>
  </p:notesTextViewPr>
  <p:sorterViewPr>
    <p:cViewPr>
      <p:scale>
        <a:sx n="66" d="100"/>
        <a:sy n="66" d="100"/>
      </p:scale>
      <p:origin x="0" y="32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DFC5BB-D0CC-EC43-97A2-C181549DE156}"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en-US"/>
        </a:p>
      </dgm:t>
    </dgm:pt>
    <dgm:pt modelId="{256DFF96-ABEB-F74A-901A-EA275F12F59D}">
      <dgm:prSet custT="1"/>
      <dgm:spPr>
        <a:solidFill>
          <a:schemeClr val="bg1">
            <a:lumMod val="85000"/>
          </a:schemeClr>
        </a:solidFill>
      </dgm:spPr>
      <dgm:t>
        <a:bodyPr/>
        <a:lstStyle/>
        <a:p>
          <a:pPr rtl="0"/>
          <a:r>
            <a:rPr lang="en-US" sz="3200" b="1" dirty="0" smtClean="0">
              <a:solidFill>
                <a:srgbClr val="4C5C5C"/>
              </a:solidFill>
            </a:rPr>
            <a:t>SDN Definition</a:t>
          </a:r>
          <a:endParaRPr lang="en-US" sz="3200" dirty="0">
            <a:solidFill>
              <a:srgbClr val="4C5C5C"/>
            </a:solidFill>
          </a:endParaRPr>
        </a:p>
      </dgm:t>
    </dgm:pt>
    <dgm:pt modelId="{FDFAA45B-DB6E-4046-B477-5A30B0804069}" type="parTrans" cxnId="{9718FF12-2050-7B44-A3A8-7B282C9E4998}">
      <dgm:prSet/>
      <dgm:spPr/>
      <dgm:t>
        <a:bodyPr/>
        <a:lstStyle/>
        <a:p>
          <a:endParaRPr lang="en-US"/>
        </a:p>
      </dgm:t>
    </dgm:pt>
    <dgm:pt modelId="{63C14A0C-2ACA-184A-AEE2-2730D9E3914C}" type="sibTrans" cxnId="{9718FF12-2050-7B44-A3A8-7B282C9E4998}">
      <dgm:prSet/>
      <dgm:spPr/>
      <dgm:t>
        <a:bodyPr/>
        <a:lstStyle/>
        <a:p>
          <a:endParaRPr lang="en-US"/>
        </a:p>
      </dgm:t>
    </dgm:pt>
    <dgm:pt modelId="{055C4421-784C-9547-831E-285D91ECAACF}">
      <dgm:prSet/>
      <dgm:spPr/>
      <dgm:t>
        <a:bodyPr/>
        <a:lstStyle/>
        <a:p>
          <a:pPr rtl="0"/>
          <a:r>
            <a:rPr lang="en-US" b="1" dirty="0" smtClean="0"/>
            <a:t>Centralization</a:t>
          </a:r>
          <a:r>
            <a:rPr lang="en-US" dirty="0" smtClean="0"/>
            <a:t> of control of the network via the</a:t>
          </a:r>
          <a:endParaRPr lang="en-US" dirty="0"/>
        </a:p>
      </dgm:t>
    </dgm:pt>
    <dgm:pt modelId="{5F515335-C032-FC44-9B5F-38E4F053AB8C}" type="parTrans" cxnId="{CE12E1EB-656E-474D-8F16-212E3B96EA59}">
      <dgm:prSet/>
      <dgm:spPr/>
      <dgm:t>
        <a:bodyPr/>
        <a:lstStyle/>
        <a:p>
          <a:endParaRPr lang="en-US"/>
        </a:p>
      </dgm:t>
    </dgm:pt>
    <dgm:pt modelId="{765E82B5-FC38-9644-8431-06F224CCEACB}" type="sibTrans" cxnId="{CE12E1EB-656E-474D-8F16-212E3B96EA59}">
      <dgm:prSet/>
      <dgm:spPr/>
      <dgm:t>
        <a:bodyPr/>
        <a:lstStyle/>
        <a:p>
          <a:endParaRPr lang="en-US"/>
        </a:p>
      </dgm:t>
    </dgm:pt>
    <dgm:pt modelId="{DE72C90D-CECB-E84C-B8BC-0FE3E4F6B4F7}">
      <dgm:prSet/>
      <dgm:spPr/>
      <dgm:t>
        <a:bodyPr/>
        <a:lstStyle/>
        <a:p>
          <a:pPr rtl="0"/>
          <a:r>
            <a:rPr lang="en-US" b="1" smtClean="0"/>
            <a:t>Separation</a:t>
          </a:r>
          <a:r>
            <a:rPr lang="en-US" smtClean="0"/>
            <a:t> of </a:t>
          </a:r>
          <a:r>
            <a:rPr lang="en-US" b="1" smtClean="0"/>
            <a:t>control</a:t>
          </a:r>
          <a:r>
            <a:rPr lang="en-US" smtClean="0"/>
            <a:t> logic to off-device compute, that</a:t>
          </a:r>
          <a:endParaRPr lang="en-US"/>
        </a:p>
      </dgm:t>
    </dgm:pt>
    <dgm:pt modelId="{6A329E49-9B16-6445-8818-098551636CA6}" type="parTrans" cxnId="{35084E5A-C8FB-1241-9B62-1DC0FE2A378E}">
      <dgm:prSet/>
      <dgm:spPr/>
      <dgm:t>
        <a:bodyPr/>
        <a:lstStyle/>
        <a:p>
          <a:endParaRPr lang="en-US"/>
        </a:p>
      </dgm:t>
    </dgm:pt>
    <dgm:pt modelId="{B0614C0D-0485-9D47-82A9-F3AEF17CF0AA}" type="sibTrans" cxnId="{35084E5A-C8FB-1241-9B62-1DC0FE2A378E}">
      <dgm:prSet/>
      <dgm:spPr/>
      <dgm:t>
        <a:bodyPr/>
        <a:lstStyle/>
        <a:p>
          <a:endParaRPr lang="en-US"/>
        </a:p>
      </dgm:t>
    </dgm:pt>
    <dgm:pt modelId="{2DDC0581-C8A3-4345-ACDC-DE35C2E7B955}">
      <dgm:prSet/>
      <dgm:spPr/>
      <dgm:t>
        <a:bodyPr/>
        <a:lstStyle/>
        <a:p>
          <a:pPr rtl="0"/>
          <a:r>
            <a:rPr lang="en-US" smtClean="0"/>
            <a:t>Enables </a:t>
          </a:r>
          <a:r>
            <a:rPr lang="en-US" b="1" smtClean="0"/>
            <a:t>automation</a:t>
          </a:r>
          <a:r>
            <a:rPr lang="en-US" smtClean="0"/>
            <a:t> and </a:t>
          </a:r>
          <a:r>
            <a:rPr lang="en-US" b="1" smtClean="0"/>
            <a:t>orchestration</a:t>
          </a:r>
          <a:r>
            <a:rPr lang="en-US" smtClean="0"/>
            <a:t> of network services via</a:t>
          </a:r>
          <a:endParaRPr lang="en-US"/>
        </a:p>
      </dgm:t>
    </dgm:pt>
    <dgm:pt modelId="{1C68FBC4-6C47-3948-9ACF-9B0395D299A5}" type="parTrans" cxnId="{940A7B66-6634-AE4D-BA96-AC6926730483}">
      <dgm:prSet/>
      <dgm:spPr/>
      <dgm:t>
        <a:bodyPr/>
        <a:lstStyle/>
        <a:p>
          <a:endParaRPr lang="en-US"/>
        </a:p>
      </dgm:t>
    </dgm:pt>
    <dgm:pt modelId="{390046B9-2B34-AA46-8AEE-3DCA92BE202E}" type="sibTrans" cxnId="{940A7B66-6634-AE4D-BA96-AC6926730483}">
      <dgm:prSet/>
      <dgm:spPr/>
      <dgm:t>
        <a:bodyPr/>
        <a:lstStyle/>
        <a:p>
          <a:endParaRPr lang="en-US"/>
        </a:p>
      </dgm:t>
    </dgm:pt>
    <dgm:pt modelId="{D6AFBF12-6ED2-1C47-82B9-E3460FED7499}">
      <dgm:prSet/>
      <dgm:spPr/>
      <dgm:t>
        <a:bodyPr/>
        <a:lstStyle/>
        <a:p>
          <a:pPr rtl="0"/>
          <a:r>
            <a:rPr lang="en-US" smtClean="0"/>
            <a:t>Open </a:t>
          </a:r>
          <a:r>
            <a:rPr lang="en-US" b="1" smtClean="0"/>
            <a:t>programmatic</a:t>
          </a:r>
          <a:r>
            <a:rPr lang="en-US" smtClean="0"/>
            <a:t> interfaces</a:t>
          </a:r>
          <a:endParaRPr lang="en-US"/>
        </a:p>
      </dgm:t>
    </dgm:pt>
    <dgm:pt modelId="{905047E9-1B42-274D-A997-6E79B08957AE}" type="parTrans" cxnId="{FDADFA3E-E531-E94A-A462-ED9A3B982CEB}">
      <dgm:prSet/>
      <dgm:spPr/>
      <dgm:t>
        <a:bodyPr/>
        <a:lstStyle/>
        <a:p>
          <a:endParaRPr lang="en-US"/>
        </a:p>
      </dgm:t>
    </dgm:pt>
    <dgm:pt modelId="{07C3E682-30F6-0B4C-B521-4275B8D501B5}" type="sibTrans" cxnId="{FDADFA3E-E531-E94A-A462-ED9A3B982CEB}">
      <dgm:prSet/>
      <dgm:spPr/>
      <dgm:t>
        <a:bodyPr/>
        <a:lstStyle/>
        <a:p>
          <a:endParaRPr lang="en-US"/>
        </a:p>
      </dgm:t>
    </dgm:pt>
    <dgm:pt modelId="{C2179435-40D6-4944-B4C6-FE080C6D4F69}">
      <dgm:prSet custT="1"/>
      <dgm:spPr>
        <a:solidFill>
          <a:schemeClr val="bg1">
            <a:lumMod val="85000"/>
          </a:schemeClr>
        </a:solidFill>
      </dgm:spPr>
      <dgm:t>
        <a:bodyPr/>
        <a:lstStyle/>
        <a:p>
          <a:pPr rtl="0"/>
          <a:r>
            <a:rPr lang="en-US" sz="3200" b="1" dirty="0" smtClean="0">
              <a:solidFill>
                <a:srgbClr val="4C5C5C"/>
              </a:solidFill>
            </a:rPr>
            <a:t>SDN Benefits</a:t>
          </a:r>
          <a:endParaRPr lang="en-US" sz="3200" dirty="0">
            <a:solidFill>
              <a:srgbClr val="4C5C5C"/>
            </a:solidFill>
          </a:endParaRPr>
        </a:p>
      </dgm:t>
    </dgm:pt>
    <dgm:pt modelId="{F12D6F06-A61F-9046-B60A-DB594A18F0EC}" type="parTrans" cxnId="{CC7D1CCE-5CE7-1B40-BAD0-5FA7F74C9541}">
      <dgm:prSet/>
      <dgm:spPr/>
      <dgm:t>
        <a:bodyPr/>
        <a:lstStyle/>
        <a:p>
          <a:endParaRPr lang="en-US"/>
        </a:p>
      </dgm:t>
    </dgm:pt>
    <dgm:pt modelId="{47BEEF5F-5D84-7C41-A3A0-C218F87C955C}" type="sibTrans" cxnId="{CC7D1CCE-5CE7-1B40-BAD0-5FA7F74C9541}">
      <dgm:prSet/>
      <dgm:spPr/>
      <dgm:t>
        <a:bodyPr/>
        <a:lstStyle/>
        <a:p>
          <a:endParaRPr lang="en-US"/>
        </a:p>
      </dgm:t>
    </dgm:pt>
    <dgm:pt modelId="{6DFA45C1-D508-D941-A81C-AA2E36295135}">
      <dgm:prSet/>
      <dgm:spPr/>
      <dgm:t>
        <a:bodyPr/>
        <a:lstStyle/>
        <a:p>
          <a:pPr rtl="0"/>
          <a:r>
            <a:rPr lang="en-US" b="1" dirty="0" smtClean="0"/>
            <a:t>Efficiency: </a:t>
          </a:r>
          <a:r>
            <a:rPr lang="en-US" dirty="0" smtClean="0"/>
            <a:t>optimize existing applications, services, and infrastructure</a:t>
          </a:r>
          <a:endParaRPr lang="en-US" dirty="0"/>
        </a:p>
      </dgm:t>
    </dgm:pt>
    <dgm:pt modelId="{B41BC104-6904-FF47-B5E0-5AB0C1AA754A}" type="parTrans" cxnId="{C28B506E-FCB0-8B4B-8D4B-4B76F87E81DB}">
      <dgm:prSet/>
      <dgm:spPr/>
      <dgm:t>
        <a:bodyPr/>
        <a:lstStyle/>
        <a:p>
          <a:endParaRPr lang="en-US"/>
        </a:p>
      </dgm:t>
    </dgm:pt>
    <dgm:pt modelId="{71E402E4-3A17-314A-AA9F-37FE6E54DFD9}" type="sibTrans" cxnId="{C28B506E-FCB0-8B4B-8D4B-4B76F87E81DB}">
      <dgm:prSet/>
      <dgm:spPr/>
      <dgm:t>
        <a:bodyPr/>
        <a:lstStyle/>
        <a:p>
          <a:endParaRPr lang="en-US"/>
        </a:p>
      </dgm:t>
    </dgm:pt>
    <dgm:pt modelId="{A7EF102B-5073-1441-9DB5-8E930C9F9EBD}">
      <dgm:prSet/>
      <dgm:spPr/>
      <dgm:t>
        <a:bodyPr/>
        <a:lstStyle/>
        <a:p>
          <a:pPr rtl="0"/>
          <a:r>
            <a:rPr lang="en-US" b="1" dirty="0" smtClean="0"/>
            <a:t>Scale: </a:t>
          </a:r>
          <a:r>
            <a:rPr lang="en-US" dirty="0" smtClean="0"/>
            <a:t>rapidly grow existing  applications and services</a:t>
          </a:r>
          <a:endParaRPr lang="en-US" dirty="0"/>
        </a:p>
      </dgm:t>
    </dgm:pt>
    <dgm:pt modelId="{1F7CCF56-8981-B347-89BA-4FC11E77841E}" type="parTrans" cxnId="{7C9B0E11-9170-0349-81CA-D37A6B84D983}">
      <dgm:prSet/>
      <dgm:spPr/>
      <dgm:t>
        <a:bodyPr/>
        <a:lstStyle/>
        <a:p>
          <a:endParaRPr lang="en-US"/>
        </a:p>
      </dgm:t>
    </dgm:pt>
    <dgm:pt modelId="{9AE6C9D3-89F6-D245-9F01-4427AF94FF0E}" type="sibTrans" cxnId="{7C9B0E11-9170-0349-81CA-D37A6B84D983}">
      <dgm:prSet/>
      <dgm:spPr/>
      <dgm:t>
        <a:bodyPr/>
        <a:lstStyle/>
        <a:p>
          <a:endParaRPr lang="en-US"/>
        </a:p>
      </dgm:t>
    </dgm:pt>
    <dgm:pt modelId="{BC6C277C-207E-EE45-A431-5CDB2F0F8158}">
      <dgm:prSet/>
      <dgm:spPr/>
      <dgm:t>
        <a:bodyPr/>
        <a:lstStyle/>
        <a:p>
          <a:pPr rtl="0"/>
          <a:r>
            <a:rPr lang="en-US" b="1" dirty="0" smtClean="0"/>
            <a:t>Innovation: </a:t>
          </a:r>
          <a:r>
            <a:rPr lang="en-US" dirty="0" smtClean="0"/>
            <a:t>create and deliver new types of applications and services and business models</a:t>
          </a:r>
          <a:endParaRPr lang="en-US" dirty="0"/>
        </a:p>
      </dgm:t>
    </dgm:pt>
    <dgm:pt modelId="{E1F7EB9A-2CD4-FA47-A86F-C687BD5EBD66}" type="parTrans" cxnId="{0042E1D9-A774-D247-9C46-00B5FDDBA2FC}">
      <dgm:prSet/>
      <dgm:spPr/>
      <dgm:t>
        <a:bodyPr/>
        <a:lstStyle/>
        <a:p>
          <a:endParaRPr lang="en-US"/>
        </a:p>
      </dgm:t>
    </dgm:pt>
    <dgm:pt modelId="{D8CA5377-E5ED-BD47-97DB-BD7328EB0335}" type="sibTrans" cxnId="{0042E1D9-A774-D247-9C46-00B5FDDBA2FC}">
      <dgm:prSet/>
      <dgm:spPr/>
      <dgm:t>
        <a:bodyPr/>
        <a:lstStyle/>
        <a:p>
          <a:endParaRPr lang="en-US"/>
        </a:p>
      </dgm:t>
    </dgm:pt>
    <dgm:pt modelId="{C7D99623-B875-3846-BDFB-99337E5DCC5F}" type="pres">
      <dgm:prSet presAssocID="{EADFC5BB-D0CC-EC43-97A2-C181549DE156}" presName="theList" presStyleCnt="0">
        <dgm:presLayoutVars>
          <dgm:dir/>
          <dgm:animLvl val="lvl"/>
          <dgm:resizeHandles val="exact"/>
        </dgm:presLayoutVars>
      </dgm:prSet>
      <dgm:spPr/>
      <dgm:t>
        <a:bodyPr/>
        <a:lstStyle/>
        <a:p>
          <a:endParaRPr lang="en-US"/>
        </a:p>
      </dgm:t>
    </dgm:pt>
    <dgm:pt modelId="{98408C09-8CCA-2044-81F8-3D737D82348D}" type="pres">
      <dgm:prSet presAssocID="{256DFF96-ABEB-F74A-901A-EA275F12F59D}" presName="compNode" presStyleCnt="0"/>
      <dgm:spPr/>
    </dgm:pt>
    <dgm:pt modelId="{92F954B2-E011-9A46-972B-0D811912E8F5}" type="pres">
      <dgm:prSet presAssocID="{256DFF96-ABEB-F74A-901A-EA275F12F59D}" presName="aNode" presStyleLbl="bgShp" presStyleIdx="0" presStyleCnt="2" custLinFactNeighborX="828"/>
      <dgm:spPr/>
      <dgm:t>
        <a:bodyPr/>
        <a:lstStyle/>
        <a:p>
          <a:endParaRPr lang="en-US"/>
        </a:p>
      </dgm:t>
    </dgm:pt>
    <dgm:pt modelId="{27DD20BA-0FFC-154D-9664-195F404DB6F1}" type="pres">
      <dgm:prSet presAssocID="{256DFF96-ABEB-F74A-901A-EA275F12F59D}" presName="textNode" presStyleLbl="bgShp" presStyleIdx="0" presStyleCnt="2"/>
      <dgm:spPr/>
      <dgm:t>
        <a:bodyPr/>
        <a:lstStyle/>
        <a:p>
          <a:endParaRPr lang="en-US"/>
        </a:p>
      </dgm:t>
    </dgm:pt>
    <dgm:pt modelId="{06CE3C29-DDF3-0E40-8E4C-A4CBDE110BA2}" type="pres">
      <dgm:prSet presAssocID="{256DFF96-ABEB-F74A-901A-EA275F12F59D}" presName="compChildNode" presStyleCnt="0"/>
      <dgm:spPr/>
    </dgm:pt>
    <dgm:pt modelId="{6BAB8544-2612-A642-B22B-EE165E96D988}" type="pres">
      <dgm:prSet presAssocID="{256DFF96-ABEB-F74A-901A-EA275F12F59D}" presName="theInnerList" presStyleCnt="0"/>
      <dgm:spPr/>
    </dgm:pt>
    <dgm:pt modelId="{83EC9D49-E840-0448-B7E6-2FDC205A0C63}" type="pres">
      <dgm:prSet presAssocID="{055C4421-784C-9547-831E-285D91ECAACF}" presName="childNode" presStyleLbl="node1" presStyleIdx="0" presStyleCnt="7">
        <dgm:presLayoutVars>
          <dgm:bulletEnabled val="1"/>
        </dgm:presLayoutVars>
      </dgm:prSet>
      <dgm:spPr/>
      <dgm:t>
        <a:bodyPr/>
        <a:lstStyle/>
        <a:p>
          <a:endParaRPr lang="en-US"/>
        </a:p>
      </dgm:t>
    </dgm:pt>
    <dgm:pt modelId="{65DC36A6-BDF3-7B4D-B4BF-74733436D761}" type="pres">
      <dgm:prSet presAssocID="{055C4421-784C-9547-831E-285D91ECAACF}" presName="aSpace2" presStyleCnt="0"/>
      <dgm:spPr/>
    </dgm:pt>
    <dgm:pt modelId="{8C05FB62-72FB-9A44-93FD-F9E128059403}" type="pres">
      <dgm:prSet presAssocID="{DE72C90D-CECB-E84C-B8BC-0FE3E4F6B4F7}" presName="childNode" presStyleLbl="node1" presStyleIdx="1" presStyleCnt="7">
        <dgm:presLayoutVars>
          <dgm:bulletEnabled val="1"/>
        </dgm:presLayoutVars>
      </dgm:prSet>
      <dgm:spPr/>
      <dgm:t>
        <a:bodyPr/>
        <a:lstStyle/>
        <a:p>
          <a:endParaRPr lang="en-US"/>
        </a:p>
      </dgm:t>
    </dgm:pt>
    <dgm:pt modelId="{F3314AF6-09FA-554D-998C-31D50C7B563B}" type="pres">
      <dgm:prSet presAssocID="{DE72C90D-CECB-E84C-B8BC-0FE3E4F6B4F7}" presName="aSpace2" presStyleCnt="0"/>
      <dgm:spPr/>
    </dgm:pt>
    <dgm:pt modelId="{4CB58EB8-1852-944B-AD31-60D89407EED7}" type="pres">
      <dgm:prSet presAssocID="{2DDC0581-C8A3-4345-ACDC-DE35C2E7B955}" presName="childNode" presStyleLbl="node1" presStyleIdx="2" presStyleCnt="7">
        <dgm:presLayoutVars>
          <dgm:bulletEnabled val="1"/>
        </dgm:presLayoutVars>
      </dgm:prSet>
      <dgm:spPr/>
      <dgm:t>
        <a:bodyPr/>
        <a:lstStyle/>
        <a:p>
          <a:endParaRPr lang="en-US"/>
        </a:p>
      </dgm:t>
    </dgm:pt>
    <dgm:pt modelId="{25EB5FDC-C01E-334E-9559-78BAB578F0B2}" type="pres">
      <dgm:prSet presAssocID="{2DDC0581-C8A3-4345-ACDC-DE35C2E7B955}" presName="aSpace2" presStyleCnt="0"/>
      <dgm:spPr/>
    </dgm:pt>
    <dgm:pt modelId="{FDEF8634-9732-3C42-83B7-8014AA3A707A}" type="pres">
      <dgm:prSet presAssocID="{D6AFBF12-6ED2-1C47-82B9-E3460FED7499}" presName="childNode" presStyleLbl="node1" presStyleIdx="3" presStyleCnt="7">
        <dgm:presLayoutVars>
          <dgm:bulletEnabled val="1"/>
        </dgm:presLayoutVars>
      </dgm:prSet>
      <dgm:spPr/>
      <dgm:t>
        <a:bodyPr/>
        <a:lstStyle/>
        <a:p>
          <a:endParaRPr lang="en-US"/>
        </a:p>
      </dgm:t>
    </dgm:pt>
    <dgm:pt modelId="{6EF069D2-B591-5F46-A851-2AB218C8B011}" type="pres">
      <dgm:prSet presAssocID="{256DFF96-ABEB-F74A-901A-EA275F12F59D}" presName="aSpace" presStyleCnt="0"/>
      <dgm:spPr/>
    </dgm:pt>
    <dgm:pt modelId="{BD7DAEE1-EA9C-B847-8B4E-9BB737E7E36A}" type="pres">
      <dgm:prSet presAssocID="{C2179435-40D6-4944-B4C6-FE080C6D4F69}" presName="compNode" presStyleCnt="0"/>
      <dgm:spPr/>
    </dgm:pt>
    <dgm:pt modelId="{6CDD0F3E-571B-794C-B9A2-16257E49A318}" type="pres">
      <dgm:prSet presAssocID="{C2179435-40D6-4944-B4C6-FE080C6D4F69}" presName="aNode" presStyleLbl="bgShp" presStyleIdx="1" presStyleCnt="2"/>
      <dgm:spPr/>
      <dgm:t>
        <a:bodyPr/>
        <a:lstStyle/>
        <a:p>
          <a:endParaRPr lang="en-US"/>
        </a:p>
      </dgm:t>
    </dgm:pt>
    <dgm:pt modelId="{21772936-281A-2949-9EBF-E9D75A45B2A2}" type="pres">
      <dgm:prSet presAssocID="{C2179435-40D6-4944-B4C6-FE080C6D4F69}" presName="textNode" presStyleLbl="bgShp" presStyleIdx="1" presStyleCnt="2"/>
      <dgm:spPr/>
      <dgm:t>
        <a:bodyPr/>
        <a:lstStyle/>
        <a:p>
          <a:endParaRPr lang="en-US"/>
        </a:p>
      </dgm:t>
    </dgm:pt>
    <dgm:pt modelId="{248FD10A-E4D4-D744-A89D-6259EB8B809D}" type="pres">
      <dgm:prSet presAssocID="{C2179435-40D6-4944-B4C6-FE080C6D4F69}" presName="compChildNode" presStyleCnt="0"/>
      <dgm:spPr/>
    </dgm:pt>
    <dgm:pt modelId="{82FE2259-6DBA-AF44-99E5-A267E47BC65B}" type="pres">
      <dgm:prSet presAssocID="{C2179435-40D6-4944-B4C6-FE080C6D4F69}" presName="theInnerList" presStyleCnt="0"/>
      <dgm:spPr/>
    </dgm:pt>
    <dgm:pt modelId="{3CF4C29D-0E74-034D-8CB8-E7C6028E42BB}" type="pres">
      <dgm:prSet presAssocID="{6DFA45C1-D508-D941-A81C-AA2E36295135}" presName="childNode" presStyleLbl="node1" presStyleIdx="4" presStyleCnt="7">
        <dgm:presLayoutVars>
          <dgm:bulletEnabled val="1"/>
        </dgm:presLayoutVars>
      </dgm:prSet>
      <dgm:spPr/>
      <dgm:t>
        <a:bodyPr/>
        <a:lstStyle/>
        <a:p>
          <a:endParaRPr lang="en-US"/>
        </a:p>
      </dgm:t>
    </dgm:pt>
    <dgm:pt modelId="{03F4AD10-5CFA-134D-A9C2-621810ED01F8}" type="pres">
      <dgm:prSet presAssocID="{6DFA45C1-D508-D941-A81C-AA2E36295135}" presName="aSpace2" presStyleCnt="0"/>
      <dgm:spPr/>
    </dgm:pt>
    <dgm:pt modelId="{097F69AA-E18D-EE4A-B97E-D9A72311942F}" type="pres">
      <dgm:prSet presAssocID="{A7EF102B-5073-1441-9DB5-8E930C9F9EBD}" presName="childNode" presStyleLbl="node1" presStyleIdx="5" presStyleCnt="7">
        <dgm:presLayoutVars>
          <dgm:bulletEnabled val="1"/>
        </dgm:presLayoutVars>
      </dgm:prSet>
      <dgm:spPr/>
      <dgm:t>
        <a:bodyPr/>
        <a:lstStyle/>
        <a:p>
          <a:endParaRPr lang="en-US"/>
        </a:p>
      </dgm:t>
    </dgm:pt>
    <dgm:pt modelId="{5568F9ED-757C-6F41-97EB-836979B60395}" type="pres">
      <dgm:prSet presAssocID="{A7EF102B-5073-1441-9DB5-8E930C9F9EBD}" presName="aSpace2" presStyleCnt="0"/>
      <dgm:spPr/>
    </dgm:pt>
    <dgm:pt modelId="{D5C84189-2D5E-4445-A5F9-6969E31E3C74}" type="pres">
      <dgm:prSet presAssocID="{BC6C277C-207E-EE45-A431-5CDB2F0F8158}" presName="childNode" presStyleLbl="node1" presStyleIdx="6" presStyleCnt="7">
        <dgm:presLayoutVars>
          <dgm:bulletEnabled val="1"/>
        </dgm:presLayoutVars>
      </dgm:prSet>
      <dgm:spPr/>
      <dgm:t>
        <a:bodyPr/>
        <a:lstStyle/>
        <a:p>
          <a:endParaRPr lang="en-US"/>
        </a:p>
      </dgm:t>
    </dgm:pt>
  </dgm:ptLst>
  <dgm:cxnLst>
    <dgm:cxn modelId="{76E77CC4-BB3A-47DB-BF9B-846F0B90265B}" type="presOf" srcId="{C2179435-40D6-4944-B4C6-FE080C6D4F69}" destId="{21772936-281A-2949-9EBF-E9D75A45B2A2}" srcOrd="1" destOrd="0" presId="urn:microsoft.com/office/officeart/2005/8/layout/lProcess2"/>
    <dgm:cxn modelId="{9718FF12-2050-7B44-A3A8-7B282C9E4998}" srcId="{EADFC5BB-D0CC-EC43-97A2-C181549DE156}" destId="{256DFF96-ABEB-F74A-901A-EA275F12F59D}" srcOrd="0" destOrd="0" parTransId="{FDFAA45B-DB6E-4046-B477-5A30B0804069}" sibTransId="{63C14A0C-2ACA-184A-AEE2-2730D9E3914C}"/>
    <dgm:cxn modelId="{0042E1D9-A774-D247-9C46-00B5FDDBA2FC}" srcId="{C2179435-40D6-4944-B4C6-FE080C6D4F69}" destId="{BC6C277C-207E-EE45-A431-5CDB2F0F8158}" srcOrd="2" destOrd="0" parTransId="{E1F7EB9A-2CD4-FA47-A86F-C687BD5EBD66}" sibTransId="{D8CA5377-E5ED-BD47-97DB-BD7328EB0335}"/>
    <dgm:cxn modelId="{35084E5A-C8FB-1241-9B62-1DC0FE2A378E}" srcId="{256DFF96-ABEB-F74A-901A-EA275F12F59D}" destId="{DE72C90D-CECB-E84C-B8BC-0FE3E4F6B4F7}" srcOrd="1" destOrd="0" parTransId="{6A329E49-9B16-6445-8818-098551636CA6}" sibTransId="{B0614C0D-0485-9D47-82A9-F3AEF17CF0AA}"/>
    <dgm:cxn modelId="{B7F47878-77E9-42C7-A362-01B0AFCE5FCE}" type="presOf" srcId="{2DDC0581-C8A3-4345-ACDC-DE35C2E7B955}" destId="{4CB58EB8-1852-944B-AD31-60D89407EED7}" srcOrd="0" destOrd="0" presId="urn:microsoft.com/office/officeart/2005/8/layout/lProcess2"/>
    <dgm:cxn modelId="{82857D77-62A4-4C4D-9925-1FDDB876B991}" type="presOf" srcId="{D6AFBF12-6ED2-1C47-82B9-E3460FED7499}" destId="{FDEF8634-9732-3C42-83B7-8014AA3A707A}" srcOrd="0" destOrd="0" presId="urn:microsoft.com/office/officeart/2005/8/layout/lProcess2"/>
    <dgm:cxn modelId="{940A7B66-6634-AE4D-BA96-AC6926730483}" srcId="{256DFF96-ABEB-F74A-901A-EA275F12F59D}" destId="{2DDC0581-C8A3-4345-ACDC-DE35C2E7B955}" srcOrd="2" destOrd="0" parTransId="{1C68FBC4-6C47-3948-9ACF-9B0395D299A5}" sibTransId="{390046B9-2B34-AA46-8AEE-3DCA92BE202E}"/>
    <dgm:cxn modelId="{614B319B-849F-4E9E-84F1-BE293E0AEF0C}" type="presOf" srcId="{DE72C90D-CECB-E84C-B8BC-0FE3E4F6B4F7}" destId="{8C05FB62-72FB-9A44-93FD-F9E128059403}" srcOrd="0" destOrd="0" presId="urn:microsoft.com/office/officeart/2005/8/layout/lProcess2"/>
    <dgm:cxn modelId="{FDADFA3E-E531-E94A-A462-ED9A3B982CEB}" srcId="{256DFF96-ABEB-F74A-901A-EA275F12F59D}" destId="{D6AFBF12-6ED2-1C47-82B9-E3460FED7499}" srcOrd="3" destOrd="0" parTransId="{905047E9-1B42-274D-A997-6E79B08957AE}" sibTransId="{07C3E682-30F6-0B4C-B521-4275B8D501B5}"/>
    <dgm:cxn modelId="{8B070B7E-5DF6-41B9-B569-06EEE32950F9}" type="presOf" srcId="{055C4421-784C-9547-831E-285D91ECAACF}" destId="{83EC9D49-E840-0448-B7E6-2FDC205A0C63}" srcOrd="0" destOrd="0" presId="urn:microsoft.com/office/officeart/2005/8/layout/lProcess2"/>
    <dgm:cxn modelId="{C28B506E-FCB0-8B4B-8D4B-4B76F87E81DB}" srcId="{C2179435-40D6-4944-B4C6-FE080C6D4F69}" destId="{6DFA45C1-D508-D941-A81C-AA2E36295135}" srcOrd="0" destOrd="0" parTransId="{B41BC104-6904-FF47-B5E0-5AB0C1AA754A}" sibTransId="{71E402E4-3A17-314A-AA9F-37FE6E54DFD9}"/>
    <dgm:cxn modelId="{3C40298A-C503-4A55-AA74-A320B0640489}" type="presOf" srcId="{A7EF102B-5073-1441-9DB5-8E930C9F9EBD}" destId="{097F69AA-E18D-EE4A-B97E-D9A72311942F}" srcOrd="0" destOrd="0" presId="urn:microsoft.com/office/officeart/2005/8/layout/lProcess2"/>
    <dgm:cxn modelId="{F89840C4-1EE3-4D72-BDDC-452E50D30B2D}" type="presOf" srcId="{256DFF96-ABEB-F74A-901A-EA275F12F59D}" destId="{27DD20BA-0FFC-154D-9664-195F404DB6F1}" srcOrd="1" destOrd="0" presId="urn:microsoft.com/office/officeart/2005/8/layout/lProcess2"/>
    <dgm:cxn modelId="{2E3C8B58-497B-47F6-8135-777A5FA0E8DA}" type="presOf" srcId="{C2179435-40D6-4944-B4C6-FE080C6D4F69}" destId="{6CDD0F3E-571B-794C-B9A2-16257E49A318}" srcOrd="0" destOrd="0" presId="urn:microsoft.com/office/officeart/2005/8/layout/lProcess2"/>
    <dgm:cxn modelId="{7C9B0E11-9170-0349-81CA-D37A6B84D983}" srcId="{C2179435-40D6-4944-B4C6-FE080C6D4F69}" destId="{A7EF102B-5073-1441-9DB5-8E930C9F9EBD}" srcOrd="1" destOrd="0" parTransId="{1F7CCF56-8981-B347-89BA-4FC11E77841E}" sibTransId="{9AE6C9D3-89F6-D245-9F01-4427AF94FF0E}"/>
    <dgm:cxn modelId="{54585D41-5700-4D0C-93E4-1E12D8BDBC70}" type="presOf" srcId="{6DFA45C1-D508-D941-A81C-AA2E36295135}" destId="{3CF4C29D-0E74-034D-8CB8-E7C6028E42BB}" srcOrd="0" destOrd="0" presId="urn:microsoft.com/office/officeart/2005/8/layout/lProcess2"/>
    <dgm:cxn modelId="{CE12E1EB-656E-474D-8F16-212E3B96EA59}" srcId="{256DFF96-ABEB-F74A-901A-EA275F12F59D}" destId="{055C4421-784C-9547-831E-285D91ECAACF}" srcOrd="0" destOrd="0" parTransId="{5F515335-C032-FC44-9B5F-38E4F053AB8C}" sibTransId="{765E82B5-FC38-9644-8431-06F224CCEACB}"/>
    <dgm:cxn modelId="{FB1E82BA-9171-4ACF-A9AA-11BCF6D2DEF2}" type="presOf" srcId="{256DFF96-ABEB-F74A-901A-EA275F12F59D}" destId="{92F954B2-E011-9A46-972B-0D811912E8F5}" srcOrd="0" destOrd="0" presId="urn:microsoft.com/office/officeart/2005/8/layout/lProcess2"/>
    <dgm:cxn modelId="{3014F7D8-B591-4BEA-AE22-F9ACE6D9294F}" type="presOf" srcId="{EADFC5BB-D0CC-EC43-97A2-C181549DE156}" destId="{C7D99623-B875-3846-BDFB-99337E5DCC5F}" srcOrd="0" destOrd="0" presId="urn:microsoft.com/office/officeart/2005/8/layout/lProcess2"/>
    <dgm:cxn modelId="{CC7D1CCE-5CE7-1B40-BAD0-5FA7F74C9541}" srcId="{EADFC5BB-D0CC-EC43-97A2-C181549DE156}" destId="{C2179435-40D6-4944-B4C6-FE080C6D4F69}" srcOrd="1" destOrd="0" parTransId="{F12D6F06-A61F-9046-B60A-DB594A18F0EC}" sibTransId="{47BEEF5F-5D84-7C41-A3A0-C218F87C955C}"/>
    <dgm:cxn modelId="{6B570A39-0F8E-40DA-AED9-1E17173ABAF5}" type="presOf" srcId="{BC6C277C-207E-EE45-A431-5CDB2F0F8158}" destId="{D5C84189-2D5E-4445-A5F9-6969E31E3C74}" srcOrd="0" destOrd="0" presId="urn:microsoft.com/office/officeart/2005/8/layout/lProcess2"/>
    <dgm:cxn modelId="{0DA5678B-331D-437A-B523-85734CB8E3BF}" type="presParOf" srcId="{C7D99623-B875-3846-BDFB-99337E5DCC5F}" destId="{98408C09-8CCA-2044-81F8-3D737D82348D}" srcOrd="0" destOrd="0" presId="urn:microsoft.com/office/officeart/2005/8/layout/lProcess2"/>
    <dgm:cxn modelId="{304023CC-AE29-45B3-8AF3-26A2188F8A59}" type="presParOf" srcId="{98408C09-8CCA-2044-81F8-3D737D82348D}" destId="{92F954B2-E011-9A46-972B-0D811912E8F5}" srcOrd="0" destOrd="0" presId="urn:microsoft.com/office/officeart/2005/8/layout/lProcess2"/>
    <dgm:cxn modelId="{BCE7C26F-7E65-478B-AF96-2A3FAFE86DA2}" type="presParOf" srcId="{98408C09-8CCA-2044-81F8-3D737D82348D}" destId="{27DD20BA-0FFC-154D-9664-195F404DB6F1}" srcOrd="1" destOrd="0" presId="urn:microsoft.com/office/officeart/2005/8/layout/lProcess2"/>
    <dgm:cxn modelId="{69EDDD7E-21B1-4DDF-9056-8CC63B282238}" type="presParOf" srcId="{98408C09-8CCA-2044-81F8-3D737D82348D}" destId="{06CE3C29-DDF3-0E40-8E4C-A4CBDE110BA2}" srcOrd="2" destOrd="0" presId="urn:microsoft.com/office/officeart/2005/8/layout/lProcess2"/>
    <dgm:cxn modelId="{9408FAD1-C223-4DE1-9026-6FDEF32A0004}" type="presParOf" srcId="{06CE3C29-DDF3-0E40-8E4C-A4CBDE110BA2}" destId="{6BAB8544-2612-A642-B22B-EE165E96D988}" srcOrd="0" destOrd="0" presId="urn:microsoft.com/office/officeart/2005/8/layout/lProcess2"/>
    <dgm:cxn modelId="{19A8155A-89D1-4344-9EBD-34D8D161CB63}" type="presParOf" srcId="{6BAB8544-2612-A642-B22B-EE165E96D988}" destId="{83EC9D49-E840-0448-B7E6-2FDC205A0C63}" srcOrd="0" destOrd="0" presId="urn:microsoft.com/office/officeart/2005/8/layout/lProcess2"/>
    <dgm:cxn modelId="{E25D711B-17C2-4E82-B929-EB6D226641F4}" type="presParOf" srcId="{6BAB8544-2612-A642-B22B-EE165E96D988}" destId="{65DC36A6-BDF3-7B4D-B4BF-74733436D761}" srcOrd="1" destOrd="0" presId="urn:microsoft.com/office/officeart/2005/8/layout/lProcess2"/>
    <dgm:cxn modelId="{0FDA8878-786D-487E-A7B5-01135ACBC4AF}" type="presParOf" srcId="{6BAB8544-2612-A642-B22B-EE165E96D988}" destId="{8C05FB62-72FB-9A44-93FD-F9E128059403}" srcOrd="2" destOrd="0" presId="urn:microsoft.com/office/officeart/2005/8/layout/lProcess2"/>
    <dgm:cxn modelId="{6410CEAC-5F03-4791-BF50-313F85E49AD3}" type="presParOf" srcId="{6BAB8544-2612-A642-B22B-EE165E96D988}" destId="{F3314AF6-09FA-554D-998C-31D50C7B563B}" srcOrd="3" destOrd="0" presId="urn:microsoft.com/office/officeart/2005/8/layout/lProcess2"/>
    <dgm:cxn modelId="{C84EFEE9-E625-4460-96E4-19A748FB3558}" type="presParOf" srcId="{6BAB8544-2612-A642-B22B-EE165E96D988}" destId="{4CB58EB8-1852-944B-AD31-60D89407EED7}" srcOrd="4" destOrd="0" presId="urn:microsoft.com/office/officeart/2005/8/layout/lProcess2"/>
    <dgm:cxn modelId="{EF913C97-ACB9-4E48-8127-830A2BBD300D}" type="presParOf" srcId="{6BAB8544-2612-A642-B22B-EE165E96D988}" destId="{25EB5FDC-C01E-334E-9559-78BAB578F0B2}" srcOrd="5" destOrd="0" presId="urn:microsoft.com/office/officeart/2005/8/layout/lProcess2"/>
    <dgm:cxn modelId="{B188A5CA-ED2F-4316-BF7A-A8D5E72F7182}" type="presParOf" srcId="{6BAB8544-2612-A642-B22B-EE165E96D988}" destId="{FDEF8634-9732-3C42-83B7-8014AA3A707A}" srcOrd="6" destOrd="0" presId="urn:microsoft.com/office/officeart/2005/8/layout/lProcess2"/>
    <dgm:cxn modelId="{F655B46B-A73E-4BDF-A30F-31B078CBF63F}" type="presParOf" srcId="{C7D99623-B875-3846-BDFB-99337E5DCC5F}" destId="{6EF069D2-B591-5F46-A851-2AB218C8B011}" srcOrd="1" destOrd="0" presId="urn:microsoft.com/office/officeart/2005/8/layout/lProcess2"/>
    <dgm:cxn modelId="{1EC6EF65-A646-43F8-B580-99F22B4F2ACB}" type="presParOf" srcId="{C7D99623-B875-3846-BDFB-99337E5DCC5F}" destId="{BD7DAEE1-EA9C-B847-8B4E-9BB737E7E36A}" srcOrd="2" destOrd="0" presId="urn:microsoft.com/office/officeart/2005/8/layout/lProcess2"/>
    <dgm:cxn modelId="{570FFAE3-7ECE-486D-9BB5-801213C2A997}" type="presParOf" srcId="{BD7DAEE1-EA9C-B847-8B4E-9BB737E7E36A}" destId="{6CDD0F3E-571B-794C-B9A2-16257E49A318}" srcOrd="0" destOrd="0" presId="urn:microsoft.com/office/officeart/2005/8/layout/lProcess2"/>
    <dgm:cxn modelId="{3AB0CF3C-17FA-40D1-B208-4C4C99F07B28}" type="presParOf" srcId="{BD7DAEE1-EA9C-B847-8B4E-9BB737E7E36A}" destId="{21772936-281A-2949-9EBF-E9D75A45B2A2}" srcOrd="1" destOrd="0" presId="urn:microsoft.com/office/officeart/2005/8/layout/lProcess2"/>
    <dgm:cxn modelId="{A3486EF0-275B-4FB6-8D9B-1B13DBD24564}" type="presParOf" srcId="{BD7DAEE1-EA9C-B847-8B4E-9BB737E7E36A}" destId="{248FD10A-E4D4-D744-A89D-6259EB8B809D}" srcOrd="2" destOrd="0" presId="urn:microsoft.com/office/officeart/2005/8/layout/lProcess2"/>
    <dgm:cxn modelId="{186CDBA3-EC95-4964-B87F-6D80843A8395}" type="presParOf" srcId="{248FD10A-E4D4-D744-A89D-6259EB8B809D}" destId="{82FE2259-6DBA-AF44-99E5-A267E47BC65B}" srcOrd="0" destOrd="0" presId="urn:microsoft.com/office/officeart/2005/8/layout/lProcess2"/>
    <dgm:cxn modelId="{D64944AC-0D07-48E8-9AC9-7F25504C8F82}" type="presParOf" srcId="{82FE2259-6DBA-AF44-99E5-A267E47BC65B}" destId="{3CF4C29D-0E74-034D-8CB8-E7C6028E42BB}" srcOrd="0" destOrd="0" presId="urn:microsoft.com/office/officeart/2005/8/layout/lProcess2"/>
    <dgm:cxn modelId="{0AC726A7-2C48-430D-A34B-F875900F7EBE}" type="presParOf" srcId="{82FE2259-6DBA-AF44-99E5-A267E47BC65B}" destId="{03F4AD10-5CFA-134D-A9C2-621810ED01F8}" srcOrd="1" destOrd="0" presId="urn:microsoft.com/office/officeart/2005/8/layout/lProcess2"/>
    <dgm:cxn modelId="{E0351DF9-295B-4647-9126-A11FCFD1748C}" type="presParOf" srcId="{82FE2259-6DBA-AF44-99E5-A267E47BC65B}" destId="{097F69AA-E18D-EE4A-B97E-D9A72311942F}" srcOrd="2" destOrd="0" presId="urn:microsoft.com/office/officeart/2005/8/layout/lProcess2"/>
    <dgm:cxn modelId="{9A4E94D9-3C5C-4FFA-911D-98B21BBB2835}" type="presParOf" srcId="{82FE2259-6DBA-AF44-99E5-A267E47BC65B}" destId="{5568F9ED-757C-6F41-97EB-836979B60395}" srcOrd="3" destOrd="0" presId="urn:microsoft.com/office/officeart/2005/8/layout/lProcess2"/>
    <dgm:cxn modelId="{BA3EE722-7B4F-4887-B704-7367AC7EAE51}" type="presParOf" srcId="{82FE2259-6DBA-AF44-99E5-A267E47BC65B}" destId="{D5C84189-2D5E-4445-A5F9-6969E31E3C74}"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41608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t" anchorCtr="0" compatLnSpc="1">
            <a:prstTxWarp prst="textNoShape">
              <a:avLst/>
            </a:prstTxWarp>
          </a:bodyPr>
          <a:lstStyle>
            <a:lvl1pPr defTabSz="957263">
              <a:defRPr sz="1300">
                <a:latin typeface="Times New Roman" pitchFamily="18" charset="0"/>
              </a:defRPr>
            </a:lvl1pPr>
          </a:lstStyle>
          <a:p>
            <a:endParaRPr lang="en-US"/>
          </a:p>
        </p:txBody>
      </p:sp>
      <p:sp>
        <p:nvSpPr>
          <p:cNvPr id="55299" name="Rectangle 3"/>
          <p:cNvSpPr>
            <a:spLocks noGrp="1" noChangeArrowheads="1"/>
          </p:cNvSpPr>
          <p:nvPr>
            <p:ph type="dt" sz="quarter" idx="1"/>
          </p:nvPr>
        </p:nvSpPr>
        <p:spPr bwMode="auto">
          <a:xfrm>
            <a:off x="5440363" y="0"/>
            <a:ext cx="4160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t" anchorCtr="0" compatLnSpc="1">
            <a:prstTxWarp prst="textNoShape">
              <a:avLst/>
            </a:prstTxWarp>
          </a:bodyPr>
          <a:lstStyle>
            <a:lvl1pPr algn="r" defTabSz="957263">
              <a:defRPr sz="1300">
                <a:latin typeface="Times New Roman" pitchFamily="18" charset="0"/>
              </a:defRPr>
            </a:lvl1pPr>
          </a:lstStyle>
          <a:p>
            <a:endParaRPr lang="en-US"/>
          </a:p>
        </p:txBody>
      </p:sp>
      <p:sp>
        <p:nvSpPr>
          <p:cNvPr id="55300" name="Rectangle 4"/>
          <p:cNvSpPr>
            <a:spLocks noGrp="1" noChangeArrowheads="1"/>
          </p:cNvSpPr>
          <p:nvPr>
            <p:ph type="ftr" sz="quarter" idx="2"/>
          </p:nvPr>
        </p:nvSpPr>
        <p:spPr bwMode="auto">
          <a:xfrm>
            <a:off x="0" y="6950075"/>
            <a:ext cx="41608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b" anchorCtr="0" compatLnSpc="1">
            <a:prstTxWarp prst="textNoShape">
              <a:avLst/>
            </a:prstTxWarp>
          </a:bodyPr>
          <a:lstStyle>
            <a:lvl1pPr defTabSz="957263">
              <a:defRPr sz="1300">
                <a:latin typeface="Times New Roman" pitchFamily="18" charset="0"/>
              </a:defRPr>
            </a:lvl1pPr>
          </a:lstStyle>
          <a:p>
            <a:endParaRPr lang="en-US"/>
          </a:p>
        </p:txBody>
      </p:sp>
      <p:sp>
        <p:nvSpPr>
          <p:cNvPr id="55301" name="Rectangle 5"/>
          <p:cNvSpPr>
            <a:spLocks noGrp="1" noChangeArrowheads="1"/>
          </p:cNvSpPr>
          <p:nvPr>
            <p:ph type="sldNum" sz="quarter" idx="3"/>
          </p:nvPr>
        </p:nvSpPr>
        <p:spPr bwMode="auto">
          <a:xfrm>
            <a:off x="5440363" y="6950075"/>
            <a:ext cx="4160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b" anchorCtr="0" compatLnSpc="1">
            <a:prstTxWarp prst="textNoShape">
              <a:avLst/>
            </a:prstTxWarp>
          </a:bodyPr>
          <a:lstStyle>
            <a:lvl1pPr algn="r" defTabSz="957263">
              <a:defRPr sz="1300">
                <a:latin typeface="Times New Roman" pitchFamily="18" charset="0"/>
              </a:defRPr>
            </a:lvl1pPr>
          </a:lstStyle>
          <a:p>
            <a:fld id="{D7F12BC3-6AD6-4CF8-BFDF-6619E52D9BA6}" type="slidenum">
              <a:rPr lang="en-US"/>
              <a:pPr/>
              <a:t>‹#›</a:t>
            </a:fld>
            <a:endParaRPr lang="en-US"/>
          </a:p>
        </p:txBody>
      </p:sp>
    </p:spTree>
    <p:extLst>
      <p:ext uri="{BB962C8B-B14F-4D97-AF65-F5344CB8AC3E}">
        <p14:creationId xmlns:p14="http://schemas.microsoft.com/office/powerpoint/2010/main" val="679195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1608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t" anchorCtr="0" compatLnSpc="1">
            <a:prstTxWarp prst="textNoShape">
              <a:avLst/>
            </a:prstTxWarp>
          </a:bodyPr>
          <a:lstStyle>
            <a:lvl1pPr defTabSz="957263">
              <a:defRPr sz="1300">
                <a:latin typeface="Times New Roman" pitchFamily="18" charset="0"/>
              </a:defRPr>
            </a:lvl1pPr>
          </a:lstStyle>
          <a:p>
            <a:endParaRPr lang="en-US"/>
          </a:p>
        </p:txBody>
      </p:sp>
      <p:sp>
        <p:nvSpPr>
          <p:cNvPr id="77827" name="Rectangle 3"/>
          <p:cNvSpPr>
            <a:spLocks noGrp="1" noChangeArrowheads="1"/>
          </p:cNvSpPr>
          <p:nvPr>
            <p:ph type="dt" idx="1"/>
          </p:nvPr>
        </p:nvSpPr>
        <p:spPr bwMode="auto">
          <a:xfrm>
            <a:off x="5440363" y="0"/>
            <a:ext cx="4160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t" anchorCtr="0" compatLnSpc="1">
            <a:prstTxWarp prst="textNoShape">
              <a:avLst/>
            </a:prstTxWarp>
          </a:bodyPr>
          <a:lstStyle>
            <a:lvl1pPr algn="r" defTabSz="957263">
              <a:defRPr sz="1300">
                <a:latin typeface="Times New Roman" pitchFamily="18" charset="0"/>
              </a:defRPr>
            </a:lvl1pPr>
          </a:lstStyle>
          <a:p>
            <a:endParaRPr lang="en-US"/>
          </a:p>
        </p:txBody>
      </p:sp>
      <p:sp>
        <p:nvSpPr>
          <p:cNvPr id="67588" name="Rectangle 4"/>
          <p:cNvSpPr>
            <a:spLocks noGrp="1" noRot="1" noChangeAspect="1" noChangeArrowheads="1" noTextEdit="1"/>
          </p:cNvSpPr>
          <p:nvPr>
            <p:ph type="sldImg" idx="2"/>
          </p:nvPr>
        </p:nvSpPr>
        <p:spPr bwMode="auto">
          <a:xfrm>
            <a:off x="2973388"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1281113" y="3475038"/>
            <a:ext cx="7038975"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6950075"/>
            <a:ext cx="41608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b" anchorCtr="0" compatLnSpc="1">
            <a:prstTxWarp prst="textNoShape">
              <a:avLst/>
            </a:prstTxWarp>
          </a:bodyPr>
          <a:lstStyle>
            <a:lvl1pPr defTabSz="957263">
              <a:defRPr sz="1300">
                <a:latin typeface="Times New Roman" pitchFamily="18" charset="0"/>
              </a:defRPr>
            </a:lvl1pPr>
          </a:lstStyle>
          <a:p>
            <a:endParaRPr lang="en-US"/>
          </a:p>
        </p:txBody>
      </p:sp>
      <p:sp>
        <p:nvSpPr>
          <p:cNvPr id="77831" name="Rectangle 7"/>
          <p:cNvSpPr>
            <a:spLocks noGrp="1" noChangeArrowheads="1"/>
          </p:cNvSpPr>
          <p:nvPr>
            <p:ph type="sldNum" sz="quarter" idx="5"/>
          </p:nvPr>
        </p:nvSpPr>
        <p:spPr bwMode="auto">
          <a:xfrm>
            <a:off x="5440363" y="6950075"/>
            <a:ext cx="4160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b" anchorCtr="0" compatLnSpc="1">
            <a:prstTxWarp prst="textNoShape">
              <a:avLst/>
            </a:prstTxWarp>
          </a:bodyPr>
          <a:lstStyle>
            <a:lvl1pPr algn="r" defTabSz="957263">
              <a:defRPr sz="1300">
                <a:latin typeface="Times New Roman" pitchFamily="18" charset="0"/>
              </a:defRPr>
            </a:lvl1pPr>
          </a:lstStyle>
          <a:p>
            <a:fld id="{4F685E61-921B-4F4B-8DD1-6DA8F301C528}" type="slidenum">
              <a:rPr lang="en-US"/>
              <a:pPr/>
              <a:t>‹#›</a:t>
            </a:fld>
            <a:endParaRPr lang="en-US"/>
          </a:p>
        </p:txBody>
      </p:sp>
    </p:spTree>
    <p:extLst>
      <p:ext uri="{BB962C8B-B14F-4D97-AF65-F5344CB8AC3E}">
        <p14:creationId xmlns:p14="http://schemas.microsoft.com/office/powerpoint/2010/main" val="13650358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p:txBody>
          <a:bodyPr/>
          <a:lstStyle/>
          <a:p>
            <a:endParaRPr lang="en-US" smtClean="0"/>
          </a:p>
        </p:txBody>
      </p:sp>
      <p:sp>
        <p:nvSpPr>
          <p:cNvPr id="69636" name="Slide Number Placeholder 3"/>
          <p:cNvSpPr>
            <a:spLocks noGrp="1"/>
          </p:cNvSpPr>
          <p:nvPr>
            <p:ph type="sldNum" sz="quarter" idx="5"/>
          </p:nvPr>
        </p:nvSpPr>
        <p:spPr/>
        <p:txBody>
          <a:bodyPr/>
          <a:lstStyle>
            <a:lvl1pPr algn="ctr" defTabSz="957263" eaLnBrk="0" hangingPunct="0">
              <a:defRPr sz="2800">
                <a:solidFill>
                  <a:schemeClr val="tx1"/>
                </a:solidFill>
                <a:latin typeface="Times New Roman" pitchFamily="18" charset="0"/>
              </a:defRPr>
            </a:lvl1pPr>
            <a:lvl2pPr marL="777875" indent="-298450" algn="ctr" defTabSz="957263" eaLnBrk="0" hangingPunct="0">
              <a:defRPr sz="2800">
                <a:solidFill>
                  <a:schemeClr val="tx1"/>
                </a:solidFill>
                <a:latin typeface="Times New Roman" pitchFamily="18" charset="0"/>
              </a:defRPr>
            </a:lvl2pPr>
            <a:lvl3pPr marL="1196975" indent="-239713" algn="ctr" defTabSz="957263" eaLnBrk="0" hangingPunct="0">
              <a:defRPr sz="2800">
                <a:solidFill>
                  <a:schemeClr val="tx1"/>
                </a:solidFill>
                <a:latin typeface="Times New Roman" pitchFamily="18" charset="0"/>
              </a:defRPr>
            </a:lvl3pPr>
            <a:lvl4pPr marL="1674813" indent="-238125" algn="ctr" defTabSz="957263" eaLnBrk="0" hangingPunct="0">
              <a:defRPr sz="2800">
                <a:solidFill>
                  <a:schemeClr val="tx1"/>
                </a:solidFill>
                <a:latin typeface="Times New Roman" pitchFamily="18" charset="0"/>
              </a:defRPr>
            </a:lvl4pPr>
            <a:lvl5pPr marL="2154238" indent="-239713" algn="ctr" defTabSz="957263" eaLnBrk="0" hangingPunct="0">
              <a:defRPr sz="2800">
                <a:solidFill>
                  <a:schemeClr val="tx1"/>
                </a:solidFill>
                <a:latin typeface="Times New Roman" pitchFamily="18" charset="0"/>
              </a:defRPr>
            </a:lvl5pPr>
            <a:lvl6pPr marL="2611438" indent="-239713" algn="ctr" defTabSz="957263" eaLnBrk="0" fontAlgn="base" hangingPunct="0">
              <a:spcBef>
                <a:spcPct val="0"/>
              </a:spcBef>
              <a:spcAft>
                <a:spcPct val="0"/>
              </a:spcAft>
              <a:defRPr sz="2800">
                <a:solidFill>
                  <a:schemeClr val="tx1"/>
                </a:solidFill>
                <a:latin typeface="Times New Roman" pitchFamily="18" charset="0"/>
              </a:defRPr>
            </a:lvl6pPr>
            <a:lvl7pPr marL="3068638" indent="-239713" algn="ctr" defTabSz="957263" eaLnBrk="0" fontAlgn="base" hangingPunct="0">
              <a:spcBef>
                <a:spcPct val="0"/>
              </a:spcBef>
              <a:spcAft>
                <a:spcPct val="0"/>
              </a:spcAft>
              <a:defRPr sz="2800">
                <a:solidFill>
                  <a:schemeClr val="tx1"/>
                </a:solidFill>
                <a:latin typeface="Times New Roman" pitchFamily="18" charset="0"/>
              </a:defRPr>
            </a:lvl7pPr>
            <a:lvl8pPr marL="3525838" indent="-239713" algn="ctr" defTabSz="957263" eaLnBrk="0" fontAlgn="base" hangingPunct="0">
              <a:spcBef>
                <a:spcPct val="0"/>
              </a:spcBef>
              <a:spcAft>
                <a:spcPct val="0"/>
              </a:spcAft>
              <a:defRPr sz="2800">
                <a:solidFill>
                  <a:schemeClr val="tx1"/>
                </a:solidFill>
                <a:latin typeface="Times New Roman" pitchFamily="18" charset="0"/>
              </a:defRPr>
            </a:lvl8pPr>
            <a:lvl9pPr marL="3983038" indent="-239713" algn="ctr" defTabSz="957263" eaLnBrk="0" fontAlgn="base" hangingPunct="0">
              <a:spcBef>
                <a:spcPct val="0"/>
              </a:spcBef>
              <a:spcAft>
                <a:spcPct val="0"/>
              </a:spcAft>
              <a:defRPr sz="2800">
                <a:solidFill>
                  <a:schemeClr val="tx1"/>
                </a:solidFill>
                <a:latin typeface="Times New Roman" pitchFamily="18" charset="0"/>
              </a:defRPr>
            </a:lvl9pPr>
          </a:lstStyle>
          <a:p>
            <a:pPr algn="r" eaLnBrk="1" hangingPunct="1"/>
            <a:fld id="{D1A06FA5-E6EF-478C-81F6-BDAE732A47C5}" type="slidenum">
              <a:rPr lang="en-US" sz="1300"/>
              <a:pPr algn="r" eaLnBrk="1" hangingPunct="1"/>
              <a:t>1</a:t>
            </a:fld>
            <a:endParaRPr 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p:txBody>
          <a:bodyPr/>
          <a:lstStyle/>
          <a:p>
            <a:endParaRPr lang="en-US" smtClean="0"/>
          </a:p>
        </p:txBody>
      </p:sp>
      <p:sp>
        <p:nvSpPr>
          <p:cNvPr id="69636" name="Slide Number Placeholder 3"/>
          <p:cNvSpPr>
            <a:spLocks noGrp="1"/>
          </p:cNvSpPr>
          <p:nvPr>
            <p:ph type="sldNum" sz="quarter" idx="5"/>
          </p:nvPr>
        </p:nvSpPr>
        <p:spPr/>
        <p:txBody>
          <a:bodyPr/>
          <a:lstStyle>
            <a:lvl1pPr algn="ctr" defTabSz="957263" eaLnBrk="0" hangingPunct="0">
              <a:defRPr sz="2800">
                <a:solidFill>
                  <a:schemeClr val="tx1"/>
                </a:solidFill>
                <a:latin typeface="Times New Roman" pitchFamily="18" charset="0"/>
              </a:defRPr>
            </a:lvl1pPr>
            <a:lvl2pPr marL="777875" indent="-298450" algn="ctr" defTabSz="957263" eaLnBrk="0" hangingPunct="0">
              <a:defRPr sz="2800">
                <a:solidFill>
                  <a:schemeClr val="tx1"/>
                </a:solidFill>
                <a:latin typeface="Times New Roman" pitchFamily="18" charset="0"/>
              </a:defRPr>
            </a:lvl2pPr>
            <a:lvl3pPr marL="1196975" indent="-239713" algn="ctr" defTabSz="957263" eaLnBrk="0" hangingPunct="0">
              <a:defRPr sz="2800">
                <a:solidFill>
                  <a:schemeClr val="tx1"/>
                </a:solidFill>
                <a:latin typeface="Times New Roman" pitchFamily="18" charset="0"/>
              </a:defRPr>
            </a:lvl3pPr>
            <a:lvl4pPr marL="1674813" indent="-238125" algn="ctr" defTabSz="957263" eaLnBrk="0" hangingPunct="0">
              <a:defRPr sz="2800">
                <a:solidFill>
                  <a:schemeClr val="tx1"/>
                </a:solidFill>
                <a:latin typeface="Times New Roman" pitchFamily="18" charset="0"/>
              </a:defRPr>
            </a:lvl4pPr>
            <a:lvl5pPr marL="2154238" indent="-239713" algn="ctr" defTabSz="957263" eaLnBrk="0" hangingPunct="0">
              <a:defRPr sz="2800">
                <a:solidFill>
                  <a:schemeClr val="tx1"/>
                </a:solidFill>
                <a:latin typeface="Times New Roman" pitchFamily="18" charset="0"/>
              </a:defRPr>
            </a:lvl5pPr>
            <a:lvl6pPr marL="2611438" indent="-239713" algn="ctr" defTabSz="957263" eaLnBrk="0" fontAlgn="base" hangingPunct="0">
              <a:spcBef>
                <a:spcPct val="0"/>
              </a:spcBef>
              <a:spcAft>
                <a:spcPct val="0"/>
              </a:spcAft>
              <a:defRPr sz="2800">
                <a:solidFill>
                  <a:schemeClr val="tx1"/>
                </a:solidFill>
                <a:latin typeface="Times New Roman" pitchFamily="18" charset="0"/>
              </a:defRPr>
            </a:lvl6pPr>
            <a:lvl7pPr marL="3068638" indent="-239713" algn="ctr" defTabSz="957263" eaLnBrk="0" fontAlgn="base" hangingPunct="0">
              <a:spcBef>
                <a:spcPct val="0"/>
              </a:spcBef>
              <a:spcAft>
                <a:spcPct val="0"/>
              </a:spcAft>
              <a:defRPr sz="2800">
                <a:solidFill>
                  <a:schemeClr val="tx1"/>
                </a:solidFill>
                <a:latin typeface="Times New Roman" pitchFamily="18" charset="0"/>
              </a:defRPr>
            </a:lvl7pPr>
            <a:lvl8pPr marL="3525838" indent="-239713" algn="ctr" defTabSz="957263" eaLnBrk="0" fontAlgn="base" hangingPunct="0">
              <a:spcBef>
                <a:spcPct val="0"/>
              </a:spcBef>
              <a:spcAft>
                <a:spcPct val="0"/>
              </a:spcAft>
              <a:defRPr sz="2800">
                <a:solidFill>
                  <a:schemeClr val="tx1"/>
                </a:solidFill>
                <a:latin typeface="Times New Roman" pitchFamily="18" charset="0"/>
              </a:defRPr>
            </a:lvl8pPr>
            <a:lvl9pPr marL="3983038" indent="-239713" algn="ctr" defTabSz="957263" eaLnBrk="0" fontAlgn="base" hangingPunct="0">
              <a:spcBef>
                <a:spcPct val="0"/>
              </a:spcBef>
              <a:spcAft>
                <a:spcPct val="0"/>
              </a:spcAft>
              <a:defRPr sz="2800">
                <a:solidFill>
                  <a:schemeClr val="tx1"/>
                </a:solidFill>
                <a:latin typeface="Times New Roman" pitchFamily="18" charset="0"/>
              </a:defRPr>
            </a:lvl9pPr>
          </a:lstStyle>
          <a:p>
            <a:pPr algn="r" eaLnBrk="1" hangingPunct="1"/>
            <a:fld id="{D1A06FA5-E6EF-478C-81F6-BDAE732A47C5}" type="slidenum">
              <a:rPr lang="en-US" sz="1300"/>
              <a:pPr algn="r" eaLnBrk="1" hangingPunct="1"/>
              <a:t>36</a:t>
            </a:fld>
            <a:endParaRPr lang="en-US"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p:txBody>
          <a:bodyPr/>
          <a:lstStyle/>
          <a:p>
            <a:endParaRPr lang="en-US" smtClean="0"/>
          </a:p>
        </p:txBody>
      </p:sp>
      <p:sp>
        <p:nvSpPr>
          <p:cNvPr id="69636" name="Slide Number Placeholder 3"/>
          <p:cNvSpPr>
            <a:spLocks noGrp="1"/>
          </p:cNvSpPr>
          <p:nvPr>
            <p:ph type="sldNum" sz="quarter" idx="5"/>
          </p:nvPr>
        </p:nvSpPr>
        <p:spPr/>
        <p:txBody>
          <a:bodyPr/>
          <a:lstStyle>
            <a:lvl1pPr algn="ctr" defTabSz="957263" eaLnBrk="0" hangingPunct="0">
              <a:defRPr sz="2800">
                <a:solidFill>
                  <a:schemeClr val="tx1"/>
                </a:solidFill>
                <a:latin typeface="Times New Roman" pitchFamily="18" charset="0"/>
              </a:defRPr>
            </a:lvl1pPr>
            <a:lvl2pPr marL="777875" indent="-298450" algn="ctr" defTabSz="957263" eaLnBrk="0" hangingPunct="0">
              <a:defRPr sz="2800">
                <a:solidFill>
                  <a:schemeClr val="tx1"/>
                </a:solidFill>
                <a:latin typeface="Times New Roman" pitchFamily="18" charset="0"/>
              </a:defRPr>
            </a:lvl2pPr>
            <a:lvl3pPr marL="1196975" indent="-239713" algn="ctr" defTabSz="957263" eaLnBrk="0" hangingPunct="0">
              <a:defRPr sz="2800">
                <a:solidFill>
                  <a:schemeClr val="tx1"/>
                </a:solidFill>
                <a:latin typeface="Times New Roman" pitchFamily="18" charset="0"/>
              </a:defRPr>
            </a:lvl3pPr>
            <a:lvl4pPr marL="1674813" indent="-238125" algn="ctr" defTabSz="957263" eaLnBrk="0" hangingPunct="0">
              <a:defRPr sz="2800">
                <a:solidFill>
                  <a:schemeClr val="tx1"/>
                </a:solidFill>
                <a:latin typeface="Times New Roman" pitchFamily="18" charset="0"/>
              </a:defRPr>
            </a:lvl4pPr>
            <a:lvl5pPr marL="2154238" indent="-239713" algn="ctr" defTabSz="957263" eaLnBrk="0" hangingPunct="0">
              <a:defRPr sz="2800">
                <a:solidFill>
                  <a:schemeClr val="tx1"/>
                </a:solidFill>
                <a:latin typeface="Times New Roman" pitchFamily="18" charset="0"/>
              </a:defRPr>
            </a:lvl5pPr>
            <a:lvl6pPr marL="2611438" indent="-239713" algn="ctr" defTabSz="957263" eaLnBrk="0" fontAlgn="base" hangingPunct="0">
              <a:spcBef>
                <a:spcPct val="0"/>
              </a:spcBef>
              <a:spcAft>
                <a:spcPct val="0"/>
              </a:spcAft>
              <a:defRPr sz="2800">
                <a:solidFill>
                  <a:schemeClr val="tx1"/>
                </a:solidFill>
                <a:latin typeface="Times New Roman" pitchFamily="18" charset="0"/>
              </a:defRPr>
            </a:lvl6pPr>
            <a:lvl7pPr marL="3068638" indent="-239713" algn="ctr" defTabSz="957263" eaLnBrk="0" fontAlgn="base" hangingPunct="0">
              <a:spcBef>
                <a:spcPct val="0"/>
              </a:spcBef>
              <a:spcAft>
                <a:spcPct val="0"/>
              </a:spcAft>
              <a:defRPr sz="2800">
                <a:solidFill>
                  <a:schemeClr val="tx1"/>
                </a:solidFill>
                <a:latin typeface="Times New Roman" pitchFamily="18" charset="0"/>
              </a:defRPr>
            </a:lvl7pPr>
            <a:lvl8pPr marL="3525838" indent="-239713" algn="ctr" defTabSz="957263" eaLnBrk="0" fontAlgn="base" hangingPunct="0">
              <a:spcBef>
                <a:spcPct val="0"/>
              </a:spcBef>
              <a:spcAft>
                <a:spcPct val="0"/>
              </a:spcAft>
              <a:defRPr sz="2800">
                <a:solidFill>
                  <a:schemeClr val="tx1"/>
                </a:solidFill>
                <a:latin typeface="Times New Roman" pitchFamily="18" charset="0"/>
              </a:defRPr>
            </a:lvl8pPr>
            <a:lvl9pPr marL="3983038" indent="-239713" algn="ctr" defTabSz="957263" eaLnBrk="0" fontAlgn="base" hangingPunct="0">
              <a:spcBef>
                <a:spcPct val="0"/>
              </a:spcBef>
              <a:spcAft>
                <a:spcPct val="0"/>
              </a:spcAft>
              <a:defRPr sz="2800">
                <a:solidFill>
                  <a:schemeClr val="tx1"/>
                </a:solidFill>
                <a:latin typeface="Times New Roman" pitchFamily="18" charset="0"/>
              </a:defRPr>
            </a:lvl9pPr>
          </a:lstStyle>
          <a:p>
            <a:pPr algn="r" eaLnBrk="1" hangingPunct="1"/>
            <a:fld id="{D1A06FA5-E6EF-478C-81F6-BDAE732A47C5}" type="slidenum">
              <a:rPr lang="en-US" sz="1300"/>
              <a:pPr algn="r" eaLnBrk="1" hangingPunct="1"/>
              <a:t>38</a:t>
            </a:fld>
            <a:endParaRPr lang="en-U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p:txBody>
          <a:bodyPr/>
          <a:lstStyle/>
          <a:p>
            <a:endParaRPr lang="en-US" smtClean="0"/>
          </a:p>
        </p:txBody>
      </p:sp>
      <p:sp>
        <p:nvSpPr>
          <p:cNvPr id="69636" name="Slide Number Placeholder 3"/>
          <p:cNvSpPr>
            <a:spLocks noGrp="1"/>
          </p:cNvSpPr>
          <p:nvPr>
            <p:ph type="sldNum" sz="quarter" idx="5"/>
          </p:nvPr>
        </p:nvSpPr>
        <p:spPr/>
        <p:txBody>
          <a:bodyPr/>
          <a:lstStyle>
            <a:lvl1pPr algn="ctr" defTabSz="957263" eaLnBrk="0" hangingPunct="0">
              <a:defRPr sz="2800">
                <a:solidFill>
                  <a:schemeClr val="tx1"/>
                </a:solidFill>
                <a:latin typeface="Times New Roman" pitchFamily="18" charset="0"/>
              </a:defRPr>
            </a:lvl1pPr>
            <a:lvl2pPr marL="777875" indent="-298450" algn="ctr" defTabSz="957263" eaLnBrk="0" hangingPunct="0">
              <a:defRPr sz="2800">
                <a:solidFill>
                  <a:schemeClr val="tx1"/>
                </a:solidFill>
                <a:latin typeface="Times New Roman" pitchFamily="18" charset="0"/>
              </a:defRPr>
            </a:lvl2pPr>
            <a:lvl3pPr marL="1196975" indent="-239713" algn="ctr" defTabSz="957263" eaLnBrk="0" hangingPunct="0">
              <a:defRPr sz="2800">
                <a:solidFill>
                  <a:schemeClr val="tx1"/>
                </a:solidFill>
                <a:latin typeface="Times New Roman" pitchFamily="18" charset="0"/>
              </a:defRPr>
            </a:lvl3pPr>
            <a:lvl4pPr marL="1674813" indent="-238125" algn="ctr" defTabSz="957263" eaLnBrk="0" hangingPunct="0">
              <a:defRPr sz="2800">
                <a:solidFill>
                  <a:schemeClr val="tx1"/>
                </a:solidFill>
                <a:latin typeface="Times New Roman" pitchFamily="18" charset="0"/>
              </a:defRPr>
            </a:lvl4pPr>
            <a:lvl5pPr marL="2154238" indent="-239713" algn="ctr" defTabSz="957263" eaLnBrk="0" hangingPunct="0">
              <a:defRPr sz="2800">
                <a:solidFill>
                  <a:schemeClr val="tx1"/>
                </a:solidFill>
                <a:latin typeface="Times New Roman" pitchFamily="18" charset="0"/>
              </a:defRPr>
            </a:lvl5pPr>
            <a:lvl6pPr marL="2611438" indent="-239713" algn="ctr" defTabSz="957263" eaLnBrk="0" fontAlgn="base" hangingPunct="0">
              <a:spcBef>
                <a:spcPct val="0"/>
              </a:spcBef>
              <a:spcAft>
                <a:spcPct val="0"/>
              </a:spcAft>
              <a:defRPr sz="2800">
                <a:solidFill>
                  <a:schemeClr val="tx1"/>
                </a:solidFill>
                <a:latin typeface="Times New Roman" pitchFamily="18" charset="0"/>
              </a:defRPr>
            </a:lvl6pPr>
            <a:lvl7pPr marL="3068638" indent="-239713" algn="ctr" defTabSz="957263" eaLnBrk="0" fontAlgn="base" hangingPunct="0">
              <a:spcBef>
                <a:spcPct val="0"/>
              </a:spcBef>
              <a:spcAft>
                <a:spcPct val="0"/>
              </a:spcAft>
              <a:defRPr sz="2800">
                <a:solidFill>
                  <a:schemeClr val="tx1"/>
                </a:solidFill>
                <a:latin typeface="Times New Roman" pitchFamily="18" charset="0"/>
              </a:defRPr>
            </a:lvl7pPr>
            <a:lvl8pPr marL="3525838" indent="-239713" algn="ctr" defTabSz="957263" eaLnBrk="0" fontAlgn="base" hangingPunct="0">
              <a:spcBef>
                <a:spcPct val="0"/>
              </a:spcBef>
              <a:spcAft>
                <a:spcPct val="0"/>
              </a:spcAft>
              <a:defRPr sz="2800">
                <a:solidFill>
                  <a:schemeClr val="tx1"/>
                </a:solidFill>
                <a:latin typeface="Times New Roman" pitchFamily="18" charset="0"/>
              </a:defRPr>
            </a:lvl8pPr>
            <a:lvl9pPr marL="3983038" indent="-239713" algn="ctr" defTabSz="957263" eaLnBrk="0" fontAlgn="base" hangingPunct="0">
              <a:spcBef>
                <a:spcPct val="0"/>
              </a:spcBef>
              <a:spcAft>
                <a:spcPct val="0"/>
              </a:spcAft>
              <a:defRPr sz="2800">
                <a:solidFill>
                  <a:schemeClr val="tx1"/>
                </a:solidFill>
                <a:latin typeface="Times New Roman" pitchFamily="18" charset="0"/>
              </a:defRPr>
            </a:lvl9pPr>
          </a:lstStyle>
          <a:p>
            <a:pPr algn="r" eaLnBrk="1" hangingPunct="1"/>
            <a:fld id="{D1A06FA5-E6EF-478C-81F6-BDAE732A47C5}" type="slidenum">
              <a:rPr lang="en-US" sz="1300"/>
              <a:pPr algn="r" eaLnBrk="1" hangingPunct="1"/>
              <a:t>39</a:t>
            </a:fld>
            <a:endParaRPr lang="en-US"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p:txBody>
          <a:bodyPr/>
          <a:lstStyle/>
          <a:p>
            <a:endParaRPr lang="en-US" smtClean="0"/>
          </a:p>
        </p:txBody>
      </p:sp>
      <p:sp>
        <p:nvSpPr>
          <p:cNvPr id="69636" name="Slide Number Placeholder 3"/>
          <p:cNvSpPr>
            <a:spLocks noGrp="1"/>
          </p:cNvSpPr>
          <p:nvPr>
            <p:ph type="sldNum" sz="quarter" idx="5"/>
          </p:nvPr>
        </p:nvSpPr>
        <p:spPr/>
        <p:txBody>
          <a:bodyPr/>
          <a:lstStyle>
            <a:lvl1pPr algn="ctr" defTabSz="957263" eaLnBrk="0" hangingPunct="0">
              <a:defRPr sz="2800">
                <a:solidFill>
                  <a:schemeClr val="tx1"/>
                </a:solidFill>
                <a:latin typeface="Times New Roman" pitchFamily="18" charset="0"/>
              </a:defRPr>
            </a:lvl1pPr>
            <a:lvl2pPr marL="777875" indent="-298450" algn="ctr" defTabSz="957263" eaLnBrk="0" hangingPunct="0">
              <a:defRPr sz="2800">
                <a:solidFill>
                  <a:schemeClr val="tx1"/>
                </a:solidFill>
                <a:latin typeface="Times New Roman" pitchFamily="18" charset="0"/>
              </a:defRPr>
            </a:lvl2pPr>
            <a:lvl3pPr marL="1196975" indent="-239713" algn="ctr" defTabSz="957263" eaLnBrk="0" hangingPunct="0">
              <a:defRPr sz="2800">
                <a:solidFill>
                  <a:schemeClr val="tx1"/>
                </a:solidFill>
                <a:latin typeface="Times New Roman" pitchFamily="18" charset="0"/>
              </a:defRPr>
            </a:lvl3pPr>
            <a:lvl4pPr marL="1674813" indent="-238125" algn="ctr" defTabSz="957263" eaLnBrk="0" hangingPunct="0">
              <a:defRPr sz="2800">
                <a:solidFill>
                  <a:schemeClr val="tx1"/>
                </a:solidFill>
                <a:latin typeface="Times New Roman" pitchFamily="18" charset="0"/>
              </a:defRPr>
            </a:lvl4pPr>
            <a:lvl5pPr marL="2154238" indent="-239713" algn="ctr" defTabSz="957263" eaLnBrk="0" hangingPunct="0">
              <a:defRPr sz="2800">
                <a:solidFill>
                  <a:schemeClr val="tx1"/>
                </a:solidFill>
                <a:latin typeface="Times New Roman" pitchFamily="18" charset="0"/>
              </a:defRPr>
            </a:lvl5pPr>
            <a:lvl6pPr marL="2611438" indent="-239713" algn="ctr" defTabSz="957263" eaLnBrk="0" fontAlgn="base" hangingPunct="0">
              <a:spcBef>
                <a:spcPct val="0"/>
              </a:spcBef>
              <a:spcAft>
                <a:spcPct val="0"/>
              </a:spcAft>
              <a:defRPr sz="2800">
                <a:solidFill>
                  <a:schemeClr val="tx1"/>
                </a:solidFill>
                <a:latin typeface="Times New Roman" pitchFamily="18" charset="0"/>
              </a:defRPr>
            </a:lvl6pPr>
            <a:lvl7pPr marL="3068638" indent="-239713" algn="ctr" defTabSz="957263" eaLnBrk="0" fontAlgn="base" hangingPunct="0">
              <a:spcBef>
                <a:spcPct val="0"/>
              </a:spcBef>
              <a:spcAft>
                <a:spcPct val="0"/>
              </a:spcAft>
              <a:defRPr sz="2800">
                <a:solidFill>
                  <a:schemeClr val="tx1"/>
                </a:solidFill>
                <a:latin typeface="Times New Roman" pitchFamily="18" charset="0"/>
              </a:defRPr>
            </a:lvl7pPr>
            <a:lvl8pPr marL="3525838" indent="-239713" algn="ctr" defTabSz="957263" eaLnBrk="0" fontAlgn="base" hangingPunct="0">
              <a:spcBef>
                <a:spcPct val="0"/>
              </a:spcBef>
              <a:spcAft>
                <a:spcPct val="0"/>
              </a:spcAft>
              <a:defRPr sz="2800">
                <a:solidFill>
                  <a:schemeClr val="tx1"/>
                </a:solidFill>
                <a:latin typeface="Times New Roman" pitchFamily="18" charset="0"/>
              </a:defRPr>
            </a:lvl8pPr>
            <a:lvl9pPr marL="3983038" indent="-239713" algn="ctr" defTabSz="957263" eaLnBrk="0" fontAlgn="base" hangingPunct="0">
              <a:spcBef>
                <a:spcPct val="0"/>
              </a:spcBef>
              <a:spcAft>
                <a:spcPct val="0"/>
              </a:spcAft>
              <a:defRPr sz="2800">
                <a:solidFill>
                  <a:schemeClr val="tx1"/>
                </a:solidFill>
                <a:latin typeface="Times New Roman" pitchFamily="18" charset="0"/>
              </a:defRPr>
            </a:lvl9pPr>
          </a:lstStyle>
          <a:p>
            <a:pPr algn="r" eaLnBrk="1" hangingPunct="1"/>
            <a:fld id="{D1A06FA5-E6EF-478C-81F6-BDAE732A47C5}" type="slidenum">
              <a:rPr lang="en-US" sz="1300"/>
              <a:pPr algn="r" eaLnBrk="1" hangingPunct="1"/>
              <a:t>40</a:t>
            </a:fld>
            <a:endParaRPr lang="en-U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p:txBody>
          <a:bodyPr/>
          <a:lstStyle/>
          <a:p>
            <a:endParaRPr lang="en-US" smtClean="0"/>
          </a:p>
        </p:txBody>
      </p:sp>
      <p:sp>
        <p:nvSpPr>
          <p:cNvPr id="69636" name="Slide Number Placeholder 3"/>
          <p:cNvSpPr>
            <a:spLocks noGrp="1"/>
          </p:cNvSpPr>
          <p:nvPr>
            <p:ph type="sldNum" sz="quarter" idx="5"/>
          </p:nvPr>
        </p:nvSpPr>
        <p:spPr/>
        <p:txBody>
          <a:bodyPr/>
          <a:lstStyle>
            <a:lvl1pPr algn="ctr" defTabSz="957263" eaLnBrk="0" hangingPunct="0">
              <a:defRPr sz="2800">
                <a:solidFill>
                  <a:schemeClr val="tx1"/>
                </a:solidFill>
                <a:latin typeface="Times New Roman" pitchFamily="18" charset="0"/>
              </a:defRPr>
            </a:lvl1pPr>
            <a:lvl2pPr marL="777875" indent="-298450" algn="ctr" defTabSz="957263" eaLnBrk="0" hangingPunct="0">
              <a:defRPr sz="2800">
                <a:solidFill>
                  <a:schemeClr val="tx1"/>
                </a:solidFill>
                <a:latin typeface="Times New Roman" pitchFamily="18" charset="0"/>
              </a:defRPr>
            </a:lvl2pPr>
            <a:lvl3pPr marL="1196975" indent="-239713" algn="ctr" defTabSz="957263" eaLnBrk="0" hangingPunct="0">
              <a:defRPr sz="2800">
                <a:solidFill>
                  <a:schemeClr val="tx1"/>
                </a:solidFill>
                <a:latin typeface="Times New Roman" pitchFamily="18" charset="0"/>
              </a:defRPr>
            </a:lvl3pPr>
            <a:lvl4pPr marL="1674813" indent="-238125" algn="ctr" defTabSz="957263" eaLnBrk="0" hangingPunct="0">
              <a:defRPr sz="2800">
                <a:solidFill>
                  <a:schemeClr val="tx1"/>
                </a:solidFill>
                <a:latin typeface="Times New Roman" pitchFamily="18" charset="0"/>
              </a:defRPr>
            </a:lvl4pPr>
            <a:lvl5pPr marL="2154238" indent="-239713" algn="ctr" defTabSz="957263" eaLnBrk="0" hangingPunct="0">
              <a:defRPr sz="2800">
                <a:solidFill>
                  <a:schemeClr val="tx1"/>
                </a:solidFill>
                <a:latin typeface="Times New Roman" pitchFamily="18" charset="0"/>
              </a:defRPr>
            </a:lvl5pPr>
            <a:lvl6pPr marL="2611438" indent="-239713" algn="ctr" defTabSz="957263" eaLnBrk="0" fontAlgn="base" hangingPunct="0">
              <a:spcBef>
                <a:spcPct val="0"/>
              </a:spcBef>
              <a:spcAft>
                <a:spcPct val="0"/>
              </a:spcAft>
              <a:defRPr sz="2800">
                <a:solidFill>
                  <a:schemeClr val="tx1"/>
                </a:solidFill>
                <a:latin typeface="Times New Roman" pitchFamily="18" charset="0"/>
              </a:defRPr>
            </a:lvl6pPr>
            <a:lvl7pPr marL="3068638" indent="-239713" algn="ctr" defTabSz="957263" eaLnBrk="0" fontAlgn="base" hangingPunct="0">
              <a:spcBef>
                <a:spcPct val="0"/>
              </a:spcBef>
              <a:spcAft>
                <a:spcPct val="0"/>
              </a:spcAft>
              <a:defRPr sz="2800">
                <a:solidFill>
                  <a:schemeClr val="tx1"/>
                </a:solidFill>
                <a:latin typeface="Times New Roman" pitchFamily="18" charset="0"/>
              </a:defRPr>
            </a:lvl7pPr>
            <a:lvl8pPr marL="3525838" indent="-239713" algn="ctr" defTabSz="957263" eaLnBrk="0" fontAlgn="base" hangingPunct="0">
              <a:spcBef>
                <a:spcPct val="0"/>
              </a:spcBef>
              <a:spcAft>
                <a:spcPct val="0"/>
              </a:spcAft>
              <a:defRPr sz="2800">
                <a:solidFill>
                  <a:schemeClr val="tx1"/>
                </a:solidFill>
                <a:latin typeface="Times New Roman" pitchFamily="18" charset="0"/>
              </a:defRPr>
            </a:lvl8pPr>
            <a:lvl9pPr marL="3983038" indent="-239713" algn="ctr" defTabSz="957263" eaLnBrk="0" fontAlgn="base" hangingPunct="0">
              <a:spcBef>
                <a:spcPct val="0"/>
              </a:spcBef>
              <a:spcAft>
                <a:spcPct val="0"/>
              </a:spcAft>
              <a:defRPr sz="2800">
                <a:solidFill>
                  <a:schemeClr val="tx1"/>
                </a:solidFill>
                <a:latin typeface="Times New Roman" pitchFamily="18" charset="0"/>
              </a:defRPr>
            </a:lvl9pPr>
          </a:lstStyle>
          <a:p>
            <a:pPr algn="r" eaLnBrk="1" hangingPunct="1"/>
            <a:fld id="{D1A06FA5-E6EF-478C-81F6-BDAE732A47C5}" type="slidenum">
              <a:rPr lang="en-US" sz="1300"/>
              <a:pPr algn="r" eaLnBrk="1" hangingPunct="1"/>
              <a:t>41</a:t>
            </a:fld>
            <a:endParaRPr 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p:txBody>
          <a:bodyPr/>
          <a:lstStyle/>
          <a:p>
            <a:endParaRPr lang="en-US" smtClean="0"/>
          </a:p>
        </p:txBody>
      </p:sp>
      <p:sp>
        <p:nvSpPr>
          <p:cNvPr id="69636" name="Slide Number Placeholder 3"/>
          <p:cNvSpPr>
            <a:spLocks noGrp="1"/>
          </p:cNvSpPr>
          <p:nvPr>
            <p:ph type="sldNum" sz="quarter" idx="5"/>
          </p:nvPr>
        </p:nvSpPr>
        <p:spPr/>
        <p:txBody>
          <a:bodyPr/>
          <a:lstStyle>
            <a:lvl1pPr algn="ctr" defTabSz="957263" eaLnBrk="0" hangingPunct="0">
              <a:defRPr sz="2800">
                <a:solidFill>
                  <a:schemeClr val="tx1"/>
                </a:solidFill>
                <a:latin typeface="Times New Roman" pitchFamily="18" charset="0"/>
              </a:defRPr>
            </a:lvl1pPr>
            <a:lvl2pPr marL="777875" indent="-298450" algn="ctr" defTabSz="957263" eaLnBrk="0" hangingPunct="0">
              <a:defRPr sz="2800">
                <a:solidFill>
                  <a:schemeClr val="tx1"/>
                </a:solidFill>
                <a:latin typeface="Times New Roman" pitchFamily="18" charset="0"/>
              </a:defRPr>
            </a:lvl2pPr>
            <a:lvl3pPr marL="1196975" indent="-239713" algn="ctr" defTabSz="957263" eaLnBrk="0" hangingPunct="0">
              <a:defRPr sz="2800">
                <a:solidFill>
                  <a:schemeClr val="tx1"/>
                </a:solidFill>
                <a:latin typeface="Times New Roman" pitchFamily="18" charset="0"/>
              </a:defRPr>
            </a:lvl3pPr>
            <a:lvl4pPr marL="1674813" indent="-238125" algn="ctr" defTabSz="957263" eaLnBrk="0" hangingPunct="0">
              <a:defRPr sz="2800">
                <a:solidFill>
                  <a:schemeClr val="tx1"/>
                </a:solidFill>
                <a:latin typeface="Times New Roman" pitchFamily="18" charset="0"/>
              </a:defRPr>
            </a:lvl4pPr>
            <a:lvl5pPr marL="2154238" indent="-239713" algn="ctr" defTabSz="957263" eaLnBrk="0" hangingPunct="0">
              <a:defRPr sz="2800">
                <a:solidFill>
                  <a:schemeClr val="tx1"/>
                </a:solidFill>
                <a:latin typeface="Times New Roman" pitchFamily="18" charset="0"/>
              </a:defRPr>
            </a:lvl5pPr>
            <a:lvl6pPr marL="2611438" indent="-239713" algn="ctr" defTabSz="957263" eaLnBrk="0" fontAlgn="base" hangingPunct="0">
              <a:spcBef>
                <a:spcPct val="0"/>
              </a:spcBef>
              <a:spcAft>
                <a:spcPct val="0"/>
              </a:spcAft>
              <a:defRPr sz="2800">
                <a:solidFill>
                  <a:schemeClr val="tx1"/>
                </a:solidFill>
                <a:latin typeface="Times New Roman" pitchFamily="18" charset="0"/>
              </a:defRPr>
            </a:lvl6pPr>
            <a:lvl7pPr marL="3068638" indent="-239713" algn="ctr" defTabSz="957263" eaLnBrk="0" fontAlgn="base" hangingPunct="0">
              <a:spcBef>
                <a:spcPct val="0"/>
              </a:spcBef>
              <a:spcAft>
                <a:spcPct val="0"/>
              </a:spcAft>
              <a:defRPr sz="2800">
                <a:solidFill>
                  <a:schemeClr val="tx1"/>
                </a:solidFill>
                <a:latin typeface="Times New Roman" pitchFamily="18" charset="0"/>
              </a:defRPr>
            </a:lvl7pPr>
            <a:lvl8pPr marL="3525838" indent="-239713" algn="ctr" defTabSz="957263" eaLnBrk="0" fontAlgn="base" hangingPunct="0">
              <a:spcBef>
                <a:spcPct val="0"/>
              </a:spcBef>
              <a:spcAft>
                <a:spcPct val="0"/>
              </a:spcAft>
              <a:defRPr sz="2800">
                <a:solidFill>
                  <a:schemeClr val="tx1"/>
                </a:solidFill>
                <a:latin typeface="Times New Roman" pitchFamily="18" charset="0"/>
              </a:defRPr>
            </a:lvl8pPr>
            <a:lvl9pPr marL="3983038" indent="-239713" algn="ctr" defTabSz="957263" eaLnBrk="0" fontAlgn="base" hangingPunct="0">
              <a:spcBef>
                <a:spcPct val="0"/>
              </a:spcBef>
              <a:spcAft>
                <a:spcPct val="0"/>
              </a:spcAft>
              <a:defRPr sz="2800">
                <a:solidFill>
                  <a:schemeClr val="tx1"/>
                </a:solidFill>
                <a:latin typeface="Times New Roman" pitchFamily="18" charset="0"/>
              </a:defRPr>
            </a:lvl9pPr>
          </a:lstStyle>
          <a:p>
            <a:pPr algn="r" eaLnBrk="1" hangingPunct="1"/>
            <a:fld id="{D1A06FA5-E6EF-478C-81F6-BDAE732A47C5}" type="slidenum">
              <a:rPr lang="en-US" sz="1300"/>
              <a:pPr algn="r" eaLnBrk="1" hangingPunct="1"/>
              <a:t>12</a:t>
            </a:fld>
            <a:endParaRPr 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685E61-921B-4F4B-8DD1-6DA8F301C528}" type="slidenum">
              <a:rPr lang="en-US" smtClean="0"/>
              <a:pPr/>
              <a:t>13</a:t>
            </a:fld>
            <a:endParaRPr lang="en-US"/>
          </a:p>
        </p:txBody>
      </p:sp>
    </p:spTree>
    <p:extLst>
      <p:ext uri="{BB962C8B-B14F-4D97-AF65-F5344CB8AC3E}">
        <p14:creationId xmlns:p14="http://schemas.microsoft.com/office/powerpoint/2010/main" val="638634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Kasado</a:t>
            </a:r>
            <a:endParaRPr lang="en-US" dirty="0"/>
          </a:p>
        </p:txBody>
      </p:sp>
      <p:sp>
        <p:nvSpPr>
          <p:cNvPr id="4" name="Slide Number Placeholder 3"/>
          <p:cNvSpPr>
            <a:spLocks noGrp="1"/>
          </p:cNvSpPr>
          <p:nvPr>
            <p:ph type="sldNum" sz="quarter" idx="10"/>
          </p:nvPr>
        </p:nvSpPr>
        <p:spPr/>
        <p:txBody>
          <a:bodyPr/>
          <a:lstStyle/>
          <a:p>
            <a:fld id="{4F685E61-921B-4F4B-8DD1-6DA8F301C528}" type="slidenum">
              <a:rPr lang="en-US" smtClean="0"/>
              <a:pPr/>
              <a:t>16</a:t>
            </a:fld>
            <a:endParaRPr lang="en-US"/>
          </a:p>
        </p:txBody>
      </p:sp>
    </p:spTree>
    <p:extLst>
      <p:ext uri="{BB962C8B-B14F-4D97-AF65-F5344CB8AC3E}">
        <p14:creationId xmlns:p14="http://schemas.microsoft.com/office/powerpoint/2010/main" val="362031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Kasado</a:t>
            </a:r>
            <a:endParaRPr lang="en-US"/>
          </a:p>
        </p:txBody>
      </p:sp>
      <p:sp>
        <p:nvSpPr>
          <p:cNvPr id="4" name="Slide Number Placeholder 3"/>
          <p:cNvSpPr>
            <a:spLocks noGrp="1"/>
          </p:cNvSpPr>
          <p:nvPr>
            <p:ph type="sldNum" sz="quarter" idx="10"/>
          </p:nvPr>
        </p:nvSpPr>
        <p:spPr/>
        <p:txBody>
          <a:bodyPr/>
          <a:lstStyle/>
          <a:p>
            <a:fld id="{4F685E61-921B-4F4B-8DD1-6DA8F301C528}" type="slidenum">
              <a:rPr lang="en-US" smtClean="0"/>
              <a:pPr/>
              <a:t>17</a:t>
            </a:fld>
            <a:endParaRPr lang="en-US"/>
          </a:p>
        </p:txBody>
      </p:sp>
    </p:spTree>
    <p:extLst>
      <p:ext uri="{BB962C8B-B14F-4D97-AF65-F5344CB8AC3E}">
        <p14:creationId xmlns:p14="http://schemas.microsoft.com/office/powerpoint/2010/main" val="3620314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p:txBody>
          <a:bodyPr/>
          <a:lstStyle/>
          <a:p>
            <a:endParaRPr lang="en-US" smtClean="0"/>
          </a:p>
        </p:txBody>
      </p:sp>
      <p:sp>
        <p:nvSpPr>
          <p:cNvPr id="69636" name="Slide Number Placeholder 3"/>
          <p:cNvSpPr>
            <a:spLocks noGrp="1"/>
          </p:cNvSpPr>
          <p:nvPr>
            <p:ph type="sldNum" sz="quarter" idx="5"/>
          </p:nvPr>
        </p:nvSpPr>
        <p:spPr/>
        <p:txBody>
          <a:bodyPr/>
          <a:lstStyle>
            <a:lvl1pPr algn="ctr" defTabSz="957263" eaLnBrk="0" hangingPunct="0">
              <a:defRPr sz="2800">
                <a:solidFill>
                  <a:schemeClr val="tx1"/>
                </a:solidFill>
                <a:latin typeface="Times New Roman" pitchFamily="18" charset="0"/>
              </a:defRPr>
            </a:lvl1pPr>
            <a:lvl2pPr marL="777875" indent="-298450" algn="ctr" defTabSz="957263" eaLnBrk="0" hangingPunct="0">
              <a:defRPr sz="2800">
                <a:solidFill>
                  <a:schemeClr val="tx1"/>
                </a:solidFill>
                <a:latin typeface="Times New Roman" pitchFamily="18" charset="0"/>
              </a:defRPr>
            </a:lvl2pPr>
            <a:lvl3pPr marL="1196975" indent="-239713" algn="ctr" defTabSz="957263" eaLnBrk="0" hangingPunct="0">
              <a:defRPr sz="2800">
                <a:solidFill>
                  <a:schemeClr val="tx1"/>
                </a:solidFill>
                <a:latin typeface="Times New Roman" pitchFamily="18" charset="0"/>
              </a:defRPr>
            </a:lvl3pPr>
            <a:lvl4pPr marL="1674813" indent="-238125" algn="ctr" defTabSz="957263" eaLnBrk="0" hangingPunct="0">
              <a:defRPr sz="2800">
                <a:solidFill>
                  <a:schemeClr val="tx1"/>
                </a:solidFill>
                <a:latin typeface="Times New Roman" pitchFamily="18" charset="0"/>
              </a:defRPr>
            </a:lvl4pPr>
            <a:lvl5pPr marL="2154238" indent="-239713" algn="ctr" defTabSz="957263" eaLnBrk="0" hangingPunct="0">
              <a:defRPr sz="2800">
                <a:solidFill>
                  <a:schemeClr val="tx1"/>
                </a:solidFill>
                <a:latin typeface="Times New Roman" pitchFamily="18" charset="0"/>
              </a:defRPr>
            </a:lvl5pPr>
            <a:lvl6pPr marL="2611438" indent="-239713" algn="ctr" defTabSz="957263" eaLnBrk="0" fontAlgn="base" hangingPunct="0">
              <a:spcBef>
                <a:spcPct val="0"/>
              </a:spcBef>
              <a:spcAft>
                <a:spcPct val="0"/>
              </a:spcAft>
              <a:defRPr sz="2800">
                <a:solidFill>
                  <a:schemeClr val="tx1"/>
                </a:solidFill>
                <a:latin typeface="Times New Roman" pitchFamily="18" charset="0"/>
              </a:defRPr>
            </a:lvl6pPr>
            <a:lvl7pPr marL="3068638" indent="-239713" algn="ctr" defTabSz="957263" eaLnBrk="0" fontAlgn="base" hangingPunct="0">
              <a:spcBef>
                <a:spcPct val="0"/>
              </a:spcBef>
              <a:spcAft>
                <a:spcPct val="0"/>
              </a:spcAft>
              <a:defRPr sz="2800">
                <a:solidFill>
                  <a:schemeClr val="tx1"/>
                </a:solidFill>
                <a:latin typeface="Times New Roman" pitchFamily="18" charset="0"/>
              </a:defRPr>
            </a:lvl7pPr>
            <a:lvl8pPr marL="3525838" indent="-239713" algn="ctr" defTabSz="957263" eaLnBrk="0" fontAlgn="base" hangingPunct="0">
              <a:spcBef>
                <a:spcPct val="0"/>
              </a:spcBef>
              <a:spcAft>
                <a:spcPct val="0"/>
              </a:spcAft>
              <a:defRPr sz="2800">
                <a:solidFill>
                  <a:schemeClr val="tx1"/>
                </a:solidFill>
                <a:latin typeface="Times New Roman" pitchFamily="18" charset="0"/>
              </a:defRPr>
            </a:lvl8pPr>
            <a:lvl9pPr marL="3983038" indent="-239713" algn="ctr" defTabSz="957263" eaLnBrk="0" fontAlgn="base" hangingPunct="0">
              <a:spcBef>
                <a:spcPct val="0"/>
              </a:spcBef>
              <a:spcAft>
                <a:spcPct val="0"/>
              </a:spcAft>
              <a:defRPr sz="2800">
                <a:solidFill>
                  <a:schemeClr val="tx1"/>
                </a:solidFill>
                <a:latin typeface="Times New Roman" pitchFamily="18" charset="0"/>
              </a:defRPr>
            </a:lvl9pPr>
          </a:lstStyle>
          <a:p>
            <a:pPr algn="r" eaLnBrk="1" hangingPunct="1"/>
            <a:fld id="{D1A06FA5-E6EF-478C-81F6-BDAE732A47C5}" type="slidenum">
              <a:rPr lang="en-US" sz="1300"/>
              <a:pPr algn="r" eaLnBrk="1" hangingPunct="1"/>
              <a:t>26</a:t>
            </a:fld>
            <a:endParaRPr 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6CD67-5717-0546-84FD-1E9579A0CD09}" type="slidenum">
              <a:rPr lang="en-US" smtClean="0"/>
              <a:t>30</a:t>
            </a:fld>
            <a:endParaRPr lang="en-US"/>
          </a:p>
        </p:txBody>
      </p:sp>
    </p:spTree>
    <p:extLst>
      <p:ext uri="{BB962C8B-B14F-4D97-AF65-F5344CB8AC3E}">
        <p14:creationId xmlns:p14="http://schemas.microsoft.com/office/powerpoint/2010/main" val="215259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6CD67-5717-0546-84FD-1E9579A0CD09}" type="slidenum">
              <a:rPr lang="en-US" smtClean="0"/>
              <a:t>31</a:t>
            </a:fld>
            <a:endParaRPr lang="en-US"/>
          </a:p>
        </p:txBody>
      </p:sp>
    </p:spTree>
    <p:extLst>
      <p:ext uri="{BB962C8B-B14F-4D97-AF65-F5344CB8AC3E}">
        <p14:creationId xmlns:p14="http://schemas.microsoft.com/office/powerpoint/2010/main" val="2152590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6CD67-5717-0546-84FD-1E9579A0CD09}" type="slidenum">
              <a:rPr lang="en-US" smtClean="0"/>
              <a:t>32</a:t>
            </a:fld>
            <a:endParaRPr lang="en-US"/>
          </a:p>
        </p:txBody>
      </p:sp>
    </p:spTree>
    <p:extLst>
      <p:ext uri="{BB962C8B-B14F-4D97-AF65-F5344CB8AC3E}">
        <p14:creationId xmlns:p14="http://schemas.microsoft.com/office/powerpoint/2010/main" val="215259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Footer Placeholder 3"/>
          <p:cNvSpPr>
            <a:spLocks noGrp="1"/>
          </p:cNvSpPr>
          <p:nvPr>
            <p:ph type="ftr" sz="quarter" idx="10"/>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300988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255279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3988" y="188913"/>
            <a:ext cx="2106612" cy="635793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79388" y="188913"/>
            <a:ext cx="6172200" cy="6357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4145692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extLst>
      <p:ext uri="{BB962C8B-B14F-4D97-AF65-F5344CB8AC3E}">
        <p14:creationId xmlns:p14="http://schemas.microsoft.com/office/powerpoint/2010/main" val="371560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90722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3353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49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819630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92546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80664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181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7089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26073642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8658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182998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152400"/>
            <a:ext cx="2114550" cy="597376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76200" y="152400"/>
            <a:ext cx="619125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53934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Slide Number Placeholder 3"/>
          <p:cNvSpPr>
            <a:spLocks noGrp="1"/>
          </p:cNvSpPr>
          <p:nvPr>
            <p:ph type="sldNum" sz="quarter" idx="10"/>
          </p:nvPr>
        </p:nvSpPr>
        <p:spPr/>
        <p:txBody>
          <a:bodyPr/>
          <a:lstStyle>
            <a:lvl1pPr>
              <a:defRPr smtClean="0"/>
            </a:lvl1pPr>
          </a:lstStyle>
          <a:p>
            <a:pPr>
              <a:defRPr/>
            </a:pPr>
            <a:fld id="{6ADB502E-A8C9-488C-8382-599027ECA4B6}" type="slidenum">
              <a:rPr lang="en-US" altLang="ja-JP"/>
              <a:pPr>
                <a:defRPr/>
              </a:pPr>
              <a:t>‹#›</a:t>
            </a:fld>
            <a:endParaRPr lang="en-US" altLang="ja-JP"/>
          </a:p>
        </p:txBody>
      </p:sp>
      <p:sp>
        <p:nvSpPr>
          <p:cNvPr id="5" name="Footer Placeholder 4"/>
          <p:cNvSpPr>
            <a:spLocks noGrp="1"/>
          </p:cNvSpPr>
          <p:nvPr>
            <p:ph type="ftr" sz="quarter" idx="11"/>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2253261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smtClean="0"/>
            </a:lvl1pPr>
          </a:lstStyle>
          <a:p>
            <a:pPr>
              <a:defRPr/>
            </a:pPr>
            <a:fld id="{4A2B7803-C948-41A7-9D10-E198ECA5ECFB}" type="slidenum">
              <a:rPr lang="en-US" altLang="ja-JP"/>
              <a:pPr>
                <a:defRPr/>
              </a:pPr>
              <a:t>‹#›</a:t>
            </a:fld>
            <a:endParaRPr lang="en-US" altLang="ja-JP"/>
          </a:p>
        </p:txBody>
      </p:sp>
      <p:sp>
        <p:nvSpPr>
          <p:cNvPr id="5" name="Footer Placeholder 4"/>
          <p:cNvSpPr>
            <a:spLocks noGrp="1"/>
          </p:cNvSpPr>
          <p:nvPr>
            <p:ph type="ftr" sz="quarter" idx="11"/>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2541209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pPr>
              <a:defRPr/>
            </a:pPr>
            <a:fld id="{2291F3B1-5C36-4884-8F96-6D5DA2D31E62}" type="slidenum">
              <a:rPr lang="en-US" altLang="ja-JP"/>
              <a:pPr>
                <a:defRPr/>
              </a:pPr>
              <a:t>‹#›</a:t>
            </a:fld>
            <a:endParaRPr lang="en-US" altLang="ja-JP"/>
          </a:p>
        </p:txBody>
      </p:sp>
      <p:sp>
        <p:nvSpPr>
          <p:cNvPr id="5" name="Footer Placeholder 4"/>
          <p:cNvSpPr>
            <a:spLocks noGrp="1"/>
          </p:cNvSpPr>
          <p:nvPr>
            <p:ph type="ftr" sz="quarter" idx="11"/>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5646553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81000" y="1219200"/>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72000" y="1219200"/>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smtClean="0"/>
            </a:lvl1pPr>
          </a:lstStyle>
          <a:p>
            <a:pPr>
              <a:defRPr/>
            </a:pPr>
            <a:fld id="{FC72E2AF-6057-4CB8-BEB3-F5B510986D92}" type="slidenum">
              <a:rPr lang="en-US" altLang="ja-JP"/>
              <a:pPr>
                <a:defRPr/>
              </a:pPr>
              <a:t>‹#›</a:t>
            </a:fld>
            <a:endParaRPr lang="en-US" altLang="ja-JP"/>
          </a:p>
        </p:txBody>
      </p:sp>
      <p:sp>
        <p:nvSpPr>
          <p:cNvPr id="6" name="Footer Placeholder 5"/>
          <p:cNvSpPr>
            <a:spLocks noGrp="1"/>
          </p:cNvSpPr>
          <p:nvPr>
            <p:ph type="ftr" sz="quarter" idx="11"/>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2175757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smtClean="0"/>
            </a:lvl1pPr>
          </a:lstStyle>
          <a:p>
            <a:pPr>
              <a:defRPr/>
            </a:pPr>
            <a:fld id="{FC18478F-FC3E-49D6-BB75-F5A37E99AFD7}" type="slidenum">
              <a:rPr lang="en-US" altLang="ja-JP"/>
              <a:pPr>
                <a:defRPr/>
              </a:pPr>
              <a:t>‹#›</a:t>
            </a:fld>
            <a:endParaRPr lang="en-US" altLang="ja-JP"/>
          </a:p>
        </p:txBody>
      </p:sp>
      <p:sp>
        <p:nvSpPr>
          <p:cNvPr id="8" name="Footer Placeholder 7"/>
          <p:cNvSpPr>
            <a:spLocks noGrp="1"/>
          </p:cNvSpPr>
          <p:nvPr>
            <p:ph type="ftr" sz="quarter" idx="11"/>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23961353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smtClean="0"/>
            </a:lvl1pPr>
          </a:lstStyle>
          <a:p>
            <a:pPr>
              <a:defRPr/>
            </a:pPr>
            <a:fld id="{ED949F6B-781C-4ABF-B804-5F0A7033C313}" type="slidenum">
              <a:rPr lang="en-US" altLang="ja-JP"/>
              <a:pPr>
                <a:defRPr/>
              </a:pPr>
              <a:t>‹#›</a:t>
            </a:fld>
            <a:endParaRPr lang="en-US" altLang="ja-JP"/>
          </a:p>
        </p:txBody>
      </p:sp>
      <p:sp>
        <p:nvSpPr>
          <p:cNvPr id="4" name="Footer Placeholder 3"/>
          <p:cNvSpPr>
            <a:spLocks noGrp="1"/>
          </p:cNvSpPr>
          <p:nvPr>
            <p:ph type="ftr" sz="quarter" idx="11"/>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879064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pPr>
              <a:defRPr/>
            </a:pPr>
            <a:fld id="{C62FAD6E-152B-4FFE-8AC4-41D2DAF9440E}" type="slidenum">
              <a:rPr lang="en-US" altLang="ja-JP"/>
              <a:pPr>
                <a:defRPr/>
              </a:pPr>
              <a:t>‹#›</a:t>
            </a:fld>
            <a:endParaRPr lang="en-US" altLang="ja-JP"/>
          </a:p>
        </p:txBody>
      </p:sp>
      <p:sp>
        <p:nvSpPr>
          <p:cNvPr id="3" name="Footer Placeholder 2"/>
          <p:cNvSpPr>
            <a:spLocks noGrp="1"/>
          </p:cNvSpPr>
          <p:nvPr>
            <p:ph type="ftr" sz="quarter" idx="11"/>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81147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39636979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D8281958-2B58-4661-BE8B-53D0E6D414C9}" type="slidenum">
              <a:rPr lang="en-US" altLang="ja-JP"/>
              <a:pPr>
                <a:defRPr/>
              </a:pPr>
              <a:t>‹#›</a:t>
            </a:fld>
            <a:endParaRPr lang="en-US" altLang="ja-JP"/>
          </a:p>
        </p:txBody>
      </p:sp>
      <p:sp>
        <p:nvSpPr>
          <p:cNvPr id="6" name="Footer Placeholder 5"/>
          <p:cNvSpPr>
            <a:spLocks noGrp="1"/>
          </p:cNvSpPr>
          <p:nvPr>
            <p:ph type="ftr" sz="quarter" idx="11"/>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2614265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068F8BF2-6B1C-45AD-A257-47F95ABE8881}" type="slidenum">
              <a:rPr lang="en-US" altLang="ja-JP"/>
              <a:pPr>
                <a:defRPr/>
              </a:pPr>
              <a:t>‹#›</a:t>
            </a:fld>
            <a:endParaRPr lang="en-US" altLang="ja-JP"/>
          </a:p>
        </p:txBody>
      </p:sp>
      <p:sp>
        <p:nvSpPr>
          <p:cNvPr id="6" name="Footer Placeholder 5"/>
          <p:cNvSpPr>
            <a:spLocks noGrp="1"/>
          </p:cNvSpPr>
          <p:nvPr>
            <p:ph type="ftr" sz="quarter" idx="11"/>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20053004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smtClean="0"/>
            </a:lvl1pPr>
          </a:lstStyle>
          <a:p>
            <a:pPr>
              <a:defRPr/>
            </a:pPr>
            <a:fld id="{F17333B1-8F42-494A-B1C0-4BB2AA111347}" type="slidenum">
              <a:rPr lang="en-US" altLang="ja-JP"/>
              <a:pPr>
                <a:defRPr/>
              </a:pPr>
              <a:t>‹#›</a:t>
            </a:fld>
            <a:endParaRPr lang="en-US" altLang="ja-JP"/>
          </a:p>
        </p:txBody>
      </p:sp>
      <p:sp>
        <p:nvSpPr>
          <p:cNvPr id="5" name="Footer Placeholder 4"/>
          <p:cNvSpPr>
            <a:spLocks noGrp="1"/>
          </p:cNvSpPr>
          <p:nvPr>
            <p:ph type="ftr" sz="quarter" idx="11"/>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25343088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3988" y="188913"/>
            <a:ext cx="2106612" cy="635793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79388" y="188913"/>
            <a:ext cx="6172200" cy="6357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smtClean="0"/>
            </a:lvl1pPr>
          </a:lstStyle>
          <a:p>
            <a:pPr>
              <a:defRPr/>
            </a:pPr>
            <a:fld id="{D231B1F7-F34D-4E67-98A2-67F89D0ABA75}" type="slidenum">
              <a:rPr lang="en-US" altLang="ja-JP"/>
              <a:pPr>
                <a:defRPr/>
              </a:pPr>
              <a:t>‹#›</a:t>
            </a:fld>
            <a:endParaRPr lang="en-US" altLang="ja-JP"/>
          </a:p>
        </p:txBody>
      </p:sp>
      <p:sp>
        <p:nvSpPr>
          <p:cNvPr id="5" name="Footer Placeholder 4"/>
          <p:cNvSpPr>
            <a:spLocks noGrp="1"/>
          </p:cNvSpPr>
          <p:nvPr>
            <p:ph type="ftr" sz="quarter" idx="11"/>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6777995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B3A21E-6E60-4574-84C3-98899C9B0C12}" type="datetime4">
              <a:rPr lang="en-US" smtClean="0"/>
              <a:t>18 April,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231003049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0A3B9D-B9BF-4079-ABDE-8EEE8F226804}" type="datetime4">
              <a:rPr lang="en-US" smtClean="0"/>
              <a:t>18 April,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20469298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29FD2-344A-497F-96C3-298F3E59C090}" type="datetime4">
              <a:rPr lang="en-US" smtClean="0"/>
              <a:t>18 April,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162544496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B1D6545-AB25-428D-A948-41CA6371F9D6}" type="datetime4">
              <a:rPr lang="en-US" smtClean="0"/>
              <a:t>18 April,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178570550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70C592-FA26-4176-96A8-6242884F52E7}" type="datetime4">
              <a:rPr lang="en-US" smtClean="0"/>
              <a:t>18 April,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146423675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DBCECD5-559D-47E6-B690-B97E98F4B3E7}" type="datetime4">
              <a:rPr lang="en-US" smtClean="0"/>
              <a:t>18 April, 2014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19618541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81000" y="1219200"/>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72000" y="1219200"/>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0"/>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33841907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EBE26-AED9-4BBE-B401-7496A3C4F962}" type="datetime4">
              <a:rPr lang="en-US" smtClean="0"/>
              <a:t>18 April,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314561043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A70AE-5EA9-4591-84A1-2511EF822068}" type="datetime4">
              <a:rPr lang="en-US" smtClean="0"/>
              <a:t>18 April, 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252861173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441DC6-F36A-4E4B-975B-65DAB661683B}" type="datetime4">
              <a:rPr lang="en-US" smtClean="0"/>
              <a:t>18 April, 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342788226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6ABA95-3C15-4A88-BC8A-BDA6C74D6972}" type="datetime4">
              <a:rPr lang="en-US" smtClean="0"/>
              <a:t>18 April,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3255660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435596-65FE-40F3-B807-9EA43D24FFED}" type="datetime4">
              <a:rPr lang="en-US" smtClean="0"/>
              <a:t>18 April,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307255776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Full-Width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994" y="1600202"/>
            <a:ext cx="8229600" cy="4334677"/>
          </a:xfrm>
          <a:prstGeom prst="rect">
            <a:avLst/>
          </a:prstGeom>
        </p:spPr>
        <p:txBody>
          <a:bodyPr/>
          <a:lstStyle>
            <a:lvl1pPr marL="342900" indent="-342900">
              <a:buClr>
                <a:schemeClr val="accent2"/>
              </a:buClr>
              <a:buFont typeface="Arial"/>
              <a:buChar char="•"/>
              <a:defRPr>
                <a:solidFill>
                  <a:srgbClr val="4C5C5C"/>
                </a:solidFill>
              </a:defRPr>
            </a:lvl1pPr>
            <a:lvl2pPr marL="800100" indent="-342900">
              <a:buClr>
                <a:schemeClr val="accent2"/>
              </a:buClr>
              <a:buFont typeface="Lucida Grande"/>
              <a:buChar char="»"/>
              <a:defRPr>
                <a:solidFill>
                  <a:srgbClr val="4C5C5C"/>
                </a:solidFill>
              </a:defRPr>
            </a:lvl2pPr>
            <a:lvl3pPr marL="1257300" indent="-342900">
              <a:buClr>
                <a:schemeClr val="accent2"/>
              </a:buClr>
              <a:buFont typeface="Lucida Grande"/>
              <a:buChar char="»"/>
              <a:defRPr sz="1800">
                <a:solidFill>
                  <a:srgbClr val="4C5C5C"/>
                </a:solidFill>
              </a:defRPr>
            </a:lvl3pPr>
            <a:lvl4pPr marL="1714500" indent="-342900">
              <a:buClr>
                <a:schemeClr val="accent2"/>
              </a:buClr>
              <a:buFont typeface="Lucida Grande"/>
              <a:buChar char="»"/>
              <a:defRPr sz="1600">
                <a:solidFill>
                  <a:srgbClr val="4C5C5C"/>
                </a:solidFill>
              </a:defRPr>
            </a:lvl4pPr>
            <a:lvl5pPr marL="2171700" indent="-342900">
              <a:buClr>
                <a:schemeClr val="accent2"/>
              </a:buClr>
              <a:buFont typeface="Lucida Grande"/>
              <a:buChar char="»"/>
              <a:defRPr sz="1400">
                <a:solidFill>
                  <a:srgbClr val="4C5C5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itle 1"/>
          <p:cNvSpPr>
            <a:spLocks noGrp="1"/>
          </p:cNvSpPr>
          <p:nvPr>
            <p:ph type="title"/>
          </p:nvPr>
        </p:nvSpPr>
        <p:spPr>
          <a:xfrm>
            <a:off x="360364" y="482959"/>
            <a:ext cx="8233141" cy="521089"/>
          </a:xfrm>
          <a:prstGeom prst="rect">
            <a:avLst/>
          </a:prstGeom>
        </p:spPr>
        <p:txBody>
          <a:bodyPr/>
          <a:lstStyle>
            <a:lvl1pPr>
              <a:lnSpc>
                <a:spcPts val="2500"/>
              </a:lnSpc>
              <a:defRPr/>
            </a:lvl1pPr>
          </a:lstStyle>
          <a:p>
            <a:r>
              <a:rPr lang="en-US" smtClean="0"/>
              <a:t>Click to edit Master title style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CEEFADD-E4A5-1D49-B5BE-1956F57FD909}" type="slidenum">
              <a:rPr lang="en-GB"/>
              <a:pPr>
                <a:defRPr/>
              </a:pPr>
              <a:t>‹#›</a:t>
            </a:fld>
            <a:endParaRPr lang="en-GB" dirty="0"/>
          </a:p>
        </p:txBody>
      </p:sp>
      <p:sp>
        <p:nvSpPr>
          <p:cNvPr id="14" name="Content Placeholder 5"/>
          <p:cNvSpPr>
            <a:spLocks noGrp="1"/>
          </p:cNvSpPr>
          <p:nvPr>
            <p:ph sz="quarter" idx="13"/>
          </p:nvPr>
        </p:nvSpPr>
        <p:spPr>
          <a:xfrm>
            <a:off x="380722" y="1012341"/>
            <a:ext cx="8247062" cy="422910"/>
          </a:xfrm>
          <a:prstGeom prst="rect">
            <a:avLst/>
          </a:prstGeom>
        </p:spPr>
        <p:txBody>
          <a:bodyPr vert="horz"/>
          <a:lstStyle>
            <a:lvl1pPr marL="0" indent="0">
              <a:buNone/>
              <a:defRPr sz="1800" b="0">
                <a:solidFill>
                  <a:schemeClr val="tx1"/>
                </a:solidFill>
              </a:defRPr>
            </a:lvl1pPr>
            <a:lvl2pPr marL="457200" indent="0">
              <a:buNone/>
              <a:defRPr sz="1800">
                <a:solidFill>
                  <a:schemeClr val="tx1"/>
                </a:solidFill>
              </a:defRPr>
            </a:lvl2pPr>
            <a:lvl3pPr marL="914400" indent="0">
              <a:buNone/>
              <a:defRPr sz="1800">
                <a:solidFill>
                  <a:schemeClr val="tx1"/>
                </a:solidFill>
              </a:defRPr>
            </a:lvl3pPr>
            <a:lvl4pPr marL="1371600" indent="0">
              <a:buNone/>
              <a:defRPr sz="1800">
                <a:solidFill>
                  <a:schemeClr val="tx1"/>
                </a:solidFill>
              </a:defRPr>
            </a:lvl4pPr>
            <a:lvl5pPr marL="1828800" indent="0">
              <a:buNone/>
              <a:defRPr sz="1800">
                <a:solidFill>
                  <a:schemeClr val="tx1"/>
                </a:solidFill>
              </a:defRPr>
            </a:lvl5pPr>
          </a:lstStyle>
          <a:p>
            <a:pPr lvl="0"/>
            <a:r>
              <a:rPr lang="en-US" smtClean="0"/>
              <a:t>Click to edit Master text styles</a:t>
            </a:r>
          </a:p>
        </p:txBody>
      </p:sp>
      <p:sp>
        <p:nvSpPr>
          <p:cNvPr id="15" name="Footer Placeholder 4"/>
          <p:cNvSpPr>
            <a:spLocks noGrp="1"/>
          </p:cNvSpPr>
          <p:nvPr>
            <p:ph type="ftr" sz="quarter" idx="3"/>
          </p:nvPr>
        </p:nvSpPr>
        <p:spPr>
          <a:xfrm>
            <a:off x="2705652" y="6356986"/>
            <a:ext cx="3314148" cy="363854"/>
          </a:xfrm>
          <a:prstGeom prst="rect">
            <a:avLst/>
          </a:prstGeom>
        </p:spPr>
        <p:txBody>
          <a:bodyPr vert="horz" lIns="91440" tIns="45720" rIns="91440" bIns="45720" rtlCol="0" anchor="ctr"/>
          <a:lstStyle>
            <a:lvl1pPr algn="ctr" fontAlgn="auto">
              <a:spcBef>
                <a:spcPts val="0"/>
              </a:spcBef>
              <a:spcAft>
                <a:spcPts val="0"/>
              </a:spcAft>
              <a:defRPr sz="1000">
                <a:solidFill>
                  <a:schemeClr val="tx1">
                    <a:tint val="75000"/>
                  </a:schemeClr>
                </a:solidFill>
                <a:latin typeface="+mn-lt"/>
                <a:ea typeface="+mn-ea"/>
                <a:cs typeface="+mn-cs"/>
              </a:defRPr>
            </a:lvl1pPr>
          </a:lstStyle>
          <a:p>
            <a:pPr>
              <a:defRPr/>
            </a:pPr>
            <a:r>
              <a:rPr lang="en-US" smtClean="0"/>
              <a:t>Copyright 2013. All Rights Reserved.</a:t>
            </a:r>
            <a:endParaRPr lang="en-GB" dirty="0" smtClean="0"/>
          </a:p>
        </p:txBody>
      </p:sp>
    </p:spTree>
    <p:extLst>
      <p:ext uri="{BB962C8B-B14F-4D97-AF65-F5344CB8AC3E}">
        <p14:creationId xmlns:p14="http://schemas.microsoft.com/office/powerpoint/2010/main" val="284226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Footer Placeholder 6"/>
          <p:cNvSpPr>
            <a:spLocks noGrp="1"/>
          </p:cNvSpPr>
          <p:nvPr>
            <p:ph type="ftr" sz="quarter" idx="10"/>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231260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Footer Placeholder 2"/>
          <p:cNvSpPr>
            <a:spLocks noGrp="1"/>
          </p:cNvSpPr>
          <p:nvPr>
            <p:ph type="ftr" sz="quarter" idx="10"/>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356250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308180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282482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endParaRPr lang="en-US" altLang="ja-JP" b="1">
              <a:latin typeface="Times" pitchFamily="18" charset="0"/>
            </a:endParaRPr>
          </a:p>
        </p:txBody>
      </p:sp>
    </p:spTree>
    <p:extLst>
      <p:ext uri="{BB962C8B-B14F-4D97-AF65-F5344CB8AC3E}">
        <p14:creationId xmlns:p14="http://schemas.microsoft.com/office/powerpoint/2010/main" val="53129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4.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23586" name="Group 15"/>
          <p:cNvGrpSpPr>
            <a:grpSpLocks/>
          </p:cNvGrpSpPr>
          <p:nvPr/>
        </p:nvGrpSpPr>
        <p:grpSpPr bwMode="auto">
          <a:xfrm>
            <a:off x="457200" y="938213"/>
            <a:ext cx="7924800" cy="1881187"/>
            <a:chOff x="3360" y="77"/>
            <a:chExt cx="2304" cy="547"/>
          </a:xfrm>
        </p:grpSpPr>
        <p:pic>
          <p:nvPicPr>
            <p:cNvPr id="323587" name="Picture 16" descr="Z:\部外用\公開用\logo\+partner_logo\IPI\IP Infusion new logo for banner.bmp"/>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360" y="77"/>
              <a:ext cx="1488"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588" name="Picture 17" descr="Z:\部外用\公開用\logo\ACCESS_logo\ACCESS_LOGO_ASSETS\ACCESS_SM_3D_281.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800" y="14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18"/>
            <p:cNvSpPr>
              <a:spLocks noChangeShapeType="1"/>
            </p:cNvSpPr>
            <p:nvPr userDrawn="1"/>
          </p:nvSpPr>
          <p:spPr bwMode="auto">
            <a:xfrm>
              <a:off x="4736" y="193"/>
              <a:ext cx="0" cy="248"/>
            </a:xfrm>
            <a:prstGeom prst="line">
              <a:avLst/>
            </a:prstGeom>
            <a:noFill/>
            <a:ln w="12700">
              <a:solidFill>
                <a:schemeClr val="bg2"/>
              </a:solidFill>
              <a:round/>
              <a:headEnd/>
              <a:tailEnd/>
            </a:ln>
            <a:effectLst/>
          </p:spPr>
          <p:txBody>
            <a:bodyPr>
              <a:spAutoFit/>
            </a:bodyPr>
            <a:lstStyle/>
            <a:p>
              <a:pPr algn="ctr">
                <a:defRPr/>
              </a:pPr>
              <a:endParaRPr kumimoji="1" lang="en-US" sz="1200">
                <a:solidFill>
                  <a:schemeClr val="tx2"/>
                </a:solidFill>
                <a:latin typeface="Arial" charset="0"/>
                <a:ea typeface="ＭＳ Ｐゴシック" pitchFamily="50" charset="-128"/>
              </a:endParaRPr>
            </a:p>
          </p:txBody>
        </p:sp>
      </p:grpSp>
      <p:sp>
        <p:nvSpPr>
          <p:cNvPr id="17" name="Text Box 6"/>
          <p:cNvSpPr txBox="1">
            <a:spLocks noChangeArrowheads="1"/>
          </p:cNvSpPr>
          <p:nvPr/>
        </p:nvSpPr>
        <p:spPr bwMode="auto">
          <a:xfrm>
            <a:off x="5410200" y="6546850"/>
            <a:ext cx="3154363" cy="219075"/>
          </a:xfrm>
          <a:prstGeom prst="rect">
            <a:avLst/>
          </a:prstGeom>
          <a:noFill/>
          <a:ln w="9525">
            <a:noFill/>
            <a:miter lim="800000"/>
            <a:headEnd/>
            <a:tailEnd/>
          </a:ln>
          <a:effectLst/>
        </p:spPr>
        <p:txBody>
          <a:bodyPr lIns="0" anchor="b">
            <a:spAutoFit/>
          </a:bodyPr>
          <a:lstStyle>
            <a:lvl1pPr algn="ctr" eaLnBrk="0" hangingPunct="0">
              <a:defRPr sz="2800">
                <a:solidFill>
                  <a:schemeClr val="tx1"/>
                </a:solidFill>
                <a:latin typeface="Times New Roman" pitchFamily="18" charset="0"/>
              </a:defRPr>
            </a:lvl1pPr>
            <a:lvl2pPr marL="742950" indent="-285750" algn="ctr" eaLnBrk="0" hangingPunct="0">
              <a:defRPr sz="2800">
                <a:solidFill>
                  <a:schemeClr val="tx1"/>
                </a:solidFill>
                <a:latin typeface="Times New Roman" pitchFamily="18" charset="0"/>
              </a:defRPr>
            </a:lvl2pPr>
            <a:lvl3pPr marL="1143000" indent="-228600" algn="ctr" eaLnBrk="0" hangingPunct="0">
              <a:defRPr sz="2800">
                <a:solidFill>
                  <a:schemeClr val="tx1"/>
                </a:solidFill>
                <a:latin typeface="Times New Roman" pitchFamily="18" charset="0"/>
              </a:defRPr>
            </a:lvl3pPr>
            <a:lvl4pPr marL="1600200" indent="-228600" algn="ctr" eaLnBrk="0" hangingPunct="0">
              <a:defRPr sz="2800">
                <a:solidFill>
                  <a:schemeClr val="tx1"/>
                </a:solidFill>
                <a:latin typeface="Times New Roman" pitchFamily="18" charset="0"/>
              </a:defRPr>
            </a:lvl4pPr>
            <a:lvl5pPr marL="2057400" indent="-228600" algn="ctr" eaLnBrk="0" hangingPunct="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r">
              <a:lnSpc>
                <a:spcPts val="1000"/>
              </a:lnSpc>
            </a:pPr>
            <a:r>
              <a:rPr lang="en-US" altLang="ja-JP" sz="900">
                <a:solidFill>
                  <a:schemeClr val="bg2"/>
                </a:solidFill>
                <a:latin typeface="Arial" charset="0"/>
                <a:ea typeface="ＭＳ Ｐゴシック" pitchFamily="34" charset="-128"/>
              </a:rPr>
              <a:t>© 2010 IP Infusion Inc.</a:t>
            </a:r>
            <a:r>
              <a:rPr lang="en-US" altLang="ja-JP" sz="900">
                <a:solidFill>
                  <a:schemeClr val="tx2"/>
                </a:solidFill>
                <a:latin typeface="Arial" charset="0"/>
                <a:ea typeface="ＭＳ Ｐゴシック" pitchFamily="34" charset="-128"/>
              </a:rPr>
              <a:t> </a:t>
            </a:r>
            <a:r>
              <a:rPr lang="en-US" altLang="ja-JP" sz="900">
                <a:solidFill>
                  <a:schemeClr val="bg2"/>
                </a:solidFill>
                <a:latin typeface="Arial" charset="0"/>
                <a:ea typeface="ＭＳ Ｐゴシック" pitchFamily="34" charset="-128"/>
              </a:rPr>
              <a:t>All rights reserved.</a:t>
            </a:r>
            <a:r>
              <a:rPr lang="en-US" altLang="ja-JP" sz="900">
                <a:solidFill>
                  <a:schemeClr val="tx2"/>
                </a:solidFill>
                <a:latin typeface="Arial" charset="0"/>
                <a:ea typeface="ＭＳ Ｐゴシック" pitchFamily="34" charset="-128"/>
              </a:rPr>
              <a:t>  </a:t>
            </a:r>
          </a:p>
        </p:txBody>
      </p:sp>
      <p:sp>
        <p:nvSpPr>
          <p:cNvPr id="323591" name="Rectangle 3"/>
          <p:cNvSpPr>
            <a:spLocks noGrp="1" noChangeArrowheads="1"/>
          </p:cNvSpPr>
          <p:nvPr>
            <p:ph type="title"/>
          </p:nvPr>
        </p:nvSpPr>
        <p:spPr bwMode="auto">
          <a:xfrm>
            <a:off x="179388" y="188913"/>
            <a:ext cx="52562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323592" name="Rectangle 4"/>
          <p:cNvSpPr>
            <a:spLocks noGrp="1" noChangeArrowheads="1"/>
          </p:cNvSpPr>
          <p:nvPr>
            <p:ph type="body" idx="1"/>
          </p:nvPr>
        </p:nvSpPr>
        <p:spPr bwMode="auto">
          <a:xfrm>
            <a:off x="381000" y="1219200"/>
            <a:ext cx="82296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8" name="Rectangle 5"/>
          <p:cNvSpPr>
            <a:spLocks noGrp="1" noChangeArrowheads="1"/>
          </p:cNvSpPr>
          <p:nvPr>
            <p:ph type="ftr" sz="quarter" idx="3"/>
          </p:nvPr>
        </p:nvSpPr>
        <p:spPr bwMode="auto">
          <a:xfrm>
            <a:off x="457200" y="6546850"/>
            <a:ext cx="251460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lnSpc>
                <a:spcPts val="1000"/>
              </a:lnSpc>
              <a:defRPr sz="900">
                <a:solidFill>
                  <a:schemeClr val="bg2"/>
                </a:solidFill>
                <a:latin typeface="+mn-lt"/>
                <a:ea typeface="+mn-ea"/>
              </a:defRPr>
            </a:lvl1pPr>
          </a:lstStyle>
          <a:p>
            <a:pPr>
              <a:defRPr/>
            </a:pPr>
            <a:endParaRPr lang="en-US" altLang="ja-JP" b="1">
              <a:latin typeface="Times" pitchFamily="18" charset="0"/>
            </a:endParaRPr>
          </a:p>
        </p:txBody>
      </p:sp>
      <p:sp>
        <p:nvSpPr>
          <p:cNvPr id="23" name="AutoShape 39"/>
          <p:cNvSpPr>
            <a:spLocks noChangeArrowheads="1"/>
          </p:cNvSpPr>
          <p:nvPr/>
        </p:nvSpPr>
        <p:spPr bwMode="auto">
          <a:xfrm>
            <a:off x="8610600" y="6629400"/>
            <a:ext cx="381000" cy="304800"/>
          </a:xfrm>
          <a:prstGeom prst="roundRect">
            <a:avLst>
              <a:gd name="adj" fmla="val 16667"/>
            </a:avLst>
          </a:prstGeom>
          <a:solidFill>
            <a:schemeClr val="bg1"/>
          </a:solidFill>
          <a:ln w="9525">
            <a:solidFill>
              <a:schemeClr val="tx1"/>
            </a:solidFill>
            <a:round/>
            <a:headEnd/>
            <a:tailEnd/>
          </a:ln>
        </p:spPr>
        <p:txBody>
          <a:bodyPr wrap="none" lIns="54000" tIns="10800" rIns="54000" bIns="10800" anchor="ctr"/>
          <a:lstStyle/>
          <a:p>
            <a:pPr>
              <a:defRPr/>
            </a:pPr>
            <a:endParaRPr lang="en-GB" sz="1000">
              <a:latin typeface="Arial" charset="0"/>
            </a:endParaRPr>
          </a:p>
        </p:txBody>
      </p:sp>
      <p:sp>
        <p:nvSpPr>
          <p:cNvPr id="24" name="Rectangle 28"/>
          <p:cNvSpPr>
            <a:spLocks noChangeArrowheads="1"/>
          </p:cNvSpPr>
          <p:nvPr/>
        </p:nvSpPr>
        <p:spPr bwMode="auto">
          <a:xfrm>
            <a:off x="8534400" y="6661150"/>
            <a:ext cx="423863" cy="212725"/>
          </a:xfrm>
          <a:prstGeom prst="rect">
            <a:avLst/>
          </a:prstGeom>
          <a:noFill/>
          <a:ln w="9525">
            <a:noFill/>
            <a:miter lim="800000"/>
            <a:headEnd/>
            <a:tailEnd/>
          </a:ln>
          <a:effectLst/>
        </p:spPr>
        <p:txBody>
          <a:bodyPr/>
          <a:lstStyle/>
          <a:p>
            <a:pPr algn="r">
              <a:defRPr/>
            </a:pPr>
            <a:fld id="{8DDDA3F9-DA5D-41C4-AB66-CDDC2CCCF4F4}" type="slidenum">
              <a:rPr lang="en-US" sz="1200"/>
              <a:pPr algn="r">
                <a:defRPr/>
              </a:pPr>
              <a:t>‹#›</a:t>
            </a:fld>
            <a:endParaRPr lang="en-US" sz="120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0" fontAlgn="base" hangingPunct="0">
        <a:spcBef>
          <a:spcPct val="0"/>
        </a:spcBef>
        <a:spcAft>
          <a:spcPct val="0"/>
        </a:spcAft>
        <a:defRPr kumimoji="1" sz="28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Arial" charset="0"/>
          <a:ea typeface="ＭＳ Ｐゴシック" pitchFamily="34" charset="-128"/>
        </a:defRPr>
      </a:lvl2pPr>
      <a:lvl3pPr algn="l" rtl="0" eaLnBrk="0" fontAlgn="base" hangingPunct="0">
        <a:spcBef>
          <a:spcPct val="0"/>
        </a:spcBef>
        <a:spcAft>
          <a:spcPct val="0"/>
        </a:spcAft>
        <a:defRPr kumimoji="1" sz="2800" b="1">
          <a:solidFill>
            <a:schemeClr val="tx2"/>
          </a:solidFill>
          <a:latin typeface="Arial" charset="0"/>
          <a:ea typeface="ＭＳ Ｐゴシック" pitchFamily="34" charset="-128"/>
        </a:defRPr>
      </a:lvl3pPr>
      <a:lvl4pPr algn="l" rtl="0" eaLnBrk="0" fontAlgn="base" hangingPunct="0">
        <a:spcBef>
          <a:spcPct val="0"/>
        </a:spcBef>
        <a:spcAft>
          <a:spcPct val="0"/>
        </a:spcAft>
        <a:defRPr kumimoji="1" sz="2800" b="1">
          <a:solidFill>
            <a:schemeClr val="tx2"/>
          </a:solidFill>
          <a:latin typeface="Arial" charset="0"/>
          <a:ea typeface="ＭＳ Ｐゴシック" pitchFamily="34" charset="-128"/>
        </a:defRPr>
      </a:lvl4pPr>
      <a:lvl5pPr algn="l" rtl="0" eaLnBrk="0" fontAlgn="base" hangingPunct="0">
        <a:spcBef>
          <a:spcPct val="0"/>
        </a:spcBef>
        <a:spcAft>
          <a:spcPct val="0"/>
        </a:spcAft>
        <a:defRPr kumimoji="1" sz="2800" b="1">
          <a:solidFill>
            <a:schemeClr val="tx2"/>
          </a:solidFill>
          <a:latin typeface="Arial" charset="0"/>
          <a:ea typeface="ＭＳ Ｐゴシック" pitchFamily="34" charset="-128"/>
        </a:defRPr>
      </a:lvl5pPr>
      <a:lvl6pPr marL="457200" algn="l" rtl="0" eaLnBrk="0" fontAlgn="base" hangingPunct="0">
        <a:spcBef>
          <a:spcPct val="0"/>
        </a:spcBef>
        <a:spcAft>
          <a:spcPct val="0"/>
        </a:spcAft>
        <a:defRPr kumimoji="1" sz="2800" b="1">
          <a:solidFill>
            <a:schemeClr val="tx2"/>
          </a:solidFill>
          <a:latin typeface="Arial" charset="0"/>
          <a:ea typeface="ＭＳ Ｐゴシック" pitchFamily="34" charset="-128"/>
        </a:defRPr>
      </a:lvl6pPr>
      <a:lvl7pPr marL="914400" algn="l" rtl="0" eaLnBrk="0" fontAlgn="base" hangingPunct="0">
        <a:spcBef>
          <a:spcPct val="0"/>
        </a:spcBef>
        <a:spcAft>
          <a:spcPct val="0"/>
        </a:spcAft>
        <a:defRPr kumimoji="1" sz="2800" b="1">
          <a:solidFill>
            <a:schemeClr val="tx2"/>
          </a:solidFill>
          <a:latin typeface="Arial" charset="0"/>
          <a:ea typeface="ＭＳ Ｐゴシック" pitchFamily="34" charset="-128"/>
        </a:defRPr>
      </a:lvl7pPr>
      <a:lvl8pPr marL="1371600" algn="l" rtl="0" eaLnBrk="0" fontAlgn="base" hangingPunct="0">
        <a:spcBef>
          <a:spcPct val="0"/>
        </a:spcBef>
        <a:spcAft>
          <a:spcPct val="0"/>
        </a:spcAft>
        <a:defRPr kumimoji="1" sz="2800" b="1">
          <a:solidFill>
            <a:schemeClr val="tx2"/>
          </a:solidFill>
          <a:latin typeface="Arial" charset="0"/>
          <a:ea typeface="ＭＳ Ｐゴシック" pitchFamily="34" charset="-128"/>
        </a:defRPr>
      </a:lvl8pPr>
      <a:lvl9pPr marL="1828800" algn="l" rtl="0" eaLnBrk="0" fontAlgn="base" hangingPunct="0">
        <a:spcBef>
          <a:spcPct val="0"/>
        </a:spcBef>
        <a:spcAft>
          <a:spcPct val="0"/>
        </a:spcAft>
        <a:defRPr kumimoji="1" sz="2800" b="1">
          <a:solidFill>
            <a:schemeClr val="tx2"/>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buClr>
          <a:srgbClr val="FF9900"/>
        </a:buClr>
        <a:buFont typeface="Wingdings 2" pitchFamily="18"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Symbol" pitchFamily="18" charset="2"/>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lr>
          <a:srgbClr val="FF9900"/>
        </a:buClr>
        <a:buFont typeface="Symbol" pitchFamily="18" charset="2"/>
        <a:buChar char="·"/>
        <a:defRPr kumimoji="1">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Symbol" pitchFamily="18" charset="2"/>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rgbClr val="FF9900"/>
        </a:buClr>
        <a:buFont typeface="Symbol" pitchFamily="18" charset="2"/>
        <a:buChar char="·"/>
        <a:defRPr kumimoji="1" sz="1400">
          <a:solidFill>
            <a:schemeClr val="tx1"/>
          </a:solidFill>
          <a:latin typeface="+mn-lt"/>
          <a:ea typeface="+mn-ea"/>
        </a:defRPr>
      </a:lvl5pPr>
      <a:lvl6pPr marL="2514600" indent="-228600" algn="l" rtl="0" eaLnBrk="0" fontAlgn="base" hangingPunct="0">
        <a:spcBef>
          <a:spcPct val="20000"/>
        </a:spcBef>
        <a:spcAft>
          <a:spcPct val="0"/>
        </a:spcAft>
        <a:buClr>
          <a:srgbClr val="FF9900"/>
        </a:buClr>
        <a:buFont typeface="Symbol" pitchFamily="18" charset="2"/>
        <a:buChar char="·"/>
        <a:defRPr kumimoji="1" sz="1400">
          <a:solidFill>
            <a:schemeClr val="tx1"/>
          </a:solidFill>
          <a:latin typeface="+mn-lt"/>
          <a:ea typeface="+mn-ea"/>
        </a:defRPr>
      </a:lvl6pPr>
      <a:lvl7pPr marL="2971800" indent="-228600" algn="l" rtl="0" eaLnBrk="0" fontAlgn="base" hangingPunct="0">
        <a:spcBef>
          <a:spcPct val="20000"/>
        </a:spcBef>
        <a:spcAft>
          <a:spcPct val="0"/>
        </a:spcAft>
        <a:buClr>
          <a:srgbClr val="FF9900"/>
        </a:buClr>
        <a:buFont typeface="Symbol" pitchFamily="18" charset="2"/>
        <a:buChar char="·"/>
        <a:defRPr kumimoji="1" sz="1400">
          <a:solidFill>
            <a:schemeClr val="tx1"/>
          </a:solidFill>
          <a:latin typeface="+mn-lt"/>
          <a:ea typeface="+mn-ea"/>
        </a:defRPr>
      </a:lvl7pPr>
      <a:lvl8pPr marL="3429000" indent="-228600" algn="l" rtl="0" eaLnBrk="0" fontAlgn="base" hangingPunct="0">
        <a:spcBef>
          <a:spcPct val="20000"/>
        </a:spcBef>
        <a:spcAft>
          <a:spcPct val="0"/>
        </a:spcAft>
        <a:buClr>
          <a:srgbClr val="FF9900"/>
        </a:buClr>
        <a:buFont typeface="Symbol" pitchFamily="18" charset="2"/>
        <a:buChar char="·"/>
        <a:defRPr kumimoji="1" sz="1400">
          <a:solidFill>
            <a:schemeClr val="tx1"/>
          </a:solidFill>
          <a:latin typeface="+mn-lt"/>
          <a:ea typeface="+mn-ea"/>
        </a:defRPr>
      </a:lvl8pPr>
      <a:lvl9pPr marL="3886200" indent="-228600" algn="l" rtl="0" eaLnBrk="0" fontAlgn="base" hangingPunct="0">
        <a:spcBef>
          <a:spcPct val="20000"/>
        </a:spcBef>
        <a:spcAft>
          <a:spcPct val="0"/>
        </a:spcAft>
        <a:buClr>
          <a:srgbClr val="FF9900"/>
        </a:buClr>
        <a:buFont typeface="Symbol" pitchFamily="18" charset="2"/>
        <a:buChar char="·"/>
        <a:defRPr kumimoji="1"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2" name="Rectangle 18"/>
          <p:cNvSpPr>
            <a:spLocks noChangeArrowheads="1"/>
          </p:cNvSpPr>
          <p:nvPr/>
        </p:nvSpPr>
        <p:spPr bwMode="auto">
          <a:xfrm>
            <a:off x="0" y="0"/>
            <a:ext cx="9144000" cy="914400"/>
          </a:xfrm>
          <a:prstGeom prst="rect">
            <a:avLst/>
          </a:prstGeom>
          <a:gradFill rotWithShape="1">
            <a:gsLst>
              <a:gs pos="0">
                <a:srgbClr val="CCECFF"/>
              </a:gs>
              <a:gs pos="100000">
                <a:srgbClr val="FFFFFF"/>
              </a:gs>
            </a:gsLst>
            <a:lin ang="0" scaled="1"/>
          </a:gradFill>
          <a:ln w="9525" algn="ctr">
            <a:noFill/>
            <a:miter lim="800000"/>
            <a:headEnd/>
            <a:tailEnd/>
          </a:ln>
          <a:effectLst/>
        </p:spPr>
        <p:txBody>
          <a:bodyPr wrap="none" anchor="ctr"/>
          <a:lstStyle/>
          <a:p>
            <a:pPr algn="ctr">
              <a:lnSpc>
                <a:spcPct val="40000"/>
              </a:lnSpc>
              <a:spcBef>
                <a:spcPct val="20000"/>
              </a:spcBef>
              <a:spcAft>
                <a:spcPct val="40000"/>
              </a:spcAft>
              <a:buClr>
                <a:srgbClr val="006887"/>
              </a:buClr>
              <a:buFont typeface="Wingdings" pitchFamily="2" charset="2"/>
              <a:buNone/>
              <a:defRPr/>
            </a:pPr>
            <a:endParaRPr lang="en-US" sz="1200">
              <a:solidFill>
                <a:srgbClr val="3C5658"/>
              </a:solidFill>
            </a:endParaRPr>
          </a:p>
        </p:txBody>
      </p:sp>
      <p:sp>
        <p:nvSpPr>
          <p:cNvPr id="325635" name="Rectangle 4"/>
          <p:cNvSpPr>
            <a:spLocks noGrp="1" noChangeArrowheads="1"/>
          </p:cNvSpPr>
          <p:nvPr>
            <p:ph type="body" idx="1"/>
          </p:nvPr>
        </p:nvSpPr>
        <p:spPr bwMode="auto">
          <a:xfrm>
            <a:off x="3048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5636" name="Rectangle 3"/>
          <p:cNvSpPr>
            <a:spLocks noGrp="1" noChangeArrowheads="1"/>
          </p:cNvSpPr>
          <p:nvPr>
            <p:ph type="title"/>
          </p:nvPr>
        </p:nvSpPr>
        <p:spPr bwMode="auto">
          <a:xfrm>
            <a:off x="76200" y="152400"/>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 name="AutoShape 39"/>
          <p:cNvSpPr>
            <a:spLocks noChangeArrowheads="1"/>
          </p:cNvSpPr>
          <p:nvPr/>
        </p:nvSpPr>
        <p:spPr bwMode="auto">
          <a:xfrm>
            <a:off x="8610600" y="6629400"/>
            <a:ext cx="381000" cy="304800"/>
          </a:xfrm>
          <a:prstGeom prst="roundRect">
            <a:avLst>
              <a:gd name="adj" fmla="val 16667"/>
            </a:avLst>
          </a:prstGeom>
          <a:solidFill>
            <a:schemeClr val="bg1"/>
          </a:solidFill>
          <a:ln w="9525">
            <a:solidFill>
              <a:schemeClr val="tx1"/>
            </a:solidFill>
            <a:round/>
            <a:headEnd/>
            <a:tailEnd/>
          </a:ln>
        </p:spPr>
        <p:txBody>
          <a:bodyPr wrap="none" lIns="54000" tIns="10800" rIns="54000" bIns="10800" anchor="ctr"/>
          <a:lstStyle/>
          <a:p>
            <a:pPr>
              <a:defRPr/>
            </a:pPr>
            <a:endParaRPr lang="en-GB" sz="1000">
              <a:latin typeface="Arial" charset="0"/>
            </a:endParaRPr>
          </a:p>
        </p:txBody>
      </p:sp>
      <p:sp>
        <p:nvSpPr>
          <p:cNvPr id="21" name="Rectangle 28"/>
          <p:cNvSpPr>
            <a:spLocks noChangeArrowheads="1"/>
          </p:cNvSpPr>
          <p:nvPr/>
        </p:nvSpPr>
        <p:spPr bwMode="auto">
          <a:xfrm>
            <a:off x="8534400" y="6661150"/>
            <a:ext cx="423863" cy="212725"/>
          </a:xfrm>
          <a:prstGeom prst="rect">
            <a:avLst/>
          </a:prstGeom>
          <a:noFill/>
          <a:ln w="9525">
            <a:noFill/>
            <a:miter lim="800000"/>
            <a:headEnd/>
            <a:tailEnd/>
          </a:ln>
          <a:effectLst/>
        </p:spPr>
        <p:txBody>
          <a:bodyPr/>
          <a:lstStyle/>
          <a:p>
            <a:pPr algn="r">
              <a:defRPr/>
            </a:pPr>
            <a:fld id="{D1828941-12FC-40F9-9CBE-27C1B6BF33AE}" type="slidenum">
              <a:rPr lang="en-US" sz="1200"/>
              <a:pPr algn="r">
                <a:defRPr/>
              </a:pPr>
              <a:t>‹#›</a:t>
            </a:fld>
            <a:endParaRPr lang="en-US" sz="1200"/>
          </a:p>
        </p:txBody>
      </p:sp>
      <p:grpSp>
        <p:nvGrpSpPr>
          <p:cNvPr id="325639" name="Group 39"/>
          <p:cNvGrpSpPr>
            <a:grpSpLocks/>
          </p:cNvGrpSpPr>
          <p:nvPr/>
        </p:nvGrpSpPr>
        <p:grpSpPr bwMode="auto">
          <a:xfrm>
            <a:off x="5334000" y="122238"/>
            <a:ext cx="3657600" cy="868362"/>
            <a:chOff x="3360" y="77"/>
            <a:chExt cx="2304" cy="547"/>
          </a:xfrm>
        </p:grpSpPr>
        <p:pic>
          <p:nvPicPr>
            <p:cNvPr id="325640" name="Picture 36" descr="Z:\部外用\公開用\logo\+partner_logo\IPI\IP Infusion new logo for banner.bmp"/>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360" y="77"/>
              <a:ext cx="1488"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5641" name="Picture 38" descr="Z:\部外用\公開用\logo\ACCESS_logo\ACCESS_LOGO_ASSETS\ACCESS_SM_3D_281.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800" y="14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91" name="Line 23"/>
            <p:cNvSpPr>
              <a:spLocks noChangeShapeType="1"/>
            </p:cNvSpPr>
            <p:nvPr userDrawn="1"/>
          </p:nvSpPr>
          <p:spPr bwMode="auto">
            <a:xfrm>
              <a:off x="4736" y="193"/>
              <a:ext cx="0" cy="248"/>
            </a:xfrm>
            <a:prstGeom prst="line">
              <a:avLst/>
            </a:prstGeom>
            <a:noFill/>
            <a:ln w="12700">
              <a:solidFill>
                <a:schemeClr val="bg2"/>
              </a:solidFill>
              <a:round/>
              <a:headEnd/>
              <a:tailEnd/>
            </a:ln>
            <a:effectLst/>
          </p:spPr>
          <p:txBody>
            <a:bodyPr>
              <a:spAutoFit/>
            </a:bodyPr>
            <a:lstStyle/>
            <a:p>
              <a:pPr algn="ctr">
                <a:defRPr/>
              </a:pPr>
              <a:endParaRPr kumimoji="1" lang="en-US" sz="1200">
                <a:solidFill>
                  <a:schemeClr val="tx2"/>
                </a:solidFill>
                <a:latin typeface="Arial" charset="0"/>
                <a:ea typeface="ＭＳ Ｐゴシック" pitchFamily="50" charset="-128"/>
              </a:endParaRPr>
            </a:p>
          </p:txBody>
        </p:sp>
      </p:grpSp>
      <p:pic>
        <p:nvPicPr>
          <p:cNvPr id="325643" name="Picture 27" descr="ipi_bar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08050"/>
            <a:ext cx="9144000"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 Box 8"/>
          <p:cNvSpPr txBox="1">
            <a:spLocks noChangeArrowheads="1"/>
          </p:cNvSpPr>
          <p:nvPr/>
        </p:nvSpPr>
        <p:spPr bwMode="auto">
          <a:xfrm>
            <a:off x="5410200" y="6553200"/>
            <a:ext cx="3154363" cy="219075"/>
          </a:xfrm>
          <a:prstGeom prst="rect">
            <a:avLst/>
          </a:prstGeom>
          <a:noFill/>
          <a:ln w="9525">
            <a:noFill/>
            <a:miter lim="800000"/>
            <a:headEnd/>
            <a:tailEnd/>
          </a:ln>
          <a:effectLst/>
        </p:spPr>
        <p:txBody>
          <a:bodyPr lIns="0" anchor="b">
            <a:spAutoFit/>
          </a:bodyPr>
          <a:lstStyle>
            <a:lvl1pPr algn="ctr" eaLnBrk="0" hangingPunct="0">
              <a:defRPr sz="2800">
                <a:solidFill>
                  <a:schemeClr val="tx1"/>
                </a:solidFill>
                <a:latin typeface="Times New Roman" pitchFamily="18" charset="0"/>
              </a:defRPr>
            </a:lvl1pPr>
            <a:lvl2pPr marL="742950" indent="-285750" algn="ctr" eaLnBrk="0" hangingPunct="0">
              <a:defRPr sz="2800">
                <a:solidFill>
                  <a:schemeClr val="tx1"/>
                </a:solidFill>
                <a:latin typeface="Times New Roman" pitchFamily="18" charset="0"/>
              </a:defRPr>
            </a:lvl2pPr>
            <a:lvl3pPr marL="1143000" indent="-228600" algn="ctr" eaLnBrk="0" hangingPunct="0">
              <a:defRPr sz="2800">
                <a:solidFill>
                  <a:schemeClr val="tx1"/>
                </a:solidFill>
                <a:latin typeface="Times New Roman" pitchFamily="18" charset="0"/>
              </a:defRPr>
            </a:lvl3pPr>
            <a:lvl4pPr marL="1600200" indent="-228600" algn="ctr" eaLnBrk="0" hangingPunct="0">
              <a:defRPr sz="2800">
                <a:solidFill>
                  <a:schemeClr val="tx1"/>
                </a:solidFill>
                <a:latin typeface="Times New Roman" pitchFamily="18" charset="0"/>
              </a:defRPr>
            </a:lvl4pPr>
            <a:lvl5pPr marL="2057400" indent="-228600" algn="ctr" eaLnBrk="0" hangingPunct="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r">
              <a:lnSpc>
                <a:spcPts val="1000"/>
              </a:lnSpc>
            </a:pPr>
            <a:r>
              <a:rPr lang="en-US" altLang="ja-JP" sz="900">
                <a:solidFill>
                  <a:schemeClr val="bg2"/>
                </a:solidFill>
                <a:latin typeface="Arial" charset="0"/>
                <a:ea typeface="ＭＳ Ｐゴシック" pitchFamily="34" charset="-128"/>
              </a:rPr>
              <a:t>© 2010 IP Infusion Inc.</a:t>
            </a:r>
            <a:r>
              <a:rPr lang="en-US" altLang="ja-JP" sz="1200">
                <a:solidFill>
                  <a:schemeClr val="tx2"/>
                </a:solidFill>
                <a:latin typeface="Arial" charset="0"/>
                <a:ea typeface="ＭＳ Ｐゴシック" pitchFamily="34" charset="-128"/>
              </a:rPr>
              <a:t> </a:t>
            </a:r>
            <a:r>
              <a:rPr lang="en-US" altLang="ja-JP" sz="900">
                <a:solidFill>
                  <a:schemeClr val="bg2"/>
                </a:solidFill>
                <a:latin typeface="Arial" charset="0"/>
                <a:ea typeface="ＭＳ Ｐゴシック" pitchFamily="34" charset="-128"/>
              </a:rPr>
              <a:t>All rights reserved.</a:t>
            </a:r>
            <a:r>
              <a:rPr lang="en-US" altLang="ja-JP" sz="900" b="1">
                <a:solidFill>
                  <a:schemeClr val="bg2"/>
                </a:solidFill>
                <a:latin typeface="Times" pitchFamily="18" charset="0"/>
                <a:ea typeface="ＭＳ Ｐゴシック" pitchFamily="34" charset="-128"/>
              </a:rPr>
              <a:t>  </a:t>
            </a:r>
          </a:p>
        </p:txBody>
      </p:sp>
      <p:sp>
        <p:nvSpPr>
          <p:cNvPr id="2" name="Text Box 8"/>
          <p:cNvSpPr txBox="1">
            <a:spLocks noChangeArrowheads="1"/>
          </p:cNvSpPr>
          <p:nvPr/>
        </p:nvSpPr>
        <p:spPr bwMode="auto">
          <a:xfrm>
            <a:off x="304800" y="6477000"/>
            <a:ext cx="3154363" cy="219075"/>
          </a:xfrm>
          <a:prstGeom prst="rect">
            <a:avLst/>
          </a:prstGeom>
          <a:noFill/>
          <a:ln w="9525">
            <a:noFill/>
            <a:miter lim="800000"/>
            <a:headEnd/>
            <a:tailEnd/>
          </a:ln>
          <a:effectLst/>
        </p:spPr>
        <p:txBody>
          <a:bodyPr lIns="0" anchor="b">
            <a:spAutoFit/>
          </a:bodyPr>
          <a:lstStyle>
            <a:lvl1pPr algn="ctr" eaLnBrk="0" hangingPunct="0">
              <a:defRPr sz="2800">
                <a:solidFill>
                  <a:schemeClr val="tx1"/>
                </a:solidFill>
                <a:latin typeface="Times New Roman" pitchFamily="18" charset="0"/>
              </a:defRPr>
            </a:lvl1pPr>
            <a:lvl2pPr marL="742950" indent="-285750" algn="ctr" eaLnBrk="0" hangingPunct="0">
              <a:defRPr sz="2800">
                <a:solidFill>
                  <a:schemeClr val="tx1"/>
                </a:solidFill>
                <a:latin typeface="Times New Roman" pitchFamily="18" charset="0"/>
              </a:defRPr>
            </a:lvl2pPr>
            <a:lvl3pPr marL="1143000" indent="-228600" algn="ctr" eaLnBrk="0" hangingPunct="0">
              <a:defRPr sz="2800">
                <a:solidFill>
                  <a:schemeClr val="tx1"/>
                </a:solidFill>
                <a:latin typeface="Times New Roman" pitchFamily="18" charset="0"/>
              </a:defRPr>
            </a:lvl3pPr>
            <a:lvl4pPr marL="1600200" indent="-228600" algn="ctr" eaLnBrk="0" hangingPunct="0">
              <a:defRPr sz="2800">
                <a:solidFill>
                  <a:schemeClr val="tx1"/>
                </a:solidFill>
                <a:latin typeface="Times New Roman" pitchFamily="18" charset="0"/>
              </a:defRPr>
            </a:lvl4pPr>
            <a:lvl5pPr marL="2057400" indent="-228600" algn="ctr" eaLnBrk="0" hangingPunct="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ts val="1000"/>
              </a:lnSpc>
            </a:pPr>
            <a:r>
              <a:rPr lang="en-US" altLang="ja-JP" sz="900">
                <a:solidFill>
                  <a:schemeClr val="bg2"/>
                </a:solidFill>
                <a:latin typeface="Arial" charset="0"/>
                <a:ea typeface="ＭＳ Ｐゴシック" pitchFamily="34" charset="-128"/>
              </a:rPr>
              <a:t>Confidential</a:t>
            </a:r>
            <a:r>
              <a:rPr lang="en-US" altLang="ja-JP" sz="900" b="1">
                <a:solidFill>
                  <a:schemeClr val="bg2"/>
                </a:solidFill>
                <a:latin typeface="Times" pitchFamily="18" charset="0"/>
                <a:ea typeface="ＭＳ Ｐゴシック" pitchFamily="34" charset="-128"/>
              </a:rPr>
              <a:t>  </a:t>
            </a: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200">
          <a:solidFill>
            <a:schemeClr val="tx1"/>
          </a:solidFill>
          <a:latin typeface="+mj-lt"/>
          <a:ea typeface="+mj-ea"/>
          <a:cs typeface="+mj-cs"/>
        </a:defRPr>
      </a:lvl1pPr>
      <a:lvl2pPr algn="l" rtl="0" eaLnBrk="0" fontAlgn="base" hangingPunct="0">
        <a:spcBef>
          <a:spcPct val="0"/>
        </a:spcBef>
        <a:spcAft>
          <a:spcPct val="0"/>
        </a:spcAft>
        <a:defRPr sz="2200">
          <a:solidFill>
            <a:schemeClr val="tx1"/>
          </a:solidFill>
          <a:latin typeface="Lucida Sans Unicode" pitchFamily="34" charset="0"/>
        </a:defRPr>
      </a:lvl2pPr>
      <a:lvl3pPr algn="l" rtl="0" eaLnBrk="0" fontAlgn="base" hangingPunct="0">
        <a:spcBef>
          <a:spcPct val="0"/>
        </a:spcBef>
        <a:spcAft>
          <a:spcPct val="0"/>
        </a:spcAft>
        <a:defRPr sz="2200">
          <a:solidFill>
            <a:schemeClr val="tx1"/>
          </a:solidFill>
          <a:latin typeface="Lucida Sans Unicode" pitchFamily="34" charset="0"/>
        </a:defRPr>
      </a:lvl3pPr>
      <a:lvl4pPr algn="l" rtl="0" eaLnBrk="0" fontAlgn="base" hangingPunct="0">
        <a:spcBef>
          <a:spcPct val="0"/>
        </a:spcBef>
        <a:spcAft>
          <a:spcPct val="0"/>
        </a:spcAft>
        <a:defRPr sz="2200">
          <a:solidFill>
            <a:schemeClr val="tx1"/>
          </a:solidFill>
          <a:latin typeface="Lucida Sans Unicode" pitchFamily="34" charset="0"/>
        </a:defRPr>
      </a:lvl4pPr>
      <a:lvl5pPr algn="l" rtl="0" eaLnBrk="0" fontAlgn="base" hangingPunct="0">
        <a:spcBef>
          <a:spcPct val="0"/>
        </a:spcBef>
        <a:spcAft>
          <a:spcPct val="0"/>
        </a:spcAft>
        <a:defRPr sz="2200">
          <a:solidFill>
            <a:schemeClr val="tx1"/>
          </a:solidFill>
          <a:latin typeface="Lucida Sans Unicode" pitchFamily="34" charset="0"/>
        </a:defRPr>
      </a:lvl5pPr>
      <a:lvl6pPr marL="457200" algn="l" rtl="0" eaLnBrk="0" fontAlgn="base" hangingPunct="0">
        <a:spcBef>
          <a:spcPct val="0"/>
        </a:spcBef>
        <a:spcAft>
          <a:spcPct val="0"/>
        </a:spcAft>
        <a:defRPr sz="2200">
          <a:solidFill>
            <a:schemeClr val="tx1"/>
          </a:solidFill>
          <a:latin typeface="Lucida Sans Unicode" pitchFamily="34" charset="0"/>
        </a:defRPr>
      </a:lvl6pPr>
      <a:lvl7pPr marL="914400" algn="l" rtl="0" eaLnBrk="0" fontAlgn="base" hangingPunct="0">
        <a:spcBef>
          <a:spcPct val="0"/>
        </a:spcBef>
        <a:spcAft>
          <a:spcPct val="0"/>
        </a:spcAft>
        <a:defRPr sz="2200">
          <a:solidFill>
            <a:schemeClr val="tx1"/>
          </a:solidFill>
          <a:latin typeface="Lucida Sans Unicode" pitchFamily="34" charset="0"/>
        </a:defRPr>
      </a:lvl7pPr>
      <a:lvl8pPr marL="1371600" algn="l" rtl="0" eaLnBrk="0" fontAlgn="base" hangingPunct="0">
        <a:spcBef>
          <a:spcPct val="0"/>
        </a:spcBef>
        <a:spcAft>
          <a:spcPct val="0"/>
        </a:spcAft>
        <a:defRPr sz="2200">
          <a:solidFill>
            <a:schemeClr val="tx1"/>
          </a:solidFill>
          <a:latin typeface="Lucida Sans Unicode" pitchFamily="34" charset="0"/>
        </a:defRPr>
      </a:lvl8pPr>
      <a:lvl9pPr marL="1828800" algn="l" rtl="0" eaLnBrk="0" fontAlgn="base" hangingPunct="0">
        <a:spcBef>
          <a:spcPct val="0"/>
        </a:spcBef>
        <a:spcAft>
          <a:spcPct val="0"/>
        </a:spcAft>
        <a:defRPr sz="2200">
          <a:solidFill>
            <a:schemeClr val="tx1"/>
          </a:solidFill>
          <a:latin typeface="Lucida Sans Unicode" pitchFamily="34" charset="0"/>
        </a:defRPr>
      </a:lvl9pPr>
    </p:titleStyle>
    <p:body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26658" name="Group 39"/>
          <p:cNvGrpSpPr>
            <a:grpSpLocks/>
          </p:cNvGrpSpPr>
          <p:nvPr/>
        </p:nvGrpSpPr>
        <p:grpSpPr bwMode="auto">
          <a:xfrm>
            <a:off x="5334000" y="122238"/>
            <a:ext cx="3657600" cy="868362"/>
            <a:chOff x="3360" y="77"/>
            <a:chExt cx="2304" cy="547"/>
          </a:xfrm>
        </p:grpSpPr>
        <p:pic>
          <p:nvPicPr>
            <p:cNvPr id="326659" name="Picture 36" descr="Z:\部外用\公開用\logo\+partner_logo\IPI\IP Infusion new logo for banner.bmp"/>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360" y="77"/>
              <a:ext cx="1488"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6660" name="Picture 38" descr="Z:\部外用\公開用\logo\ACCESS_logo\ACCESS_LOGO_ASSETS\ACCESS_SM_3D_281.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800" y="14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91" name="Line 23"/>
            <p:cNvSpPr>
              <a:spLocks noChangeShapeType="1"/>
            </p:cNvSpPr>
            <p:nvPr userDrawn="1"/>
          </p:nvSpPr>
          <p:spPr bwMode="auto">
            <a:xfrm>
              <a:off x="4736" y="193"/>
              <a:ext cx="0" cy="248"/>
            </a:xfrm>
            <a:prstGeom prst="line">
              <a:avLst/>
            </a:prstGeom>
            <a:noFill/>
            <a:ln w="12700">
              <a:solidFill>
                <a:schemeClr val="bg2"/>
              </a:solidFill>
              <a:round/>
              <a:headEnd/>
              <a:tailEnd/>
            </a:ln>
            <a:effectLst/>
          </p:spPr>
          <p:txBody>
            <a:bodyPr>
              <a:spAutoFit/>
            </a:bodyPr>
            <a:lstStyle/>
            <a:p>
              <a:pPr algn="ctr">
                <a:defRPr/>
              </a:pPr>
              <a:endParaRPr kumimoji="1" lang="en-US" sz="1200">
                <a:solidFill>
                  <a:schemeClr val="tx2"/>
                </a:solidFill>
                <a:latin typeface="Arial" charset="0"/>
                <a:ea typeface="ＭＳ Ｐゴシック" pitchFamily="50" charset="-128"/>
              </a:endParaRPr>
            </a:p>
          </p:txBody>
        </p:sp>
      </p:grpSp>
      <p:sp>
        <p:nvSpPr>
          <p:cNvPr id="58370" name="Rectangle 2"/>
          <p:cNvSpPr>
            <a:spLocks noGrp="1" noChangeArrowheads="1"/>
          </p:cNvSpPr>
          <p:nvPr>
            <p:ph type="sldNum" sz="quarter" idx="4"/>
          </p:nvPr>
        </p:nvSpPr>
        <p:spPr bwMode="auto">
          <a:xfrm>
            <a:off x="8382000" y="6553200"/>
            <a:ext cx="693738"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solidFill>
                  <a:srgbClr val="333333"/>
                </a:solidFill>
                <a:latin typeface="+mn-lt"/>
                <a:ea typeface="MS UI Gothic" pitchFamily="50" charset="-128"/>
              </a:defRPr>
            </a:lvl1pPr>
          </a:lstStyle>
          <a:p>
            <a:pPr>
              <a:defRPr/>
            </a:pPr>
            <a:fld id="{3005B01C-83EF-4BA7-83B3-32BB4755A26E}" type="slidenum">
              <a:rPr lang="en-US" altLang="ja-JP"/>
              <a:pPr>
                <a:defRPr/>
              </a:pPr>
              <a:t>‹#›</a:t>
            </a:fld>
            <a:endParaRPr lang="en-US" altLang="ja-JP"/>
          </a:p>
        </p:txBody>
      </p:sp>
      <p:sp>
        <p:nvSpPr>
          <p:cNvPr id="326663" name="Rectangle 3"/>
          <p:cNvSpPr>
            <a:spLocks noGrp="1" noChangeArrowheads="1"/>
          </p:cNvSpPr>
          <p:nvPr>
            <p:ph type="title"/>
          </p:nvPr>
        </p:nvSpPr>
        <p:spPr bwMode="auto">
          <a:xfrm>
            <a:off x="179388" y="188913"/>
            <a:ext cx="52562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326664" name="Rectangle 4"/>
          <p:cNvSpPr>
            <a:spLocks noGrp="1" noChangeArrowheads="1"/>
          </p:cNvSpPr>
          <p:nvPr>
            <p:ph type="body" idx="1"/>
          </p:nvPr>
        </p:nvSpPr>
        <p:spPr bwMode="auto">
          <a:xfrm>
            <a:off x="381000" y="1219200"/>
            <a:ext cx="82296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58375" name="Rectangle 7"/>
          <p:cNvSpPr>
            <a:spLocks noGrp="1" noChangeArrowheads="1"/>
          </p:cNvSpPr>
          <p:nvPr>
            <p:ph type="ftr" sz="quarter" idx="3"/>
          </p:nvPr>
        </p:nvSpPr>
        <p:spPr bwMode="auto">
          <a:xfrm>
            <a:off x="457200" y="655320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ts val="1000"/>
              </a:lnSpc>
              <a:defRPr kumimoji="0" sz="900">
                <a:solidFill>
                  <a:schemeClr val="bg2"/>
                </a:solidFill>
                <a:latin typeface="+mn-lt"/>
                <a:ea typeface="+mn-ea"/>
              </a:defRPr>
            </a:lvl1pPr>
          </a:lstStyle>
          <a:p>
            <a:pPr>
              <a:defRPr/>
            </a:pPr>
            <a:endParaRPr lang="en-US" altLang="ja-JP" b="1">
              <a:latin typeface="Times" pitchFamily="18" charset="0"/>
            </a:endParaRPr>
          </a:p>
        </p:txBody>
      </p:sp>
      <p:sp>
        <p:nvSpPr>
          <p:cNvPr id="58376" name="Text Box 8"/>
          <p:cNvSpPr txBox="1">
            <a:spLocks noChangeArrowheads="1"/>
          </p:cNvSpPr>
          <p:nvPr/>
        </p:nvSpPr>
        <p:spPr bwMode="auto">
          <a:xfrm>
            <a:off x="5410200" y="6553200"/>
            <a:ext cx="3154363" cy="219075"/>
          </a:xfrm>
          <a:prstGeom prst="rect">
            <a:avLst/>
          </a:prstGeom>
          <a:noFill/>
          <a:ln w="9525">
            <a:noFill/>
            <a:miter lim="800000"/>
            <a:headEnd/>
            <a:tailEnd/>
          </a:ln>
          <a:effectLst/>
        </p:spPr>
        <p:txBody>
          <a:bodyPr lIns="0" anchor="b">
            <a:spAutoFit/>
          </a:bodyPr>
          <a:lstStyle>
            <a:lvl1pPr algn="ctr" eaLnBrk="0" hangingPunct="0">
              <a:defRPr sz="2800">
                <a:solidFill>
                  <a:schemeClr val="tx1"/>
                </a:solidFill>
                <a:latin typeface="Times New Roman" pitchFamily="18" charset="0"/>
              </a:defRPr>
            </a:lvl1pPr>
            <a:lvl2pPr marL="742950" indent="-285750" algn="ctr" eaLnBrk="0" hangingPunct="0">
              <a:defRPr sz="2800">
                <a:solidFill>
                  <a:schemeClr val="tx1"/>
                </a:solidFill>
                <a:latin typeface="Times New Roman" pitchFamily="18" charset="0"/>
              </a:defRPr>
            </a:lvl2pPr>
            <a:lvl3pPr marL="1143000" indent="-228600" algn="ctr" eaLnBrk="0" hangingPunct="0">
              <a:defRPr sz="2800">
                <a:solidFill>
                  <a:schemeClr val="tx1"/>
                </a:solidFill>
                <a:latin typeface="Times New Roman" pitchFamily="18" charset="0"/>
              </a:defRPr>
            </a:lvl3pPr>
            <a:lvl4pPr marL="1600200" indent="-228600" algn="ctr" eaLnBrk="0" hangingPunct="0">
              <a:defRPr sz="2800">
                <a:solidFill>
                  <a:schemeClr val="tx1"/>
                </a:solidFill>
                <a:latin typeface="Times New Roman" pitchFamily="18" charset="0"/>
              </a:defRPr>
            </a:lvl4pPr>
            <a:lvl5pPr marL="2057400" indent="-228600" algn="ctr" eaLnBrk="0" hangingPunct="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r">
              <a:lnSpc>
                <a:spcPts val="1000"/>
              </a:lnSpc>
            </a:pPr>
            <a:r>
              <a:rPr lang="en-US" altLang="ja-JP" sz="900">
                <a:solidFill>
                  <a:schemeClr val="bg2"/>
                </a:solidFill>
                <a:latin typeface="Arial" charset="0"/>
                <a:ea typeface="ＭＳ Ｐゴシック" pitchFamily="34" charset="-128"/>
              </a:rPr>
              <a:t>© 2010 IP Infusion Inc.</a:t>
            </a:r>
            <a:r>
              <a:rPr lang="en-US" altLang="ja-JP" sz="1200">
                <a:solidFill>
                  <a:schemeClr val="tx2"/>
                </a:solidFill>
                <a:latin typeface="Arial" charset="0"/>
                <a:ea typeface="ＭＳ Ｐゴシック" pitchFamily="34" charset="-128"/>
              </a:rPr>
              <a:t> </a:t>
            </a:r>
            <a:r>
              <a:rPr lang="en-US" altLang="ja-JP" sz="900">
                <a:solidFill>
                  <a:schemeClr val="bg2"/>
                </a:solidFill>
                <a:latin typeface="Arial" charset="0"/>
                <a:ea typeface="ＭＳ Ｐゴシック" pitchFamily="34" charset="-128"/>
              </a:rPr>
              <a:t>All rights reserved.</a:t>
            </a:r>
            <a:r>
              <a:rPr lang="en-US" altLang="ja-JP" sz="900" b="1">
                <a:solidFill>
                  <a:schemeClr val="bg2"/>
                </a:solidFill>
                <a:latin typeface="Times" pitchFamily="18" charset="0"/>
                <a:ea typeface="ＭＳ Ｐゴシック" pitchFamily="34" charset="-128"/>
              </a:rPr>
              <a:t>  </a:t>
            </a:r>
          </a:p>
        </p:txBody>
      </p:sp>
      <p:sp>
        <p:nvSpPr>
          <p:cNvPr id="58377" name="Line 9"/>
          <p:cNvSpPr>
            <a:spLocks noChangeShapeType="1"/>
          </p:cNvSpPr>
          <p:nvPr/>
        </p:nvSpPr>
        <p:spPr bwMode="auto">
          <a:xfrm>
            <a:off x="8623300" y="6610350"/>
            <a:ext cx="0" cy="165100"/>
          </a:xfrm>
          <a:prstGeom prst="line">
            <a:avLst/>
          </a:prstGeom>
          <a:noFill/>
          <a:ln w="12700">
            <a:solidFill>
              <a:srgbClr val="FF9900"/>
            </a:solidFill>
            <a:round/>
            <a:headEnd/>
            <a:tailEnd/>
          </a:ln>
          <a:effectLst/>
        </p:spPr>
        <p:txBody>
          <a:bodyPr>
            <a:spAutoFit/>
          </a:bodyPr>
          <a:lstStyle/>
          <a:p>
            <a:pPr algn="ctr">
              <a:defRPr/>
            </a:pPr>
            <a:endParaRPr kumimoji="1" lang="en-US" sz="1200">
              <a:solidFill>
                <a:schemeClr val="tx2"/>
              </a:solidFill>
              <a:latin typeface="Arial" charset="0"/>
              <a:ea typeface="ＭＳ Ｐゴシック" pitchFamily="50" charset="-128"/>
            </a:endParaRPr>
          </a:p>
        </p:txBody>
      </p:sp>
      <p:pic>
        <p:nvPicPr>
          <p:cNvPr id="326668" name="Picture 27" descr="ipi_bar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08050"/>
            <a:ext cx="9144000"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rtl="0" eaLnBrk="0" fontAlgn="base" hangingPunct="0">
        <a:spcBef>
          <a:spcPct val="0"/>
        </a:spcBef>
        <a:spcAft>
          <a:spcPct val="0"/>
        </a:spcAft>
        <a:defRPr kumimoji="1" sz="28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Arial" charset="0"/>
          <a:ea typeface="ＭＳ Ｐゴシック" pitchFamily="34" charset="-128"/>
        </a:defRPr>
      </a:lvl2pPr>
      <a:lvl3pPr algn="l" rtl="0" eaLnBrk="0" fontAlgn="base" hangingPunct="0">
        <a:spcBef>
          <a:spcPct val="0"/>
        </a:spcBef>
        <a:spcAft>
          <a:spcPct val="0"/>
        </a:spcAft>
        <a:defRPr kumimoji="1" sz="2800" b="1">
          <a:solidFill>
            <a:schemeClr val="tx2"/>
          </a:solidFill>
          <a:latin typeface="Arial" charset="0"/>
          <a:ea typeface="ＭＳ Ｐゴシック" pitchFamily="34" charset="-128"/>
        </a:defRPr>
      </a:lvl3pPr>
      <a:lvl4pPr algn="l" rtl="0" eaLnBrk="0" fontAlgn="base" hangingPunct="0">
        <a:spcBef>
          <a:spcPct val="0"/>
        </a:spcBef>
        <a:spcAft>
          <a:spcPct val="0"/>
        </a:spcAft>
        <a:defRPr kumimoji="1" sz="2800" b="1">
          <a:solidFill>
            <a:schemeClr val="tx2"/>
          </a:solidFill>
          <a:latin typeface="Arial" charset="0"/>
          <a:ea typeface="ＭＳ Ｐゴシック" pitchFamily="34" charset="-128"/>
        </a:defRPr>
      </a:lvl4pPr>
      <a:lvl5pPr algn="l" rtl="0" eaLnBrk="0" fontAlgn="base" hangingPunct="0">
        <a:spcBef>
          <a:spcPct val="0"/>
        </a:spcBef>
        <a:spcAft>
          <a:spcPct val="0"/>
        </a:spcAft>
        <a:defRPr kumimoji="1" sz="2800" b="1">
          <a:solidFill>
            <a:schemeClr val="tx2"/>
          </a:solidFill>
          <a:latin typeface="Arial" charset="0"/>
          <a:ea typeface="ＭＳ Ｐゴシック" pitchFamily="34" charset="-128"/>
        </a:defRPr>
      </a:lvl5pPr>
      <a:lvl6pPr marL="457200" algn="l" rtl="0" eaLnBrk="0" fontAlgn="base" hangingPunct="0">
        <a:spcBef>
          <a:spcPct val="0"/>
        </a:spcBef>
        <a:spcAft>
          <a:spcPct val="0"/>
        </a:spcAft>
        <a:defRPr kumimoji="1" sz="2800" b="1">
          <a:solidFill>
            <a:schemeClr val="tx2"/>
          </a:solidFill>
          <a:latin typeface="Arial" charset="0"/>
          <a:ea typeface="ＭＳ Ｐゴシック" pitchFamily="34" charset="-128"/>
        </a:defRPr>
      </a:lvl6pPr>
      <a:lvl7pPr marL="914400" algn="l" rtl="0" eaLnBrk="0" fontAlgn="base" hangingPunct="0">
        <a:spcBef>
          <a:spcPct val="0"/>
        </a:spcBef>
        <a:spcAft>
          <a:spcPct val="0"/>
        </a:spcAft>
        <a:defRPr kumimoji="1" sz="2800" b="1">
          <a:solidFill>
            <a:schemeClr val="tx2"/>
          </a:solidFill>
          <a:latin typeface="Arial" charset="0"/>
          <a:ea typeface="ＭＳ Ｐゴシック" pitchFamily="34" charset="-128"/>
        </a:defRPr>
      </a:lvl7pPr>
      <a:lvl8pPr marL="1371600" algn="l" rtl="0" eaLnBrk="0" fontAlgn="base" hangingPunct="0">
        <a:spcBef>
          <a:spcPct val="0"/>
        </a:spcBef>
        <a:spcAft>
          <a:spcPct val="0"/>
        </a:spcAft>
        <a:defRPr kumimoji="1" sz="2800" b="1">
          <a:solidFill>
            <a:schemeClr val="tx2"/>
          </a:solidFill>
          <a:latin typeface="Arial" charset="0"/>
          <a:ea typeface="ＭＳ Ｐゴシック" pitchFamily="34" charset="-128"/>
        </a:defRPr>
      </a:lvl8pPr>
      <a:lvl9pPr marL="1828800" algn="l" rtl="0" eaLnBrk="0" fontAlgn="base" hangingPunct="0">
        <a:spcBef>
          <a:spcPct val="0"/>
        </a:spcBef>
        <a:spcAft>
          <a:spcPct val="0"/>
        </a:spcAft>
        <a:defRPr kumimoji="1" sz="2800" b="1">
          <a:solidFill>
            <a:schemeClr val="tx2"/>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buClr>
          <a:srgbClr val="FF9900"/>
        </a:buClr>
        <a:buFont typeface="Wingdings 2" pitchFamily="18"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Symbol" pitchFamily="18" charset="2"/>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lr>
          <a:srgbClr val="FF9900"/>
        </a:buClr>
        <a:buFont typeface="Symbol" pitchFamily="18" charset="2"/>
        <a:buChar char="·"/>
        <a:defRPr kumimoji="1">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Symbol" pitchFamily="18" charset="2"/>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rgbClr val="FF9900"/>
        </a:buClr>
        <a:buFont typeface="Symbol" pitchFamily="18" charset="2"/>
        <a:buChar char="·"/>
        <a:defRPr kumimoji="1" sz="1400">
          <a:solidFill>
            <a:schemeClr val="tx1"/>
          </a:solidFill>
          <a:latin typeface="+mn-lt"/>
          <a:ea typeface="+mn-ea"/>
        </a:defRPr>
      </a:lvl5pPr>
      <a:lvl6pPr marL="2514600" indent="-228600" algn="l" rtl="0" eaLnBrk="0" fontAlgn="base" hangingPunct="0">
        <a:spcBef>
          <a:spcPct val="20000"/>
        </a:spcBef>
        <a:spcAft>
          <a:spcPct val="0"/>
        </a:spcAft>
        <a:buClr>
          <a:srgbClr val="FF9900"/>
        </a:buClr>
        <a:buFont typeface="Symbol" pitchFamily="18" charset="2"/>
        <a:buChar char="·"/>
        <a:defRPr kumimoji="1" sz="1400">
          <a:solidFill>
            <a:schemeClr val="tx1"/>
          </a:solidFill>
          <a:latin typeface="+mn-lt"/>
          <a:ea typeface="+mn-ea"/>
        </a:defRPr>
      </a:lvl6pPr>
      <a:lvl7pPr marL="2971800" indent="-228600" algn="l" rtl="0" eaLnBrk="0" fontAlgn="base" hangingPunct="0">
        <a:spcBef>
          <a:spcPct val="20000"/>
        </a:spcBef>
        <a:spcAft>
          <a:spcPct val="0"/>
        </a:spcAft>
        <a:buClr>
          <a:srgbClr val="FF9900"/>
        </a:buClr>
        <a:buFont typeface="Symbol" pitchFamily="18" charset="2"/>
        <a:buChar char="·"/>
        <a:defRPr kumimoji="1" sz="1400">
          <a:solidFill>
            <a:schemeClr val="tx1"/>
          </a:solidFill>
          <a:latin typeface="+mn-lt"/>
          <a:ea typeface="+mn-ea"/>
        </a:defRPr>
      </a:lvl7pPr>
      <a:lvl8pPr marL="3429000" indent="-228600" algn="l" rtl="0" eaLnBrk="0" fontAlgn="base" hangingPunct="0">
        <a:spcBef>
          <a:spcPct val="20000"/>
        </a:spcBef>
        <a:spcAft>
          <a:spcPct val="0"/>
        </a:spcAft>
        <a:buClr>
          <a:srgbClr val="FF9900"/>
        </a:buClr>
        <a:buFont typeface="Symbol" pitchFamily="18" charset="2"/>
        <a:buChar char="·"/>
        <a:defRPr kumimoji="1" sz="1400">
          <a:solidFill>
            <a:schemeClr val="tx1"/>
          </a:solidFill>
          <a:latin typeface="+mn-lt"/>
          <a:ea typeface="+mn-ea"/>
        </a:defRPr>
      </a:lvl8pPr>
      <a:lvl9pPr marL="3886200" indent="-228600" algn="l" rtl="0" eaLnBrk="0" fontAlgn="base" hangingPunct="0">
        <a:spcBef>
          <a:spcPct val="20000"/>
        </a:spcBef>
        <a:spcAft>
          <a:spcPct val="0"/>
        </a:spcAft>
        <a:buClr>
          <a:srgbClr val="FF9900"/>
        </a:buClr>
        <a:buFont typeface="Symbol" pitchFamily="18" charset="2"/>
        <a:buChar char="·"/>
        <a:defRPr kumimoji="1"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BD8EE-DF86-4CAF-8A6E-C3BCAEB59F22}" type="datetime4">
              <a:rPr lang="en-US" smtClean="0"/>
              <a:t>18 April, 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ja-JP" b="1">
              <a:latin typeface="Times"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FE643-19B0-4D51-9A8D-43FDC332DB86}" type="slidenum">
              <a:rPr lang="en-IN" smtClean="0"/>
              <a:t>‹#›</a:t>
            </a:fld>
            <a:endParaRPr lang="en-IN"/>
          </a:p>
        </p:txBody>
      </p:sp>
    </p:spTree>
    <p:extLst>
      <p:ext uri="{BB962C8B-B14F-4D97-AF65-F5344CB8AC3E}">
        <p14:creationId xmlns:p14="http://schemas.microsoft.com/office/powerpoint/2010/main" val="2180235226"/>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3" Type="http://schemas.openxmlformats.org/officeDocument/2006/relationships/hyperlink" Target="http://www.sdncentral.com/sdn-use-cases%20/" TargetMode="External"/><Relationship Id="rId2" Type="http://schemas.openxmlformats.org/officeDocument/2006/relationships/hyperlink" Target="http://www.cisco.com/web/europe/ciscoconnect2013/pdf/DC_3_SDN.pdf" TargetMode="External"/><Relationship Id="rId1" Type="http://schemas.openxmlformats.org/officeDocument/2006/relationships/slideLayout" Target="../slideLayouts/slideLayout39.xml"/><Relationship Id="rId4" Type="http://schemas.openxmlformats.org/officeDocument/2006/relationships/hyperlink" Target="http://portal.etsi.org/NFV/NFV_White_Paper2.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9.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subTitle" idx="4294967295"/>
          </p:nvPr>
        </p:nvSpPr>
        <p:spPr>
          <a:xfrm>
            <a:off x="0" y="3082925"/>
            <a:ext cx="5768975" cy="1014413"/>
          </a:xfrm>
        </p:spPr>
        <p:txBody>
          <a:bodyPr/>
          <a:lstStyle/>
          <a:p>
            <a:pPr marL="0" indent="0" algn="ctr" eaLnBrk="1" hangingPunct="1">
              <a:buFont typeface="Wingdings" pitchFamily="2" charset="2"/>
              <a:buNone/>
            </a:pPr>
            <a:r>
              <a:rPr lang="en-US" sz="3200" dirty="0">
                <a:solidFill>
                  <a:srgbClr val="FF9900"/>
                </a:solidFill>
              </a:rPr>
              <a:t>IS-IS</a:t>
            </a:r>
          </a:p>
        </p:txBody>
      </p:sp>
      <p:pic>
        <p:nvPicPr>
          <p:cNvPr id="5126" name="Picture 22" descr="Th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384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9"/>
          <p:cNvSpPr>
            <a:spLocks noChangeArrowheads="1"/>
          </p:cNvSpPr>
          <p:nvPr/>
        </p:nvSpPr>
        <p:spPr bwMode="auto">
          <a:xfrm>
            <a:off x="2743200" y="4203370"/>
            <a:ext cx="6324600" cy="838200"/>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lnSpc>
                <a:spcPct val="40000"/>
              </a:lnSpc>
              <a:spcBef>
                <a:spcPct val="20000"/>
              </a:spcBef>
              <a:spcAft>
                <a:spcPct val="40000"/>
              </a:spcAft>
              <a:buClr>
                <a:srgbClr val="006887"/>
              </a:buClr>
              <a:buFont typeface="Wingdings" pitchFamily="2" charset="2"/>
              <a:buNone/>
            </a:pPr>
            <a:endParaRPr lang="en-US" sz="1200" dirty="0">
              <a:solidFill>
                <a:srgbClr val="3C5658"/>
              </a:solidFill>
              <a:ea typeface="ＭＳ Ｐゴシック" pitchFamily="34" charset="-128"/>
            </a:endParaRPr>
          </a:p>
        </p:txBody>
      </p:sp>
      <p:sp>
        <p:nvSpPr>
          <p:cNvPr id="5128" name="Rectangle 5"/>
          <p:cNvSpPr>
            <a:spLocks noChangeArrowheads="1"/>
          </p:cNvSpPr>
          <p:nvPr/>
        </p:nvSpPr>
        <p:spPr bwMode="auto">
          <a:xfrm>
            <a:off x="1143000" y="533400"/>
            <a:ext cx="6858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0" hangingPunct="0">
              <a:spcBef>
                <a:spcPct val="20000"/>
              </a:spcBef>
              <a:buClr>
                <a:srgbClr val="CC3300"/>
              </a:buClr>
              <a:buFont typeface="Wingdings" pitchFamily="2" charset="2"/>
              <a:buNone/>
            </a:pPr>
            <a:r>
              <a:rPr lang="en-US" sz="4000" b="1" dirty="0" smtClean="0">
                <a:latin typeface="+mj-lt"/>
              </a:rPr>
              <a:t>Introduction to OpenFlow, </a:t>
            </a:r>
          </a:p>
          <a:p>
            <a:pPr algn="ctr" eaLnBrk="0" hangingPunct="0">
              <a:spcBef>
                <a:spcPct val="20000"/>
              </a:spcBef>
              <a:buClr>
                <a:srgbClr val="CC3300"/>
              </a:buClr>
              <a:buFont typeface="Wingdings" pitchFamily="2" charset="2"/>
              <a:buNone/>
            </a:pPr>
            <a:r>
              <a:rPr lang="en-US" sz="4000" b="1" dirty="0" smtClean="0">
                <a:latin typeface="+mj-lt"/>
              </a:rPr>
              <a:t>SDN &amp; NFV</a:t>
            </a:r>
            <a:endParaRPr lang="en-US" sz="2800" b="1" dirty="0" smtClean="0">
              <a:latin typeface="+mj-lt"/>
            </a:endParaRPr>
          </a:p>
          <a:p>
            <a:pPr eaLnBrk="0" hangingPunct="0">
              <a:spcBef>
                <a:spcPct val="20000"/>
              </a:spcBef>
              <a:buClr>
                <a:srgbClr val="CC3300"/>
              </a:buClr>
              <a:buFont typeface="Wingdings" pitchFamily="2" charset="2"/>
              <a:buNone/>
            </a:pPr>
            <a:r>
              <a:rPr lang="en-US" sz="2000" dirty="0">
                <a:solidFill>
                  <a:schemeClr val="bg1"/>
                </a:solidFill>
              </a:rPr>
              <a:t> </a:t>
            </a:r>
            <a:r>
              <a:rPr lang="en-US" sz="2000" dirty="0" smtClean="0">
                <a:solidFill>
                  <a:schemeClr val="bg1"/>
                </a:solidFill>
              </a:rPr>
              <a:t>                  </a:t>
            </a:r>
            <a:endParaRPr lang="en-US" sz="2000" dirty="0">
              <a:solidFill>
                <a:schemeClr val="bg1"/>
              </a:solidFill>
            </a:endParaRPr>
          </a:p>
          <a:p>
            <a:pPr eaLnBrk="0" hangingPunct="0">
              <a:spcBef>
                <a:spcPct val="20000"/>
              </a:spcBef>
              <a:buClr>
                <a:srgbClr val="CC3300"/>
              </a:buClr>
              <a:buFont typeface="Wingdings" pitchFamily="2" charset="2"/>
              <a:buNone/>
            </a:pPr>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8B37D5FE-740C-46F5-801A-FA5477D9711F}" type="slidenum">
              <a:rPr lang="en-US" smtClean="0"/>
              <a:pPr/>
              <a:t>1</a:t>
            </a:fld>
            <a:endParaRPr lang="en-US" dirty="0"/>
          </a:p>
        </p:txBody>
      </p:sp>
      <p:sp>
        <p:nvSpPr>
          <p:cNvPr id="7" name="Rectangle 5"/>
          <p:cNvSpPr>
            <a:spLocks noChangeArrowheads="1"/>
          </p:cNvSpPr>
          <p:nvPr/>
        </p:nvSpPr>
        <p:spPr bwMode="auto">
          <a:xfrm>
            <a:off x="2746664" y="4203370"/>
            <a:ext cx="6165273"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0" hangingPunct="0">
              <a:spcBef>
                <a:spcPct val="20000"/>
              </a:spcBef>
              <a:buClr>
                <a:srgbClr val="CC3300"/>
              </a:buClr>
              <a:buFont typeface="Wingdings" pitchFamily="2" charset="2"/>
              <a:buNone/>
            </a:pPr>
            <a:r>
              <a:rPr lang="en-US" sz="4000" b="1" dirty="0" smtClean="0">
                <a:latin typeface="+mj-lt"/>
              </a:rPr>
              <a:t>Kingston </a:t>
            </a:r>
            <a:r>
              <a:rPr lang="en-US" sz="4000" b="1" dirty="0" err="1" smtClean="0">
                <a:latin typeface="+mj-lt"/>
              </a:rPr>
              <a:t>Smiler</a:t>
            </a:r>
            <a:r>
              <a:rPr lang="en-US" sz="4000" b="1" dirty="0" smtClean="0">
                <a:latin typeface="+mj-lt"/>
              </a:rPr>
              <a:t>. S</a:t>
            </a:r>
            <a:endParaRPr lang="en-US" sz="2800" b="1" dirty="0" smtClean="0">
              <a:latin typeface="+mj-lt"/>
            </a:endParaRPr>
          </a:p>
          <a:p>
            <a:pPr eaLnBrk="0" hangingPunct="0">
              <a:spcBef>
                <a:spcPct val="20000"/>
              </a:spcBef>
              <a:buClr>
                <a:srgbClr val="CC3300"/>
              </a:buClr>
              <a:buFont typeface="Wingdings" pitchFamily="2" charset="2"/>
              <a:buNone/>
            </a:pPr>
            <a:r>
              <a:rPr lang="en-US" sz="2000" dirty="0">
                <a:solidFill>
                  <a:schemeClr val="bg1"/>
                </a:solidFill>
              </a:rPr>
              <a:t> </a:t>
            </a:r>
            <a:r>
              <a:rPr lang="en-US" sz="2000" dirty="0" smtClean="0">
                <a:solidFill>
                  <a:schemeClr val="bg1"/>
                </a:solidFill>
              </a:rPr>
              <a:t>                  </a:t>
            </a:r>
            <a:endParaRPr lang="en-US" sz="2000" dirty="0">
              <a:solidFill>
                <a:schemeClr val="bg1"/>
              </a:solidFill>
            </a:endParaRPr>
          </a:p>
          <a:p>
            <a:pPr eaLnBrk="0" hangingPunct="0">
              <a:spcBef>
                <a:spcPct val="20000"/>
              </a:spcBef>
              <a:buClr>
                <a:srgbClr val="CC3300"/>
              </a:buClr>
              <a:buFont typeface="Wingdings" pitchFamily="2" charset="2"/>
              <a:buNone/>
            </a:pP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668" y="2133600"/>
            <a:ext cx="353313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984" y="2209800"/>
            <a:ext cx="33432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6200"/>
            <a:ext cx="8229600" cy="1143000"/>
          </a:xfrm>
        </p:spPr>
        <p:txBody>
          <a:bodyPr>
            <a:normAutofit fontScale="90000"/>
          </a:bodyPr>
          <a:lstStyle/>
          <a:p>
            <a:r>
              <a:rPr lang="en-US" dirty="0" smtClean="0"/>
              <a:t>Current </a:t>
            </a:r>
            <a:r>
              <a:rPr lang="en-US" dirty="0" smtClean="0"/>
              <a:t>Network </a:t>
            </a:r>
            <a:r>
              <a:rPr lang="en-US" dirty="0" err="1" smtClean="0"/>
              <a:t>Vs</a:t>
            </a:r>
            <a:r>
              <a:rPr lang="en-US" dirty="0" smtClean="0"/>
              <a:t> </a:t>
            </a:r>
            <a:r>
              <a:rPr lang="en-US" dirty="0" smtClean="0"/>
              <a:t>OpenFlow Network </a:t>
            </a:r>
            <a:r>
              <a:rPr lang="en-US" dirty="0" err="1" smtClean="0"/>
              <a:t>Vs</a:t>
            </a:r>
            <a:r>
              <a:rPr lang="en-US" dirty="0" smtClean="0"/>
              <a:t> SDN Network</a:t>
            </a:r>
            <a:endParaRPr lang="en-US"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68" y="1704975"/>
            <a:ext cx="2178316"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6428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467475"/>
            <a:ext cx="8229600" cy="695325"/>
          </a:xfrm>
        </p:spPr>
        <p:txBody>
          <a:bodyPr>
            <a:normAutofit fontScale="90000"/>
          </a:bodyPr>
          <a:lstStyle/>
          <a:p>
            <a:pPr algn="l"/>
            <a:r>
              <a:rPr lang="en-US" sz="1600" dirty="0" smtClean="0"/>
              <a:t>Source: Adopted from </a:t>
            </a:r>
            <a:r>
              <a:rPr lang="en-US" sz="1400" dirty="0" smtClean="0"/>
              <a:t>SDN </a:t>
            </a:r>
            <a:r>
              <a:rPr lang="en-US" sz="1400" dirty="0"/>
              <a:t>and NFV: Facts, Extensions, and Carrier Opportunities </a:t>
            </a:r>
            <a:r>
              <a:rPr lang="en-US" sz="1400" dirty="0" smtClean="0"/>
              <a:t> by Prof. Raj Jain</a:t>
            </a:r>
            <a:r>
              <a:rPr lang="en-US" sz="1600" dirty="0" smtClean="0"/>
              <a:t>	</a:t>
            </a:r>
            <a:r>
              <a:rPr lang="en-US" dirty="0" smtClean="0"/>
              <a:t>	</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237" y="1905000"/>
            <a:ext cx="601027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OpenFlow, SDN, NFV Evolution		</a:t>
            </a:r>
            <a:endParaRPr lang="en-US" dirty="0"/>
          </a:p>
        </p:txBody>
      </p:sp>
    </p:spTree>
    <p:extLst>
      <p:ext uri="{BB962C8B-B14F-4D97-AF65-F5344CB8AC3E}">
        <p14:creationId xmlns:p14="http://schemas.microsoft.com/office/powerpoint/2010/main" val="2203602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9"/>
          <p:cNvSpPr>
            <a:spLocks noChangeArrowheads="1"/>
          </p:cNvSpPr>
          <p:nvPr/>
        </p:nvSpPr>
        <p:spPr bwMode="auto">
          <a:xfrm>
            <a:off x="1524000" y="2543002"/>
            <a:ext cx="6096000" cy="1295400"/>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lnSpc>
                <a:spcPct val="40000"/>
              </a:lnSpc>
              <a:spcBef>
                <a:spcPct val="20000"/>
              </a:spcBef>
              <a:spcAft>
                <a:spcPct val="40000"/>
              </a:spcAft>
              <a:buClr>
                <a:srgbClr val="006887"/>
              </a:buClr>
              <a:buFont typeface="Wingdings" pitchFamily="2" charset="2"/>
              <a:buNone/>
            </a:pPr>
            <a:endParaRPr lang="en-US" sz="1200">
              <a:solidFill>
                <a:srgbClr val="3C5658"/>
              </a:solidFill>
              <a:ea typeface="ＭＳ Ｐゴシック" pitchFamily="34" charset="-128"/>
            </a:endParaRPr>
          </a:p>
        </p:txBody>
      </p:sp>
      <p:sp>
        <p:nvSpPr>
          <p:cNvPr id="5128" name="Rectangle 5"/>
          <p:cNvSpPr>
            <a:spLocks noChangeArrowheads="1"/>
          </p:cNvSpPr>
          <p:nvPr/>
        </p:nvSpPr>
        <p:spPr bwMode="auto">
          <a:xfrm>
            <a:off x="1905000" y="2819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0" hangingPunct="0">
              <a:spcBef>
                <a:spcPct val="20000"/>
              </a:spcBef>
              <a:buClr>
                <a:srgbClr val="CC3300"/>
              </a:buClr>
              <a:buFont typeface="Wingdings" pitchFamily="2" charset="2"/>
              <a:buNone/>
            </a:pPr>
            <a:r>
              <a:rPr lang="en-US" sz="6000" b="1" dirty="0" smtClean="0"/>
              <a:t>OpenFlow</a:t>
            </a:r>
          </a:p>
          <a:p>
            <a:pPr eaLnBrk="0" hangingPunct="0">
              <a:spcBef>
                <a:spcPct val="20000"/>
              </a:spcBef>
              <a:buClr>
                <a:srgbClr val="CC3300"/>
              </a:buClr>
              <a:buFont typeface="Wingdings" pitchFamily="2" charset="2"/>
              <a:buNone/>
            </a:pPr>
            <a:r>
              <a:rPr lang="en-US" sz="2000" dirty="0">
                <a:solidFill>
                  <a:schemeClr val="bg1"/>
                </a:solidFill>
              </a:rPr>
              <a:t> </a:t>
            </a:r>
            <a:r>
              <a:rPr lang="en-US" sz="2000" dirty="0" smtClean="0">
                <a:solidFill>
                  <a:schemeClr val="bg1"/>
                </a:solidFill>
              </a:rPr>
              <a:t>                  </a:t>
            </a:r>
            <a:endParaRPr lang="en-US" sz="2000" dirty="0">
              <a:solidFill>
                <a:schemeClr val="bg1"/>
              </a:solidFill>
            </a:endParaRPr>
          </a:p>
          <a:p>
            <a:pPr eaLnBrk="0" hangingPunct="0">
              <a:spcBef>
                <a:spcPct val="20000"/>
              </a:spcBef>
              <a:buClr>
                <a:srgbClr val="CC3300"/>
              </a:buClr>
              <a:buFont typeface="Wingdings" pitchFamily="2" charset="2"/>
              <a:buNone/>
            </a:pPr>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8B37D5FE-740C-46F5-801A-FA5477D9711F}" type="slidenum">
              <a:rPr lang="en-US" smtClean="0"/>
              <a:pPr/>
              <a:t>12</a:t>
            </a:fld>
            <a:endParaRPr lang="en-US"/>
          </a:p>
        </p:txBody>
      </p:sp>
    </p:spTree>
    <p:extLst>
      <p:ext uri="{BB962C8B-B14F-4D97-AF65-F5344CB8AC3E}">
        <p14:creationId xmlns:p14="http://schemas.microsoft.com/office/powerpoint/2010/main" val="1763555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Problems  </a:t>
            </a:r>
            <a:endParaRPr lang="en-US" dirty="0"/>
          </a:p>
        </p:txBody>
      </p:sp>
      <p:sp>
        <p:nvSpPr>
          <p:cNvPr id="4" name="Rectangle 3"/>
          <p:cNvSpPr txBox="1">
            <a:spLocks noChangeArrowheads="1"/>
          </p:cNvSpPr>
          <p:nvPr/>
        </p:nvSpPr>
        <p:spPr>
          <a:xfrm>
            <a:off x="381000" y="1219200"/>
            <a:ext cx="8229600" cy="5257800"/>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r>
              <a:rPr lang="en-US" sz="2800" dirty="0" smtClean="0"/>
              <a:t>Closed Systems with no or very minimal abstractions in the network design. </a:t>
            </a:r>
          </a:p>
          <a:p>
            <a:pPr marL="228600" lvl="1">
              <a:buClr>
                <a:srgbClr val="CC3300"/>
              </a:buClr>
            </a:pPr>
            <a:r>
              <a:rPr lang="en-US" sz="2800" dirty="0"/>
              <a:t>Hardware centric – usage of custom ASICs with Vendor Specific Software.</a:t>
            </a:r>
          </a:p>
          <a:p>
            <a:pPr marL="228600" lvl="1">
              <a:buClr>
                <a:srgbClr val="CC3300"/>
              </a:buClr>
            </a:pPr>
            <a:r>
              <a:rPr lang="en-US" sz="2800" dirty="0"/>
              <a:t>Difficult to perform real world experiments on large scale production networks</a:t>
            </a:r>
            <a:r>
              <a:rPr lang="en-US" sz="2800" dirty="0" smtClean="0"/>
              <a:t>.</a:t>
            </a:r>
          </a:p>
          <a:p>
            <a:pPr marL="228600" lvl="1">
              <a:buClr>
                <a:srgbClr val="CC3300"/>
              </a:buClr>
            </a:pPr>
            <a:r>
              <a:rPr lang="en-US" sz="2800" dirty="0" smtClean="0"/>
              <a:t>No standard abstractions towards </a:t>
            </a:r>
            <a:r>
              <a:rPr lang="en-US" sz="2800" dirty="0"/>
              <a:t>n</a:t>
            </a:r>
            <a:r>
              <a:rPr lang="en-US" sz="2800" dirty="0" smtClean="0"/>
              <a:t>orth </a:t>
            </a:r>
            <a:r>
              <a:rPr lang="en-US" sz="2800" dirty="0"/>
              <a:t>b</a:t>
            </a:r>
            <a:r>
              <a:rPr lang="en-US" sz="2800" dirty="0" smtClean="0"/>
              <a:t>ound and south </a:t>
            </a:r>
            <a:r>
              <a:rPr lang="en-US" sz="2800" dirty="0"/>
              <a:t>b</a:t>
            </a:r>
            <a:r>
              <a:rPr lang="en-US" sz="2800" dirty="0" smtClean="0"/>
              <a:t>ound interfaces, even though we have standard abstractions in the east / west bound interface with peer routers / switches.</a:t>
            </a:r>
            <a:endParaRPr lang="en-US" sz="2800" dirty="0"/>
          </a:p>
        </p:txBody>
      </p:sp>
      <p:sp>
        <p:nvSpPr>
          <p:cNvPr id="3" name="Slide Number Placeholder 2"/>
          <p:cNvSpPr>
            <a:spLocks noGrp="1"/>
          </p:cNvSpPr>
          <p:nvPr>
            <p:ph type="sldNum" sz="quarter" idx="12"/>
          </p:nvPr>
        </p:nvSpPr>
        <p:spPr/>
        <p:txBody>
          <a:bodyPr/>
          <a:lstStyle/>
          <a:p>
            <a:fld id="{8B37D5FE-740C-46F5-801A-FA5477D9711F}" type="slidenum">
              <a:rPr lang="en-US" smtClean="0"/>
              <a:pPr/>
              <a:t>13</a:t>
            </a:fld>
            <a:endParaRPr lang="en-US"/>
          </a:p>
        </p:txBody>
      </p:sp>
    </p:spTree>
    <p:extLst>
      <p:ext uri="{BB962C8B-B14F-4D97-AF65-F5344CB8AC3E}">
        <p14:creationId xmlns:p14="http://schemas.microsoft.com/office/powerpoint/2010/main" val="1073358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52400"/>
            <a:ext cx="8191500" cy="1219200"/>
          </a:xfrm>
        </p:spPr>
        <p:txBody>
          <a:bodyPr/>
          <a:lstStyle/>
          <a:p>
            <a:r>
              <a:rPr lang="en-US" dirty="0" smtClean="0"/>
              <a:t>Need for OpenFlow</a:t>
            </a:r>
            <a:endParaRPr lang="en-IN" dirty="0"/>
          </a:p>
        </p:txBody>
      </p:sp>
      <p:sp>
        <p:nvSpPr>
          <p:cNvPr id="3" name="Rectangle 3"/>
          <p:cNvSpPr txBox="1">
            <a:spLocks noChangeArrowheads="1"/>
          </p:cNvSpPr>
          <p:nvPr/>
        </p:nvSpPr>
        <p:spPr>
          <a:xfrm>
            <a:off x="457200" y="1143000"/>
            <a:ext cx="8458200" cy="5257800"/>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pPr eaLnBrk="1" hangingPunct="1">
              <a:lnSpc>
                <a:spcPct val="90000"/>
              </a:lnSpc>
            </a:pPr>
            <a:r>
              <a:rPr lang="en-US" sz="2400" dirty="0"/>
              <a:t>Facilitate Innovation in Network</a:t>
            </a:r>
          </a:p>
          <a:p>
            <a:pPr eaLnBrk="1" hangingPunct="1">
              <a:lnSpc>
                <a:spcPct val="90000"/>
              </a:lnSpc>
            </a:pPr>
            <a:r>
              <a:rPr lang="en-US" sz="2400" dirty="0"/>
              <a:t>Layered architecture with Standard Open Interfaces</a:t>
            </a:r>
          </a:p>
          <a:p>
            <a:pPr eaLnBrk="1" hangingPunct="1">
              <a:lnSpc>
                <a:spcPct val="90000"/>
              </a:lnSpc>
            </a:pPr>
            <a:r>
              <a:rPr lang="en-US" sz="2400" dirty="0"/>
              <a:t>Independent innovation at each layer</a:t>
            </a:r>
          </a:p>
          <a:p>
            <a:pPr eaLnBrk="1" hangingPunct="1">
              <a:lnSpc>
                <a:spcPct val="90000"/>
              </a:lnSpc>
            </a:pPr>
            <a:r>
              <a:rPr lang="en-US" sz="2400" dirty="0"/>
              <a:t>More accessibility since software can be  easily developed by more vendors</a:t>
            </a:r>
          </a:p>
          <a:p>
            <a:pPr eaLnBrk="1" hangingPunct="1">
              <a:lnSpc>
                <a:spcPct val="90000"/>
              </a:lnSpc>
            </a:pPr>
            <a:r>
              <a:rPr lang="en-US" sz="2400" dirty="0"/>
              <a:t>Speed-to-market – no hardware fabrication cycles</a:t>
            </a:r>
          </a:p>
          <a:p>
            <a:pPr eaLnBrk="1" hangingPunct="1">
              <a:lnSpc>
                <a:spcPct val="90000"/>
              </a:lnSpc>
            </a:pPr>
            <a:r>
              <a:rPr lang="en-US" sz="2400" dirty="0"/>
              <a:t>More flexibility with programmability and ease of customization and integration with other software applications</a:t>
            </a:r>
          </a:p>
          <a:p>
            <a:pPr eaLnBrk="1" hangingPunct="1">
              <a:lnSpc>
                <a:spcPct val="90000"/>
              </a:lnSpc>
            </a:pPr>
            <a:r>
              <a:rPr lang="en-US" sz="2400" dirty="0"/>
              <a:t>Fast upgrades</a:t>
            </a:r>
          </a:p>
          <a:p>
            <a:pPr eaLnBrk="1" hangingPunct="1">
              <a:lnSpc>
                <a:spcPct val="90000"/>
              </a:lnSpc>
            </a:pPr>
            <a:r>
              <a:rPr lang="en-US" sz="2400" dirty="0"/>
              <a:t>Program a network </a:t>
            </a:r>
            <a:r>
              <a:rPr lang="en-US" sz="2400" dirty="0" err="1"/>
              <a:t>vs</a:t>
            </a:r>
            <a:r>
              <a:rPr lang="en-US" sz="2400" dirty="0"/>
              <a:t> Configure a network </a:t>
            </a:r>
          </a:p>
          <a:p>
            <a:pPr eaLnBrk="1" hangingPunct="1">
              <a:lnSpc>
                <a:spcPct val="90000"/>
              </a:lnSpc>
            </a:pPr>
            <a:endParaRPr lang="en-US" sz="2400" dirty="0">
              <a:solidFill>
                <a:schemeClr val="tx1"/>
              </a:solidFill>
            </a:endParaRPr>
          </a:p>
          <a:p>
            <a:pPr marL="0" indent="0" eaLnBrk="1" hangingPunct="1">
              <a:lnSpc>
                <a:spcPct val="90000"/>
              </a:lnSpc>
              <a:buNone/>
            </a:pPr>
            <a:endParaRPr lang="en-US" sz="2400" dirty="0" smtClean="0">
              <a:solidFill>
                <a:schemeClr val="tx1"/>
              </a:solidFill>
            </a:endParaRPr>
          </a:p>
        </p:txBody>
      </p:sp>
      <p:sp>
        <p:nvSpPr>
          <p:cNvPr id="4" name="Slide Number Placeholder 3"/>
          <p:cNvSpPr>
            <a:spLocks noGrp="1"/>
          </p:cNvSpPr>
          <p:nvPr>
            <p:ph type="sldNum" sz="quarter" idx="12"/>
          </p:nvPr>
        </p:nvSpPr>
        <p:spPr/>
        <p:txBody>
          <a:bodyPr/>
          <a:lstStyle/>
          <a:p>
            <a:fld id="{8B37D5FE-740C-46F5-801A-FA5477D9711F}" type="slidenum">
              <a:rPr lang="en-US" smtClean="0"/>
              <a:pPr/>
              <a:t>14</a:t>
            </a:fld>
            <a:endParaRPr lang="en-US"/>
          </a:p>
        </p:txBody>
      </p:sp>
    </p:spTree>
    <p:extLst>
      <p:ext uri="{BB962C8B-B14F-4D97-AF65-F5344CB8AC3E}">
        <p14:creationId xmlns:p14="http://schemas.microsoft.com/office/powerpoint/2010/main" val="1006825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Open Flow</a:t>
            </a:r>
            <a:endParaRPr lang="en-US" dirty="0"/>
          </a:p>
        </p:txBody>
      </p:sp>
      <p:sp>
        <p:nvSpPr>
          <p:cNvPr id="4" name="Rectangle 3"/>
          <p:cNvSpPr txBox="1">
            <a:spLocks noChangeArrowheads="1"/>
          </p:cNvSpPr>
          <p:nvPr/>
        </p:nvSpPr>
        <p:spPr>
          <a:xfrm>
            <a:off x="533400" y="1417638"/>
            <a:ext cx="8229600" cy="4830762"/>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pPr eaLnBrk="1" hangingPunct="1">
              <a:lnSpc>
                <a:spcPct val="90000"/>
              </a:lnSpc>
            </a:pPr>
            <a:r>
              <a:rPr lang="en-IN" sz="2400" dirty="0"/>
              <a:t>OpenFlow is like an x86 instruction set for the </a:t>
            </a:r>
            <a:r>
              <a:rPr lang="en-IN" sz="2400" dirty="0" smtClean="0"/>
              <a:t>network nodes.</a:t>
            </a:r>
            <a:endParaRPr lang="en-IN" sz="2400" dirty="0"/>
          </a:p>
          <a:p>
            <a:pPr eaLnBrk="1" hangingPunct="1">
              <a:lnSpc>
                <a:spcPct val="90000"/>
              </a:lnSpc>
            </a:pPr>
            <a:endParaRPr lang="en-US" sz="2400" dirty="0" smtClean="0"/>
          </a:p>
          <a:p>
            <a:pPr eaLnBrk="1" hangingPunct="1">
              <a:lnSpc>
                <a:spcPct val="90000"/>
              </a:lnSpc>
            </a:pPr>
            <a:r>
              <a:rPr lang="en-US" sz="2400" dirty="0" smtClean="0"/>
              <a:t>Provides </a:t>
            </a:r>
            <a:r>
              <a:rPr lang="en-US" sz="2400" dirty="0"/>
              <a:t>open interface to “black box” networking node (</a:t>
            </a:r>
            <a:r>
              <a:rPr lang="en-US" sz="2400" dirty="0" err="1"/>
              <a:t>ie</a:t>
            </a:r>
            <a:r>
              <a:rPr lang="en-US" sz="2400" dirty="0"/>
              <a:t>. Routers, L2/L3 switch) to enable visibility and openness in </a:t>
            </a:r>
            <a:r>
              <a:rPr lang="en-US" sz="2400" dirty="0" smtClean="0"/>
              <a:t>network</a:t>
            </a:r>
          </a:p>
          <a:p>
            <a:pPr eaLnBrk="1" hangingPunct="1">
              <a:lnSpc>
                <a:spcPct val="90000"/>
              </a:lnSpc>
            </a:pPr>
            <a:endParaRPr lang="en-US" sz="2400" dirty="0"/>
          </a:p>
          <a:p>
            <a:pPr eaLnBrk="1" hangingPunct="1">
              <a:lnSpc>
                <a:spcPct val="90000"/>
              </a:lnSpc>
            </a:pPr>
            <a:r>
              <a:rPr lang="en-US" sz="2400" dirty="0" smtClean="0"/>
              <a:t>Separation </a:t>
            </a:r>
            <a:r>
              <a:rPr lang="en-US" sz="2400" dirty="0"/>
              <a:t>of control plane and data </a:t>
            </a:r>
            <a:r>
              <a:rPr lang="en-US" sz="2400" dirty="0" smtClean="0"/>
              <a:t>plane.</a:t>
            </a:r>
          </a:p>
          <a:p>
            <a:pPr lvl="1">
              <a:buClr>
                <a:schemeClr val="accent2">
                  <a:lumMod val="75000"/>
                </a:schemeClr>
              </a:buClr>
            </a:pPr>
            <a:r>
              <a:rPr lang="en-US" sz="2000" dirty="0"/>
              <a:t>The </a:t>
            </a:r>
            <a:r>
              <a:rPr lang="en-US" sz="2000" dirty="0" err="1"/>
              <a:t>datapath</a:t>
            </a:r>
            <a:r>
              <a:rPr lang="en-US" sz="2000" dirty="0"/>
              <a:t> of an OpenFlow Switch consists of a Flow Table, and an action associated with each flow </a:t>
            </a:r>
            <a:r>
              <a:rPr lang="en-US" sz="2000" dirty="0" smtClean="0"/>
              <a:t>entry</a:t>
            </a:r>
            <a:endParaRPr lang="en-US" sz="2000" dirty="0"/>
          </a:p>
          <a:p>
            <a:pPr lvl="1" eaLnBrk="1" hangingPunct="1">
              <a:lnSpc>
                <a:spcPct val="90000"/>
              </a:lnSpc>
              <a:buClr>
                <a:schemeClr val="accent2">
                  <a:lumMod val="75000"/>
                </a:schemeClr>
              </a:buClr>
            </a:pPr>
            <a:r>
              <a:rPr lang="en-US" sz="2000" dirty="0" smtClean="0"/>
              <a:t>The control path consists of a controller which programs the flow entry in the flow table</a:t>
            </a:r>
          </a:p>
          <a:p>
            <a:pPr marL="0" indent="0" eaLnBrk="1" hangingPunct="1">
              <a:lnSpc>
                <a:spcPct val="90000"/>
              </a:lnSpc>
              <a:buClr>
                <a:schemeClr val="accent2">
                  <a:lumMod val="75000"/>
                </a:schemeClr>
              </a:buClr>
              <a:buNone/>
            </a:pPr>
            <a:endParaRPr lang="en-US" sz="2600" dirty="0" smtClean="0"/>
          </a:p>
          <a:p>
            <a:pPr lvl="1" eaLnBrk="1" hangingPunct="1">
              <a:lnSpc>
                <a:spcPct val="90000"/>
              </a:lnSpc>
              <a:buClr>
                <a:schemeClr val="accent2">
                  <a:lumMod val="75000"/>
                </a:schemeClr>
              </a:buClr>
            </a:pPr>
            <a:endParaRPr lang="en-US" sz="2000" dirty="0"/>
          </a:p>
          <a:p>
            <a:pPr marL="457200" lvl="1" indent="0" eaLnBrk="1" hangingPunct="1">
              <a:lnSpc>
                <a:spcPct val="90000"/>
              </a:lnSpc>
              <a:buClr>
                <a:schemeClr val="accent2">
                  <a:lumMod val="75000"/>
                </a:schemeClr>
              </a:buClr>
              <a:buNone/>
            </a:pPr>
            <a:endParaRPr lang="en-US" sz="2000" dirty="0" smtClean="0"/>
          </a:p>
        </p:txBody>
      </p:sp>
      <p:sp>
        <p:nvSpPr>
          <p:cNvPr id="3" name="Slide Number Placeholder 2"/>
          <p:cNvSpPr>
            <a:spLocks noGrp="1"/>
          </p:cNvSpPr>
          <p:nvPr>
            <p:ph type="sldNum" sz="quarter" idx="12"/>
          </p:nvPr>
        </p:nvSpPr>
        <p:spPr/>
        <p:txBody>
          <a:bodyPr/>
          <a:lstStyle/>
          <a:p>
            <a:fld id="{8B37D5FE-740C-46F5-801A-FA5477D9711F}" type="slidenum">
              <a:rPr lang="en-US" smtClean="0"/>
              <a:pPr/>
              <a:t>15</a:t>
            </a:fld>
            <a:endParaRPr lang="en-US"/>
          </a:p>
        </p:txBody>
      </p:sp>
    </p:spTree>
    <p:extLst>
      <p:ext uri="{BB962C8B-B14F-4D97-AF65-F5344CB8AC3E}">
        <p14:creationId xmlns:p14="http://schemas.microsoft.com/office/powerpoint/2010/main" val="3023311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Switch Forwarding</a:t>
            </a:r>
            <a:endParaRPr lang="en-US" dirty="0"/>
          </a:p>
        </p:txBody>
      </p:sp>
      <p:sp>
        <p:nvSpPr>
          <p:cNvPr id="3" name="Slide Number Placeholder 2"/>
          <p:cNvSpPr>
            <a:spLocks noGrp="1"/>
          </p:cNvSpPr>
          <p:nvPr>
            <p:ph type="sldNum" sz="quarter" idx="12"/>
          </p:nvPr>
        </p:nvSpPr>
        <p:spPr/>
        <p:txBody>
          <a:bodyPr/>
          <a:lstStyle/>
          <a:p>
            <a:fld id="{8B37D5FE-740C-46F5-801A-FA5477D9711F}" type="slidenum">
              <a:rPr lang="en-US" smtClean="0"/>
              <a:pPr/>
              <a:t>16</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814387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381000" y="6172200"/>
            <a:ext cx="8229600" cy="6953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300" dirty="0" smtClean="0"/>
              <a:t>Source: Adopted from </a:t>
            </a:r>
            <a:r>
              <a:rPr lang="en-US" sz="1200" dirty="0" smtClean="0"/>
              <a:t>ONF11 presentation by  Martin </a:t>
            </a:r>
            <a:r>
              <a:rPr lang="en-US" sz="1200" dirty="0" err="1" smtClean="0"/>
              <a:t>Casado</a:t>
            </a:r>
            <a:endParaRPr lang="en-US" dirty="0"/>
          </a:p>
        </p:txBody>
      </p:sp>
    </p:spTree>
    <p:extLst>
      <p:ext uri="{BB962C8B-B14F-4D97-AF65-F5344CB8AC3E}">
        <p14:creationId xmlns:p14="http://schemas.microsoft.com/office/powerpoint/2010/main" val="614085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Flow Switch Forwarding</a:t>
            </a:r>
            <a:endParaRPr lang="en-US" dirty="0"/>
          </a:p>
        </p:txBody>
      </p:sp>
      <p:sp>
        <p:nvSpPr>
          <p:cNvPr id="3" name="Slide Number Placeholder 2"/>
          <p:cNvSpPr>
            <a:spLocks noGrp="1"/>
          </p:cNvSpPr>
          <p:nvPr>
            <p:ph type="sldNum" sz="quarter" idx="12"/>
          </p:nvPr>
        </p:nvSpPr>
        <p:spPr/>
        <p:txBody>
          <a:bodyPr/>
          <a:lstStyle/>
          <a:p>
            <a:fld id="{8B37D5FE-740C-46F5-801A-FA5477D9711F}" type="slidenum">
              <a:rPr lang="en-US" smtClean="0"/>
              <a:pPr/>
              <a:t>17</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1600200"/>
            <a:ext cx="81248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381000" y="6172200"/>
            <a:ext cx="8229600" cy="6953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300" dirty="0" smtClean="0"/>
              <a:t>Source: Adopted from </a:t>
            </a:r>
            <a:r>
              <a:rPr lang="en-US" sz="1200" dirty="0" smtClean="0"/>
              <a:t>ONF11 presentation by  Martin </a:t>
            </a:r>
            <a:r>
              <a:rPr lang="en-US" sz="1200" dirty="0" err="1" smtClean="0"/>
              <a:t>Casado</a:t>
            </a:r>
            <a:endParaRPr lang="en-US" dirty="0"/>
          </a:p>
        </p:txBody>
      </p:sp>
    </p:spTree>
    <p:extLst>
      <p:ext uri="{BB962C8B-B14F-4D97-AF65-F5344CB8AC3E}">
        <p14:creationId xmlns:p14="http://schemas.microsoft.com/office/powerpoint/2010/main" val="1717271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264" y="1905000"/>
            <a:ext cx="4219536"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3618113"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lstStyle/>
          <a:p>
            <a:r>
              <a:rPr lang="en-US" dirty="0" smtClean="0"/>
              <a:t>Open Flow Illustration</a:t>
            </a:r>
            <a:endParaRPr lang="en-US" dirty="0"/>
          </a:p>
        </p:txBody>
      </p:sp>
      <p:sp>
        <p:nvSpPr>
          <p:cNvPr id="6" name="Title 1"/>
          <p:cNvSpPr txBox="1">
            <a:spLocks/>
          </p:cNvSpPr>
          <p:nvPr/>
        </p:nvSpPr>
        <p:spPr>
          <a:xfrm>
            <a:off x="381000" y="6172200"/>
            <a:ext cx="8229600" cy="6953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300" dirty="0" smtClean="0"/>
              <a:t>Source: Adopted from </a:t>
            </a:r>
            <a:r>
              <a:rPr lang="en-US" sz="1200" dirty="0" smtClean="0"/>
              <a:t>ONF11 presentation by  Martin </a:t>
            </a:r>
            <a:r>
              <a:rPr lang="en-US" sz="1200" dirty="0" err="1" smtClean="0"/>
              <a:t>Casado</a:t>
            </a:r>
            <a:endParaRPr lang="en-US" dirty="0"/>
          </a:p>
        </p:txBody>
      </p:sp>
    </p:spTree>
    <p:extLst>
      <p:ext uri="{BB962C8B-B14F-4D97-AF65-F5344CB8AC3E}">
        <p14:creationId xmlns:p14="http://schemas.microsoft.com/office/powerpoint/2010/main" val="3061100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7200" y="916940"/>
            <a:ext cx="8305800" cy="5678488"/>
            <a:chOff x="457200" y="971550"/>
            <a:chExt cx="8534400" cy="5886450"/>
          </a:xfrm>
        </p:grpSpPr>
        <p:sp>
          <p:nvSpPr>
            <p:cNvPr id="9219" name="AutoShape 2"/>
            <p:cNvSpPr>
              <a:spLocks noChangeArrowheads="1"/>
            </p:cNvSpPr>
            <p:nvPr/>
          </p:nvSpPr>
          <p:spPr bwMode="auto">
            <a:xfrm>
              <a:off x="1447800" y="1447800"/>
              <a:ext cx="5943600" cy="4267200"/>
            </a:xfrm>
            <a:prstGeom prst="roundRect">
              <a:avLst>
                <a:gd name="adj" fmla="val 16667"/>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pic>
          <p:nvPicPr>
            <p:cNvPr id="9220" name="Picture 3" descr="co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715000"/>
              <a:ext cx="1143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descr="co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999163"/>
              <a:ext cx="11430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5" descr="co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999163"/>
              <a:ext cx="11430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6" descr="co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5791200"/>
              <a:ext cx="1143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Line 7"/>
            <p:cNvSpPr>
              <a:spLocks noChangeShapeType="1"/>
            </p:cNvSpPr>
            <p:nvPr/>
          </p:nvSpPr>
          <p:spPr bwMode="auto">
            <a:xfrm flipH="1">
              <a:off x="1143000" y="4800600"/>
              <a:ext cx="1447800" cy="990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5" name="Line 8"/>
            <p:cNvSpPr>
              <a:spLocks noChangeShapeType="1"/>
            </p:cNvSpPr>
            <p:nvPr/>
          </p:nvSpPr>
          <p:spPr bwMode="auto">
            <a:xfrm flipH="1">
              <a:off x="2514600" y="4953000"/>
              <a:ext cx="533400" cy="1143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6" name="Line 9"/>
            <p:cNvSpPr>
              <a:spLocks noChangeShapeType="1"/>
            </p:cNvSpPr>
            <p:nvPr/>
          </p:nvSpPr>
          <p:spPr bwMode="auto">
            <a:xfrm>
              <a:off x="3733800" y="4953000"/>
              <a:ext cx="152400" cy="1143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7" name="Line 10"/>
            <p:cNvSpPr>
              <a:spLocks noChangeShapeType="1"/>
            </p:cNvSpPr>
            <p:nvPr/>
          </p:nvSpPr>
          <p:spPr bwMode="auto">
            <a:xfrm>
              <a:off x="4343400" y="4876800"/>
              <a:ext cx="914400" cy="990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8" name="Text Box 11"/>
            <p:cNvSpPr txBox="1">
              <a:spLocks noChangeArrowheads="1"/>
            </p:cNvSpPr>
            <p:nvPr/>
          </p:nvSpPr>
          <p:spPr bwMode="auto">
            <a:xfrm>
              <a:off x="7281863" y="971550"/>
              <a:ext cx="17097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0000"/>
                </a:lnSpc>
              </a:pPr>
              <a:r>
                <a:rPr lang="en-US" sz="2800">
                  <a:solidFill>
                    <a:srgbClr val="CC0000"/>
                  </a:solidFill>
                  <a:latin typeface="Tahoma" pitchFamily="34" charset="0"/>
                </a:rPr>
                <a:t>Controller</a:t>
              </a:r>
            </a:p>
          </p:txBody>
        </p:sp>
        <p:sp>
          <p:nvSpPr>
            <p:cNvPr id="559116" name="AutoShape 12"/>
            <p:cNvSpPr>
              <a:spLocks noChangeArrowheads="1"/>
            </p:cNvSpPr>
            <p:nvPr/>
          </p:nvSpPr>
          <p:spPr bwMode="auto">
            <a:xfrm>
              <a:off x="2438400" y="1752600"/>
              <a:ext cx="2289175" cy="3238500"/>
            </a:xfrm>
            <a:prstGeom prst="can">
              <a:avLst>
                <a:gd name="adj" fmla="val 30724"/>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round/>
              <a:headEnd/>
              <a:tailEnd/>
            </a:ln>
            <a:effectLst/>
          </p:spPr>
          <p:txBody>
            <a:bodyPr wrap="none" anchor="ctr"/>
            <a:lstStyle/>
            <a:p>
              <a:pPr algn="ctr">
                <a:defRPr/>
              </a:pPr>
              <a:endParaRPr lang="en-US"/>
            </a:p>
          </p:txBody>
        </p:sp>
        <p:pic>
          <p:nvPicPr>
            <p:cNvPr id="9230" name="Picture 13" descr="MCj043161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3716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14"/>
            <p:cNvSpPr txBox="1">
              <a:spLocks noChangeArrowheads="1"/>
            </p:cNvSpPr>
            <p:nvPr/>
          </p:nvSpPr>
          <p:spPr bwMode="auto">
            <a:xfrm>
              <a:off x="2189163" y="1339850"/>
              <a:ext cx="2876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2800" dirty="0">
                <a:solidFill>
                  <a:srgbClr val="CC0000"/>
                </a:solidFill>
                <a:latin typeface="Tahoma" pitchFamily="34" charset="0"/>
              </a:endParaRPr>
            </a:p>
            <a:p>
              <a:pPr algn="ctr" eaLnBrk="1" hangingPunct="1"/>
              <a:r>
                <a:rPr lang="en-US" sz="2800" dirty="0" err="1">
                  <a:solidFill>
                    <a:srgbClr val="CC0000"/>
                  </a:solidFill>
                  <a:latin typeface="Tahoma" pitchFamily="34" charset="0"/>
                </a:rPr>
                <a:t>OpenFlow</a:t>
              </a:r>
              <a:r>
                <a:rPr lang="en-US" sz="2800" dirty="0">
                  <a:solidFill>
                    <a:srgbClr val="CC0000"/>
                  </a:solidFill>
                  <a:latin typeface="Tahoma" pitchFamily="34" charset="0"/>
                </a:rPr>
                <a:t> Switch</a:t>
              </a:r>
            </a:p>
          </p:txBody>
        </p:sp>
        <p:sp>
          <p:nvSpPr>
            <p:cNvPr id="9232" name="Rectangle 15"/>
            <p:cNvSpPr>
              <a:spLocks noChangeArrowheads="1"/>
            </p:cNvSpPr>
            <p:nvPr/>
          </p:nvSpPr>
          <p:spPr bwMode="auto">
            <a:xfrm>
              <a:off x="2971800" y="3886200"/>
              <a:ext cx="1143000" cy="914400"/>
            </a:xfrm>
            <a:prstGeom prst="rect">
              <a:avLst/>
            </a:prstGeom>
            <a:solidFill>
              <a:srgbClr val="DDDDDD"/>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400"/>
                <a:t>Flow</a:t>
              </a:r>
            </a:p>
            <a:p>
              <a:pPr algn="ctr"/>
              <a:r>
                <a:rPr lang="en-US" sz="2400"/>
                <a:t>Table</a:t>
              </a:r>
            </a:p>
          </p:txBody>
        </p:sp>
        <p:sp>
          <p:nvSpPr>
            <p:cNvPr id="9233" name="Rectangle 16"/>
            <p:cNvSpPr>
              <a:spLocks noChangeArrowheads="1"/>
            </p:cNvSpPr>
            <p:nvPr/>
          </p:nvSpPr>
          <p:spPr bwMode="auto">
            <a:xfrm>
              <a:off x="2971800" y="2667000"/>
              <a:ext cx="1143000" cy="914400"/>
            </a:xfrm>
            <a:prstGeom prst="rect">
              <a:avLst/>
            </a:prstGeom>
            <a:solidFill>
              <a:srgbClr val="DDDDDD"/>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400" dirty="0"/>
                <a:t>Secure</a:t>
              </a:r>
            </a:p>
            <a:p>
              <a:pPr algn="ctr"/>
              <a:r>
                <a:rPr lang="en-US" sz="2400" dirty="0"/>
                <a:t>Channel</a:t>
              </a:r>
            </a:p>
          </p:txBody>
        </p:sp>
        <p:sp>
          <p:nvSpPr>
            <p:cNvPr id="9234" name="Line 17"/>
            <p:cNvSpPr>
              <a:spLocks noChangeShapeType="1"/>
            </p:cNvSpPr>
            <p:nvPr/>
          </p:nvSpPr>
          <p:spPr bwMode="auto">
            <a:xfrm flipV="1">
              <a:off x="4114800" y="2057400"/>
              <a:ext cx="3352800" cy="1219200"/>
            </a:xfrm>
            <a:prstGeom prst="line">
              <a:avLst/>
            </a:prstGeom>
            <a:noFill/>
            <a:ln w="762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5" name="Text Box 18"/>
            <p:cNvSpPr txBox="1">
              <a:spLocks noChangeArrowheads="1"/>
            </p:cNvSpPr>
            <p:nvPr/>
          </p:nvSpPr>
          <p:spPr bwMode="auto">
            <a:xfrm>
              <a:off x="7926388" y="1828800"/>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chemeClr val="bg1"/>
                  </a:solidFill>
                </a:rPr>
                <a:t>PC</a:t>
              </a:r>
            </a:p>
          </p:txBody>
        </p:sp>
        <p:sp>
          <p:nvSpPr>
            <p:cNvPr id="9236" name="Text Box 19"/>
            <p:cNvSpPr txBox="1">
              <a:spLocks noChangeArrowheads="1"/>
            </p:cNvSpPr>
            <p:nvPr/>
          </p:nvSpPr>
          <p:spPr bwMode="auto">
            <a:xfrm rot="-1283188">
              <a:off x="5446713" y="1905000"/>
              <a:ext cx="1225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OpenFlow</a:t>
              </a:r>
            </a:p>
            <a:p>
              <a:pPr eaLnBrk="1" hangingPunct="1"/>
              <a:r>
                <a:rPr lang="en-US"/>
                <a:t>Protocol</a:t>
              </a:r>
            </a:p>
          </p:txBody>
        </p:sp>
        <p:sp>
          <p:nvSpPr>
            <p:cNvPr id="9237" name="Text Box 20"/>
            <p:cNvSpPr txBox="1">
              <a:spLocks noChangeArrowheads="1"/>
            </p:cNvSpPr>
            <p:nvPr/>
          </p:nvSpPr>
          <p:spPr bwMode="auto">
            <a:xfrm rot="20643277">
              <a:off x="5650788" y="2538432"/>
              <a:ext cx="1042826" cy="31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TCP / TLS</a:t>
              </a:r>
              <a:endParaRPr lang="en-US" dirty="0"/>
            </a:p>
          </p:txBody>
        </p:sp>
        <p:sp>
          <p:nvSpPr>
            <p:cNvPr id="9238" name="Line 21"/>
            <p:cNvSpPr>
              <a:spLocks noChangeShapeType="1"/>
            </p:cNvSpPr>
            <p:nvPr/>
          </p:nvSpPr>
          <p:spPr bwMode="auto">
            <a:xfrm>
              <a:off x="2667000" y="3733800"/>
              <a:ext cx="175260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39" name="Text Box 22"/>
            <p:cNvSpPr txBox="1">
              <a:spLocks noChangeArrowheads="1"/>
            </p:cNvSpPr>
            <p:nvPr/>
          </p:nvSpPr>
          <p:spPr bwMode="auto">
            <a:xfrm>
              <a:off x="2455863" y="40386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rgbClr val="CC0000"/>
                  </a:solidFill>
                </a:rPr>
                <a:t>hw</a:t>
              </a:r>
            </a:p>
          </p:txBody>
        </p:sp>
        <p:sp>
          <p:nvSpPr>
            <p:cNvPr id="9240" name="Text Box 23"/>
            <p:cNvSpPr txBox="1">
              <a:spLocks noChangeArrowheads="1"/>
            </p:cNvSpPr>
            <p:nvPr/>
          </p:nvSpPr>
          <p:spPr bwMode="auto">
            <a:xfrm>
              <a:off x="2462213" y="2846388"/>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rgbClr val="CC0000"/>
                  </a:solidFill>
                </a:rPr>
                <a:t>sw</a:t>
              </a:r>
            </a:p>
          </p:txBody>
        </p:sp>
        <p:sp>
          <p:nvSpPr>
            <p:cNvPr id="9241" name="Line 24"/>
            <p:cNvSpPr>
              <a:spLocks noChangeShapeType="1"/>
            </p:cNvSpPr>
            <p:nvPr/>
          </p:nvSpPr>
          <p:spPr bwMode="auto">
            <a:xfrm>
              <a:off x="3048000" y="5486400"/>
              <a:ext cx="4572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42" name="Text Box 25"/>
            <p:cNvSpPr txBox="1">
              <a:spLocks noChangeArrowheads="1"/>
            </p:cNvSpPr>
            <p:nvPr/>
          </p:nvSpPr>
          <p:spPr bwMode="auto">
            <a:xfrm>
              <a:off x="1828800" y="1371600"/>
              <a:ext cx="328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a:t>OpenFlow Switch specification</a:t>
              </a:r>
            </a:p>
          </p:txBody>
        </p:sp>
      </p:grpSp>
      <p:sp>
        <p:nvSpPr>
          <p:cNvPr id="9243" name="Rectangle 26"/>
          <p:cNvSpPr>
            <a:spLocks noGrp="1" noChangeArrowheads="1"/>
          </p:cNvSpPr>
          <p:nvPr>
            <p:ph type="title"/>
          </p:nvPr>
        </p:nvSpPr>
        <p:spPr>
          <a:xfrm>
            <a:off x="457200" y="0"/>
            <a:ext cx="8229600" cy="1143000"/>
          </a:xfrm>
        </p:spPr>
        <p:txBody>
          <a:bodyPr>
            <a:normAutofit/>
          </a:bodyPr>
          <a:lstStyle/>
          <a:p>
            <a:r>
              <a:rPr lang="en-US" dirty="0"/>
              <a:t>Components of OpenFlow Network</a:t>
            </a:r>
            <a:endParaRPr lang="en-US" dirty="0" smtClean="0"/>
          </a:p>
        </p:txBody>
      </p:sp>
      <p:sp>
        <p:nvSpPr>
          <p:cNvPr id="3" name="Slide Number Placeholder 2"/>
          <p:cNvSpPr>
            <a:spLocks noGrp="1"/>
          </p:cNvSpPr>
          <p:nvPr>
            <p:ph type="sldNum" sz="quarter" idx="12"/>
          </p:nvPr>
        </p:nvSpPr>
        <p:spPr/>
        <p:txBody>
          <a:bodyPr/>
          <a:lstStyle/>
          <a:p>
            <a:fld id="{8B37D5FE-740C-46F5-801A-FA5477D9711F}" type="slidenum">
              <a:rPr lang="en-US" smtClean="0"/>
              <a:pPr/>
              <a:t>19</a:t>
            </a:fld>
            <a:endParaRPr lang="en-US"/>
          </a:p>
        </p:txBody>
      </p:sp>
      <p:sp>
        <p:nvSpPr>
          <p:cNvPr id="29" name="TextBox 28"/>
          <p:cNvSpPr txBox="1"/>
          <p:nvPr/>
        </p:nvSpPr>
        <p:spPr>
          <a:xfrm>
            <a:off x="1066800" y="6477000"/>
            <a:ext cx="6705600" cy="307777"/>
          </a:xfrm>
          <a:prstGeom prst="rect">
            <a:avLst/>
          </a:prstGeom>
          <a:noFill/>
        </p:spPr>
        <p:txBody>
          <a:bodyPr wrap="square" rtlCol="0">
            <a:spAutoFit/>
          </a:bodyPr>
          <a:lstStyle/>
          <a:p>
            <a:r>
              <a:rPr lang="en-US" dirty="0" smtClean="0"/>
              <a:t>* Figure From OpenFlow Switch Specification</a:t>
            </a:r>
            <a:endParaRPr lang="en-IN" dirty="0"/>
          </a:p>
        </p:txBody>
      </p:sp>
    </p:spTree>
    <p:extLst>
      <p:ext uri="{BB962C8B-B14F-4D97-AF65-F5344CB8AC3E}">
        <p14:creationId xmlns:p14="http://schemas.microsoft.com/office/powerpoint/2010/main" val="1229701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Content</a:t>
            </a:r>
            <a:endParaRPr lang="en-IN" dirty="0"/>
          </a:p>
        </p:txBody>
      </p:sp>
      <p:sp>
        <p:nvSpPr>
          <p:cNvPr id="3" name="Rectangle 3"/>
          <p:cNvSpPr txBox="1">
            <a:spLocks noChangeArrowheads="1"/>
          </p:cNvSpPr>
          <p:nvPr/>
        </p:nvSpPr>
        <p:spPr>
          <a:xfrm>
            <a:off x="304800" y="1066800"/>
            <a:ext cx="8458200" cy="5410200"/>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pPr lvl="1"/>
            <a:endParaRPr lang="en-US" sz="3200" b="1" dirty="0" smtClean="0">
              <a:solidFill>
                <a:schemeClr val="tx1"/>
              </a:solidFill>
            </a:endParaRPr>
          </a:p>
          <a:p>
            <a:pPr lvl="1"/>
            <a:endParaRPr lang="en-US" sz="3200" b="1" dirty="0">
              <a:solidFill>
                <a:schemeClr val="tx1"/>
              </a:solidFill>
            </a:endParaRPr>
          </a:p>
          <a:p>
            <a:pPr lvl="1"/>
            <a:r>
              <a:rPr lang="en-US" sz="3200" b="1" dirty="0" smtClean="0">
                <a:solidFill>
                  <a:schemeClr val="tx1"/>
                </a:solidFill>
              </a:rPr>
              <a:t>Why we need new paradigm in networking?.</a:t>
            </a:r>
          </a:p>
          <a:p>
            <a:pPr lvl="1"/>
            <a:r>
              <a:rPr lang="en-US" sz="3200" b="1" dirty="0" smtClean="0">
                <a:solidFill>
                  <a:schemeClr val="tx1"/>
                </a:solidFill>
              </a:rPr>
              <a:t>OpenFlow.</a:t>
            </a:r>
          </a:p>
          <a:p>
            <a:pPr lvl="1"/>
            <a:r>
              <a:rPr lang="en-US" sz="3200" b="1" dirty="0" smtClean="0">
                <a:solidFill>
                  <a:schemeClr val="tx1"/>
                </a:solidFill>
              </a:rPr>
              <a:t>SDN.</a:t>
            </a:r>
          </a:p>
          <a:p>
            <a:pPr lvl="1"/>
            <a:r>
              <a:rPr lang="en-US" sz="3200" b="1" dirty="0" smtClean="0">
                <a:solidFill>
                  <a:schemeClr val="tx1"/>
                </a:solidFill>
              </a:rPr>
              <a:t>NFV.</a:t>
            </a:r>
          </a:p>
          <a:p>
            <a:pPr lvl="2"/>
            <a:endParaRPr lang="en-US" sz="2600" dirty="0" smtClean="0"/>
          </a:p>
        </p:txBody>
      </p:sp>
      <p:sp>
        <p:nvSpPr>
          <p:cNvPr id="4" name="Slide Number Placeholder 3"/>
          <p:cNvSpPr>
            <a:spLocks noGrp="1"/>
          </p:cNvSpPr>
          <p:nvPr>
            <p:ph type="sldNum" sz="quarter" idx="12"/>
          </p:nvPr>
        </p:nvSpPr>
        <p:spPr/>
        <p:txBody>
          <a:bodyPr/>
          <a:lstStyle/>
          <a:p>
            <a:fld id="{8B37D5FE-740C-46F5-801A-FA5477D9711F}" type="slidenum">
              <a:rPr lang="en-US" smtClean="0"/>
              <a:pPr/>
              <a:t>2</a:t>
            </a:fld>
            <a:endParaRPr lang="en-US"/>
          </a:p>
        </p:txBody>
      </p:sp>
    </p:spTree>
    <p:extLst>
      <p:ext uri="{BB962C8B-B14F-4D97-AF65-F5344CB8AC3E}">
        <p14:creationId xmlns:p14="http://schemas.microsoft.com/office/powerpoint/2010/main" val="1697610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OpenFlow Controller</a:t>
            </a:r>
            <a:endParaRPr lang="en-US" dirty="0"/>
          </a:p>
        </p:txBody>
      </p:sp>
      <p:sp>
        <p:nvSpPr>
          <p:cNvPr id="4" name="Rectangle 3"/>
          <p:cNvSpPr txBox="1">
            <a:spLocks noChangeArrowheads="1"/>
          </p:cNvSpPr>
          <p:nvPr/>
        </p:nvSpPr>
        <p:spPr>
          <a:xfrm>
            <a:off x="533400" y="1417638"/>
            <a:ext cx="8229600" cy="5211762"/>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pPr eaLnBrk="1" hangingPunct="1">
              <a:lnSpc>
                <a:spcPct val="90000"/>
              </a:lnSpc>
            </a:pPr>
            <a:r>
              <a:rPr lang="en-US" sz="2400" dirty="0" smtClean="0"/>
              <a:t>Manages one or more switch via OpenFlow channels.</a:t>
            </a:r>
          </a:p>
          <a:p>
            <a:pPr eaLnBrk="1" hangingPunct="1">
              <a:lnSpc>
                <a:spcPct val="90000"/>
              </a:lnSpc>
            </a:pPr>
            <a:r>
              <a:rPr lang="en-US" sz="2400" dirty="0"/>
              <a:t>Uses OpenFlow protocol to communicate with a OpenFlow aware switch.</a:t>
            </a:r>
          </a:p>
          <a:p>
            <a:pPr eaLnBrk="1" hangingPunct="1">
              <a:lnSpc>
                <a:spcPct val="90000"/>
              </a:lnSpc>
            </a:pPr>
            <a:r>
              <a:rPr lang="en-US" sz="2400" dirty="0" smtClean="0"/>
              <a:t>Acts similar to control plane of traditional switch.</a:t>
            </a:r>
          </a:p>
          <a:p>
            <a:pPr>
              <a:buClr>
                <a:srgbClr val="FF0000"/>
              </a:buClr>
            </a:pPr>
            <a:r>
              <a:rPr lang="en-US" sz="2400" dirty="0"/>
              <a:t>Provides a network wide abstraction for the </a:t>
            </a:r>
            <a:r>
              <a:rPr lang="en-US" sz="2400" dirty="0" smtClean="0"/>
              <a:t>applications </a:t>
            </a:r>
            <a:r>
              <a:rPr lang="en-US" sz="2400" dirty="0"/>
              <a:t>on </a:t>
            </a:r>
            <a:r>
              <a:rPr lang="en-US" sz="2400" dirty="0" smtClean="0"/>
              <a:t>north bound.</a:t>
            </a:r>
          </a:p>
          <a:p>
            <a:pPr eaLnBrk="1" hangingPunct="1">
              <a:lnSpc>
                <a:spcPct val="90000"/>
              </a:lnSpc>
            </a:pPr>
            <a:r>
              <a:rPr lang="en-US" sz="2400" dirty="0" smtClean="0"/>
              <a:t>Responsible for programming various tables in the OpenFlow Switch.</a:t>
            </a:r>
          </a:p>
          <a:p>
            <a:pPr eaLnBrk="1" hangingPunct="1">
              <a:lnSpc>
                <a:spcPct val="90000"/>
              </a:lnSpc>
            </a:pPr>
            <a:r>
              <a:rPr lang="en-US" sz="2400" dirty="0" smtClean="0"/>
              <a:t>Single switch can be managed by </a:t>
            </a:r>
            <a:r>
              <a:rPr lang="en-US" sz="2400" smtClean="0"/>
              <a:t>more than </a:t>
            </a:r>
            <a:r>
              <a:rPr lang="en-US" sz="2400" dirty="0" smtClean="0"/>
              <a:t>one controller for load balancing or redundancy purpose. In this case the controller can take any one of the following roles.</a:t>
            </a:r>
          </a:p>
          <a:p>
            <a:pPr lvl="1" eaLnBrk="1" hangingPunct="1">
              <a:lnSpc>
                <a:spcPct val="90000"/>
              </a:lnSpc>
            </a:pPr>
            <a:r>
              <a:rPr lang="en-US" sz="1800" dirty="0" smtClean="0"/>
              <a:t>Master.</a:t>
            </a:r>
          </a:p>
          <a:p>
            <a:pPr lvl="1" eaLnBrk="1" hangingPunct="1">
              <a:lnSpc>
                <a:spcPct val="90000"/>
              </a:lnSpc>
            </a:pPr>
            <a:r>
              <a:rPr lang="en-US" sz="1800" dirty="0" smtClean="0"/>
              <a:t>Slave.</a:t>
            </a:r>
          </a:p>
          <a:p>
            <a:pPr lvl="1" eaLnBrk="1" hangingPunct="1">
              <a:lnSpc>
                <a:spcPct val="90000"/>
              </a:lnSpc>
            </a:pPr>
            <a:r>
              <a:rPr lang="en-US" sz="1800" dirty="0" smtClean="0"/>
              <a:t>Equal.</a:t>
            </a:r>
          </a:p>
          <a:p>
            <a:pPr lvl="1"/>
            <a:endParaRPr lang="en-US" sz="2400" dirty="0"/>
          </a:p>
          <a:p>
            <a:pPr lvl="1"/>
            <a:endParaRPr lang="en-US" dirty="0" smtClean="0"/>
          </a:p>
          <a:p>
            <a:pPr lvl="1"/>
            <a:endParaRPr lang="en-US" dirty="0" smtClean="0"/>
          </a:p>
        </p:txBody>
      </p:sp>
      <p:sp>
        <p:nvSpPr>
          <p:cNvPr id="3" name="Slide Number Placeholder 2"/>
          <p:cNvSpPr>
            <a:spLocks noGrp="1"/>
          </p:cNvSpPr>
          <p:nvPr>
            <p:ph type="sldNum" sz="quarter" idx="12"/>
          </p:nvPr>
        </p:nvSpPr>
        <p:spPr/>
        <p:txBody>
          <a:bodyPr/>
          <a:lstStyle/>
          <a:p>
            <a:fld id="{8B37D5FE-740C-46F5-801A-FA5477D9711F}" type="slidenum">
              <a:rPr lang="en-US" smtClean="0"/>
              <a:pPr/>
              <a:t>20</a:t>
            </a:fld>
            <a:endParaRPr lang="en-US" dirty="0"/>
          </a:p>
        </p:txBody>
      </p:sp>
    </p:spTree>
    <p:extLst>
      <p:ext uri="{BB962C8B-B14F-4D97-AF65-F5344CB8AC3E}">
        <p14:creationId xmlns:p14="http://schemas.microsoft.com/office/powerpoint/2010/main" val="2768082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274638"/>
            <a:ext cx="8229600" cy="792162"/>
          </a:xfrm>
        </p:spPr>
        <p:txBody>
          <a:bodyPr/>
          <a:lstStyle/>
          <a:p>
            <a:pPr eaLnBrk="1" hangingPunct="1"/>
            <a:r>
              <a:rPr lang="en-US" dirty="0" smtClean="0"/>
              <a:t>OpenFlow Channel</a:t>
            </a:r>
          </a:p>
        </p:txBody>
      </p:sp>
      <p:sp>
        <p:nvSpPr>
          <p:cNvPr id="12292" name="Rectangle 3"/>
          <p:cNvSpPr>
            <a:spLocks noGrp="1" noChangeArrowheads="1"/>
          </p:cNvSpPr>
          <p:nvPr>
            <p:ph idx="1"/>
          </p:nvPr>
        </p:nvSpPr>
        <p:spPr>
          <a:xfrm>
            <a:off x="304800" y="1066800"/>
            <a:ext cx="8229600" cy="4953000"/>
          </a:xfrm>
        </p:spPr>
        <p:txBody>
          <a:bodyPr>
            <a:normAutofit/>
          </a:bodyPr>
          <a:lstStyle/>
          <a:p>
            <a:pPr>
              <a:buClr>
                <a:srgbClr val="C00000"/>
              </a:buClr>
              <a:buFont typeface="Wingdings" pitchFamily="2" charset="2"/>
              <a:buChar char="§"/>
            </a:pPr>
            <a:r>
              <a:rPr lang="en-US" sz="2400" dirty="0" smtClean="0"/>
              <a:t>Used to </a:t>
            </a:r>
            <a:r>
              <a:rPr lang="en-US" sz="2400" dirty="0"/>
              <a:t>exchange OpenFlow message between </a:t>
            </a:r>
            <a:r>
              <a:rPr lang="en-US" sz="2400" dirty="0" smtClean="0"/>
              <a:t>switch and controller.</a:t>
            </a:r>
          </a:p>
          <a:p>
            <a:pPr>
              <a:buClr>
                <a:srgbClr val="C00000"/>
              </a:buClr>
              <a:buFont typeface="Wingdings" pitchFamily="2" charset="2"/>
              <a:buChar char="§"/>
            </a:pPr>
            <a:r>
              <a:rPr lang="en-US" sz="2400" dirty="0" smtClean="0"/>
              <a:t>Switch can establish single or multiple connections to same or different controllers (auxiliary connections).</a:t>
            </a:r>
          </a:p>
          <a:p>
            <a:pPr marL="0" indent="0">
              <a:buClr>
                <a:srgbClr val="C00000"/>
              </a:buClr>
              <a:buNone/>
            </a:pPr>
            <a:endParaRPr lang="en-US" sz="2400" dirty="0" smtClean="0"/>
          </a:p>
          <a:p>
            <a:pPr>
              <a:buClr>
                <a:srgbClr val="C00000"/>
              </a:buClr>
              <a:buFont typeface="Wingdings" pitchFamily="2" charset="2"/>
              <a:buChar char="§"/>
            </a:pPr>
            <a:r>
              <a:rPr lang="en-US" sz="2400" dirty="0" smtClean="0"/>
              <a:t>A controller configures </a:t>
            </a:r>
            <a:r>
              <a:rPr lang="en-US" sz="2400" dirty="0"/>
              <a:t>and manages </a:t>
            </a:r>
            <a:r>
              <a:rPr lang="en-US" sz="2400" dirty="0" smtClean="0"/>
              <a:t>the switch</a:t>
            </a:r>
            <a:r>
              <a:rPr lang="en-US" sz="2400" dirty="0"/>
              <a:t>, receives events from the switch, and send packets out the </a:t>
            </a:r>
            <a:r>
              <a:rPr lang="en-US" sz="2400" dirty="0" smtClean="0"/>
              <a:t>switch via this interface</a:t>
            </a:r>
          </a:p>
          <a:p>
            <a:pPr>
              <a:buClr>
                <a:srgbClr val="C00000"/>
              </a:buClr>
              <a:buFont typeface="Wingdings" pitchFamily="2" charset="2"/>
              <a:buChar char="§"/>
            </a:pPr>
            <a:endParaRPr lang="en-US" sz="2400" dirty="0" smtClean="0"/>
          </a:p>
          <a:p>
            <a:pPr>
              <a:buClr>
                <a:srgbClr val="C00000"/>
              </a:buClr>
              <a:buFont typeface="Wingdings" pitchFamily="2" charset="2"/>
              <a:buChar char="§"/>
            </a:pPr>
            <a:r>
              <a:rPr lang="en-US" sz="2400" dirty="0" smtClean="0"/>
              <a:t>The SC connection is a TLS/TCP  connection. Switch and controller </a:t>
            </a:r>
            <a:r>
              <a:rPr lang="en-US" sz="2400" dirty="0"/>
              <a:t>mutually authenticate by </a:t>
            </a:r>
            <a:r>
              <a:rPr lang="en-US" sz="2400" dirty="0" smtClean="0"/>
              <a:t>exchanging certificates </a:t>
            </a:r>
            <a:r>
              <a:rPr lang="en-US" sz="2400" dirty="0"/>
              <a:t>signed by a </a:t>
            </a:r>
            <a:r>
              <a:rPr lang="en-US" sz="2400" dirty="0" smtClean="0"/>
              <a:t>site-specific private key</a:t>
            </a:r>
          </a:p>
        </p:txBody>
      </p:sp>
      <p:sp>
        <p:nvSpPr>
          <p:cNvPr id="2" name="Slide Number Placeholder 1"/>
          <p:cNvSpPr>
            <a:spLocks noGrp="1"/>
          </p:cNvSpPr>
          <p:nvPr>
            <p:ph type="sldNum" sz="quarter" idx="12"/>
          </p:nvPr>
        </p:nvSpPr>
        <p:spPr/>
        <p:txBody>
          <a:bodyPr/>
          <a:lstStyle/>
          <a:p>
            <a:fld id="{8B37D5FE-740C-46F5-801A-FA5477D9711F}" type="slidenum">
              <a:rPr lang="en-US" smtClean="0"/>
              <a:pPr/>
              <a:t>21</a:t>
            </a:fld>
            <a:endParaRPr lang="en-US"/>
          </a:p>
        </p:txBody>
      </p:sp>
    </p:spTree>
    <p:extLst>
      <p:ext uri="{BB962C8B-B14F-4D97-AF65-F5344CB8AC3E}">
        <p14:creationId xmlns:p14="http://schemas.microsoft.com/office/powerpoint/2010/main" val="1563235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OpenFlow Switch</a:t>
            </a:r>
            <a:endParaRPr lang="en-US" dirty="0"/>
          </a:p>
        </p:txBody>
      </p:sp>
      <p:sp>
        <p:nvSpPr>
          <p:cNvPr id="4" name="Rectangle 3"/>
          <p:cNvSpPr txBox="1">
            <a:spLocks noChangeArrowheads="1"/>
          </p:cNvSpPr>
          <p:nvPr/>
        </p:nvSpPr>
        <p:spPr>
          <a:xfrm>
            <a:off x="533400" y="1417638"/>
            <a:ext cx="8229600" cy="5211762"/>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pPr eaLnBrk="1" hangingPunct="1">
              <a:lnSpc>
                <a:spcPct val="90000"/>
              </a:lnSpc>
            </a:pPr>
            <a:r>
              <a:rPr lang="en-US" sz="2400" dirty="0" smtClean="0"/>
              <a:t>Consists of one or more flow tables, group table  and meter table.</a:t>
            </a:r>
          </a:p>
          <a:p>
            <a:pPr eaLnBrk="1" hangingPunct="1">
              <a:lnSpc>
                <a:spcPct val="90000"/>
              </a:lnSpc>
            </a:pPr>
            <a:r>
              <a:rPr lang="en-US" sz="2400" dirty="0" smtClean="0"/>
              <a:t>A single switch can be managed by one or more controllers. </a:t>
            </a:r>
          </a:p>
          <a:p>
            <a:pPr eaLnBrk="1" hangingPunct="1">
              <a:lnSpc>
                <a:spcPct val="90000"/>
              </a:lnSpc>
            </a:pPr>
            <a:r>
              <a:rPr lang="en-US" sz="2400" dirty="0"/>
              <a:t>The flow tables and group table are used during the lookup or forwarding phase </a:t>
            </a:r>
            <a:r>
              <a:rPr lang="en-US" sz="2400" dirty="0" smtClean="0"/>
              <a:t>in </a:t>
            </a:r>
            <a:r>
              <a:rPr lang="en-US" sz="2400" dirty="0"/>
              <a:t>order to forward the packet to appropriate </a:t>
            </a:r>
            <a:r>
              <a:rPr lang="en-US" sz="2400" dirty="0" smtClean="0"/>
              <a:t>port.</a:t>
            </a:r>
          </a:p>
          <a:p>
            <a:pPr eaLnBrk="1" hangingPunct="1">
              <a:lnSpc>
                <a:spcPct val="90000"/>
              </a:lnSpc>
            </a:pPr>
            <a:r>
              <a:rPr lang="en-US" sz="2400" dirty="0"/>
              <a:t>M</a:t>
            </a:r>
            <a:r>
              <a:rPr lang="en-US" sz="2400" dirty="0" smtClean="0"/>
              <a:t>eter </a:t>
            </a:r>
            <a:r>
              <a:rPr lang="en-US" sz="2400" dirty="0"/>
              <a:t>table is used to perform simple QOS operations like rate-limiting to complex QOS operations like </a:t>
            </a:r>
            <a:r>
              <a:rPr lang="en-US" sz="2400" dirty="0" err="1"/>
              <a:t>DiffServ</a:t>
            </a:r>
            <a:r>
              <a:rPr lang="en-US" sz="2400" dirty="0"/>
              <a:t> </a:t>
            </a:r>
            <a:r>
              <a:rPr lang="en-US" sz="2400" dirty="0" err="1"/>
              <a:t>etc</a:t>
            </a:r>
            <a:endParaRPr lang="en-US" sz="2400" dirty="0"/>
          </a:p>
          <a:p>
            <a:pPr lvl="1"/>
            <a:endParaRPr lang="en-US" dirty="0" smtClean="0"/>
          </a:p>
          <a:p>
            <a:pPr lvl="1"/>
            <a:endParaRPr lang="en-US" dirty="0" smtClean="0"/>
          </a:p>
        </p:txBody>
      </p:sp>
      <p:sp>
        <p:nvSpPr>
          <p:cNvPr id="3" name="Slide Number Placeholder 2"/>
          <p:cNvSpPr>
            <a:spLocks noGrp="1"/>
          </p:cNvSpPr>
          <p:nvPr>
            <p:ph type="sldNum" sz="quarter" idx="12"/>
          </p:nvPr>
        </p:nvSpPr>
        <p:spPr/>
        <p:txBody>
          <a:bodyPr/>
          <a:lstStyle/>
          <a:p>
            <a:fld id="{8B37D5FE-740C-46F5-801A-FA5477D9711F}" type="slidenum">
              <a:rPr lang="en-US" smtClean="0"/>
              <a:pPr/>
              <a:t>22</a:t>
            </a:fld>
            <a:endParaRPr lang="en-US" dirty="0"/>
          </a:p>
        </p:txBody>
      </p:sp>
    </p:spTree>
    <p:extLst>
      <p:ext uri="{BB962C8B-B14F-4D97-AF65-F5344CB8AC3E}">
        <p14:creationId xmlns:p14="http://schemas.microsoft.com/office/powerpoint/2010/main" val="324508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p:txBody>
          <a:bodyPr/>
          <a:lstStyle/>
          <a:p>
            <a:pPr eaLnBrk="1" hangingPunct="1"/>
            <a:r>
              <a:rPr lang="en-US" dirty="0" smtClean="0"/>
              <a:t>Pipeline Processing</a:t>
            </a:r>
          </a:p>
        </p:txBody>
      </p:sp>
      <p:sp>
        <p:nvSpPr>
          <p:cNvPr id="2" name="Slide Number Placeholder 1"/>
          <p:cNvSpPr>
            <a:spLocks noGrp="1"/>
          </p:cNvSpPr>
          <p:nvPr>
            <p:ph type="sldNum" sz="quarter" idx="12"/>
          </p:nvPr>
        </p:nvSpPr>
        <p:spPr/>
        <p:txBody>
          <a:bodyPr/>
          <a:lstStyle/>
          <a:p>
            <a:fld id="{8B37D5FE-740C-46F5-801A-FA5477D9711F}" type="slidenum">
              <a:rPr lang="en-US" smtClean="0"/>
              <a:pPr/>
              <a:t>23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06335"/>
            <a:ext cx="8534400" cy="5118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66800" y="6477000"/>
            <a:ext cx="6705600" cy="307777"/>
          </a:xfrm>
          <a:prstGeom prst="rect">
            <a:avLst/>
          </a:prstGeom>
          <a:noFill/>
        </p:spPr>
        <p:txBody>
          <a:bodyPr wrap="square" rtlCol="0">
            <a:spAutoFit/>
          </a:bodyPr>
          <a:lstStyle/>
          <a:p>
            <a:r>
              <a:rPr lang="en-US" dirty="0" smtClean="0"/>
              <a:t>* Figure From OpenFlow Switch Specification</a:t>
            </a:r>
            <a:endParaRPr lang="en-IN" dirty="0"/>
          </a:p>
        </p:txBody>
      </p:sp>
    </p:spTree>
    <p:extLst>
      <p:ext uri="{BB962C8B-B14F-4D97-AF65-F5344CB8AC3E}">
        <p14:creationId xmlns:p14="http://schemas.microsoft.com/office/powerpoint/2010/main" val="3026180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p:txBody>
          <a:bodyPr/>
          <a:lstStyle/>
          <a:p>
            <a:pPr eaLnBrk="1" hangingPunct="1"/>
            <a:r>
              <a:rPr lang="en-US" dirty="0" smtClean="0"/>
              <a:t>Packet Flow in OpenFlow Switch</a:t>
            </a:r>
          </a:p>
        </p:txBody>
      </p:sp>
      <p:sp>
        <p:nvSpPr>
          <p:cNvPr id="2" name="Slide Number Placeholder 1"/>
          <p:cNvSpPr>
            <a:spLocks noGrp="1"/>
          </p:cNvSpPr>
          <p:nvPr>
            <p:ph type="sldNum" sz="quarter" idx="12"/>
          </p:nvPr>
        </p:nvSpPr>
        <p:spPr/>
        <p:txBody>
          <a:bodyPr/>
          <a:lstStyle/>
          <a:p>
            <a:fld id="{8B37D5FE-740C-46F5-801A-FA5477D9711F}" type="slidenum">
              <a:rPr lang="en-US" smtClean="0"/>
              <a:pPr/>
              <a:t>24</a:t>
            </a:fld>
            <a:endParaRPr lang="en-US"/>
          </a:p>
        </p:txBody>
      </p:sp>
      <p:sp>
        <p:nvSpPr>
          <p:cNvPr id="3" name="TextBox 2"/>
          <p:cNvSpPr txBox="1"/>
          <p:nvPr/>
        </p:nvSpPr>
        <p:spPr>
          <a:xfrm>
            <a:off x="1066800" y="6477000"/>
            <a:ext cx="6705600" cy="307777"/>
          </a:xfrm>
          <a:prstGeom prst="rect">
            <a:avLst/>
          </a:prstGeom>
          <a:noFill/>
        </p:spPr>
        <p:txBody>
          <a:bodyPr wrap="square" rtlCol="0">
            <a:spAutoFit/>
          </a:bodyPr>
          <a:lstStyle/>
          <a:p>
            <a:r>
              <a:rPr lang="en-US" dirty="0" smtClean="0"/>
              <a:t>* Figure From OpenFlow Switch Specification</a:t>
            </a:r>
            <a:endParaRPr lang="en-IN" dirty="0"/>
          </a:p>
        </p:txBody>
      </p:sp>
      <p:pic>
        <p:nvPicPr>
          <p:cNvPr id="29698" name="Picture 2" descr="http://www.cisco.com/web/about/ac123/ac147/images/ipj/ipj_16-1/161_sdn_fig04_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95400"/>
            <a:ext cx="4406145" cy="500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482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Flow</a:t>
            </a:r>
            <a:endParaRPr lang="en-US" dirty="0"/>
          </a:p>
        </p:txBody>
      </p:sp>
      <p:sp>
        <p:nvSpPr>
          <p:cNvPr id="4" name="Rectangle 3"/>
          <p:cNvSpPr txBox="1">
            <a:spLocks noChangeArrowheads="1"/>
          </p:cNvSpPr>
          <p:nvPr/>
        </p:nvSpPr>
        <p:spPr>
          <a:xfrm>
            <a:off x="533400" y="1417638"/>
            <a:ext cx="8229600" cy="4830762"/>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r>
              <a:rPr lang="en-US" sz="3200" dirty="0" smtClean="0"/>
              <a:t>General Myth</a:t>
            </a:r>
          </a:p>
          <a:p>
            <a:pPr lvl="1"/>
            <a:r>
              <a:rPr lang="en-US" sz="2800" dirty="0" smtClean="0"/>
              <a:t>SDN is Open Flow</a:t>
            </a:r>
          </a:p>
          <a:p>
            <a:pPr lvl="1"/>
            <a:endParaRPr lang="en-US" sz="3200" dirty="0"/>
          </a:p>
          <a:p>
            <a:r>
              <a:rPr lang="en-US" sz="3200" dirty="0" smtClean="0"/>
              <a:t>Reality</a:t>
            </a:r>
          </a:p>
          <a:p>
            <a:pPr lvl="1"/>
            <a:r>
              <a:rPr lang="en-US" sz="2800" dirty="0" smtClean="0"/>
              <a:t>OpenFlow is an open API that provides a standard  interface for programming the data plane switches</a:t>
            </a:r>
          </a:p>
        </p:txBody>
      </p:sp>
      <p:sp>
        <p:nvSpPr>
          <p:cNvPr id="3" name="Slide Number Placeholder 2"/>
          <p:cNvSpPr>
            <a:spLocks noGrp="1"/>
          </p:cNvSpPr>
          <p:nvPr>
            <p:ph type="sldNum" sz="quarter" idx="12"/>
          </p:nvPr>
        </p:nvSpPr>
        <p:spPr/>
        <p:txBody>
          <a:bodyPr/>
          <a:lstStyle/>
          <a:p>
            <a:fld id="{8B37D5FE-740C-46F5-801A-FA5477D9711F}" type="slidenum">
              <a:rPr lang="en-US" smtClean="0"/>
              <a:pPr/>
              <a:t>25</a:t>
            </a:fld>
            <a:endParaRPr lang="en-US"/>
          </a:p>
        </p:txBody>
      </p:sp>
    </p:spTree>
    <p:extLst>
      <p:ext uri="{BB962C8B-B14F-4D97-AF65-F5344CB8AC3E}">
        <p14:creationId xmlns:p14="http://schemas.microsoft.com/office/powerpoint/2010/main" val="3297881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9"/>
          <p:cNvSpPr>
            <a:spLocks noChangeArrowheads="1"/>
          </p:cNvSpPr>
          <p:nvPr/>
        </p:nvSpPr>
        <p:spPr bwMode="auto">
          <a:xfrm>
            <a:off x="1524000" y="2543002"/>
            <a:ext cx="6096000" cy="1295400"/>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lnSpc>
                <a:spcPct val="40000"/>
              </a:lnSpc>
              <a:spcBef>
                <a:spcPct val="20000"/>
              </a:spcBef>
              <a:spcAft>
                <a:spcPct val="40000"/>
              </a:spcAft>
              <a:buClr>
                <a:srgbClr val="006887"/>
              </a:buClr>
              <a:buFont typeface="Wingdings" pitchFamily="2" charset="2"/>
              <a:buNone/>
            </a:pPr>
            <a:endParaRPr lang="en-US" sz="1200">
              <a:solidFill>
                <a:srgbClr val="3C5658"/>
              </a:solidFill>
              <a:ea typeface="ＭＳ Ｐゴシック" pitchFamily="34" charset="-128"/>
            </a:endParaRPr>
          </a:p>
        </p:txBody>
      </p:sp>
      <p:sp>
        <p:nvSpPr>
          <p:cNvPr id="5128" name="Rectangle 5"/>
          <p:cNvSpPr>
            <a:spLocks noChangeArrowheads="1"/>
          </p:cNvSpPr>
          <p:nvPr/>
        </p:nvSpPr>
        <p:spPr bwMode="auto">
          <a:xfrm>
            <a:off x="1905000" y="2819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0" hangingPunct="0">
              <a:spcBef>
                <a:spcPct val="20000"/>
              </a:spcBef>
              <a:buClr>
                <a:srgbClr val="CC3300"/>
              </a:buClr>
              <a:buFont typeface="Wingdings" pitchFamily="2" charset="2"/>
              <a:buNone/>
            </a:pPr>
            <a:r>
              <a:rPr lang="en-US" sz="6000" b="1" dirty="0" smtClean="0"/>
              <a:t>		SDN</a:t>
            </a:r>
          </a:p>
          <a:p>
            <a:pPr eaLnBrk="0" hangingPunct="0">
              <a:spcBef>
                <a:spcPct val="20000"/>
              </a:spcBef>
              <a:buClr>
                <a:srgbClr val="CC3300"/>
              </a:buClr>
              <a:buFont typeface="Wingdings" pitchFamily="2" charset="2"/>
              <a:buNone/>
            </a:pPr>
            <a:r>
              <a:rPr lang="en-US" sz="2000" dirty="0">
                <a:solidFill>
                  <a:schemeClr val="bg1"/>
                </a:solidFill>
              </a:rPr>
              <a:t> </a:t>
            </a:r>
            <a:r>
              <a:rPr lang="en-US" sz="2000" dirty="0" smtClean="0">
                <a:solidFill>
                  <a:schemeClr val="bg1"/>
                </a:solidFill>
              </a:rPr>
              <a:t>                  </a:t>
            </a:r>
            <a:endParaRPr lang="en-US" sz="2000" dirty="0">
              <a:solidFill>
                <a:schemeClr val="bg1"/>
              </a:solidFill>
            </a:endParaRPr>
          </a:p>
          <a:p>
            <a:pPr eaLnBrk="0" hangingPunct="0">
              <a:spcBef>
                <a:spcPct val="20000"/>
              </a:spcBef>
              <a:buClr>
                <a:srgbClr val="CC3300"/>
              </a:buClr>
              <a:buFont typeface="Wingdings" pitchFamily="2" charset="2"/>
              <a:buNone/>
            </a:pPr>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8B37D5FE-740C-46F5-801A-FA5477D9711F}" type="slidenum">
              <a:rPr lang="en-US" smtClean="0"/>
              <a:pPr/>
              <a:t>26</a:t>
            </a:fld>
            <a:endParaRPr lang="en-US"/>
          </a:p>
        </p:txBody>
      </p:sp>
    </p:spTree>
    <p:extLst>
      <p:ext uri="{BB962C8B-B14F-4D97-AF65-F5344CB8AC3E}">
        <p14:creationId xmlns:p14="http://schemas.microsoft.com/office/powerpoint/2010/main" val="2711209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052310683"/>
              </p:ext>
            </p:extLst>
          </p:nvPr>
        </p:nvGraphicFramePr>
        <p:xfrm>
          <a:off x="459317" y="1374048"/>
          <a:ext cx="8229600" cy="4334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360364" y="228601"/>
            <a:ext cx="8233141" cy="1066800"/>
          </a:xfrm>
        </p:spPr>
        <p:txBody>
          <a:bodyPr/>
          <a:lstStyle/>
          <a:p>
            <a:r>
              <a:rPr lang="en-US" dirty="0" smtClean="0"/>
              <a:t>What is SDN?</a:t>
            </a:r>
            <a:endParaRPr lang="en-US" dirty="0"/>
          </a:p>
        </p:txBody>
      </p:sp>
      <p:sp>
        <p:nvSpPr>
          <p:cNvPr id="6" name="Slide Number Placeholder 5"/>
          <p:cNvSpPr>
            <a:spLocks noGrp="1"/>
          </p:cNvSpPr>
          <p:nvPr>
            <p:ph type="sldNum" sz="quarter" idx="12"/>
          </p:nvPr>
        </p:nvSpPr>
        <p:spPr/>
        <p:txBody>
          <a:bodyPr/>
          <a:lstStyle/>
          <a:p>
            <a:pPr>
              <a:defRPr/>
            </a:pPr>
            <a:fld id="{7CEEFADD-E4A5-1D49-B5BE-1956F57FD909}" type="slidenum">
              <a:rPr lang="en-GB" smtClean="0"/>
              <a:pPr>
                <a:defRPr/>
              </a:pPr>
              <a:t>27</a:t>
            </a:fld>
            <a:endParaRPr lang="en-GB" dirty="0"/>
          </a:p>
        </p:txBody>
      </p:sp>
      <p:sp>
        <p:nvSpPr>
          <p:cNvPr id="5" name="Footer Placeholder 4"/>
          <p:cNvSpPr>
            <a:spLocks noGrp="1"/>
          </p:cNvSpPr>
          <p:nvPr>
            <p:ph type="ftr" sz="quarter" idx="3"/>
          </p:nvPr>
        </p:nvSpPr>
        <p:spPr>
          <a:xfrm>
            <a:off x="533400" y="6356986"/>
            <a:ext cx="7467600" cy="363854"/>
          </a:xfrm>
        </p:spPr>
        <p:txBody>
          <a:bodyPr/>
          <a:lstStyle/>
          <a:p>
            <a:pPr algn="l">
              <a:defRPr/>
            </a:pPr>
            <a:r>
              <a:rPr lang="en-GB" dirty="0" smtClean="0"/>
              <a:t>Source: Adopted from SDN Central (</a:t>
            </a:r>
            <a:r>
              <a:rPr lang="en-US" dirty="0"/>
              <a:t>Software-Defined Networking (SDN) Use Cases</a:t>
            </a:r>
            <a:r>
              <a:rPr lang="en-GB" dirty="0" smtClean="0"/>
              <a:t>)</a:t>
            </a:r>
          </a:p>
        </p:txBody>
      </p:sp>
    </p:spTree>
    <p:extLst>
      <p:ext uri="{BB962C8B-B14F-4D97-AF65-F5344CB8AC3E}">
        <p14:creationId xmlns:p14="http://schemas.microsoft.com/office/powerpoint/2010/main" val="3648027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191500" cy="1219200"/>
          </a:xfrm>
        </p:spPr>
        <p:txBody>
          <a:bodyPr/>
          <a:lstStyle/>
          <a:p>
            <a:r>
              <a:rPr lang="en-US" dirty="0" smtClean="0"/>
              <a:t>Need for SDN</a:t>
            </a:r>
            <a:endParaRPr lang="en-IN" dirty="0"/>
          </a:p>
        </p:txBody>
      </p:sp>
      <p:sp>
        <p:nvSpPr>
          <p:cNvPr id="3" name="Rectangle 3"/>
          <p:cNvSpPr txBox="1">
            <a:spLocks noChangeArrowheads="1"/>
          </p:cNvSpPr>
          <p:nvPr/>
        </p:nvSpPr>
        <p:spPr>
          <a:xfrm>
            <a:off x="457200" y="914400"/>
            <a:ext cx="8458200" cy="5257800"/>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r>
              <a:rPr lang="en-US" sz="2400" dirty="0" smtClean="0"/>
              <a:t>Network Virtualization  (Data Center &amp; Cloud)– Use </a:t>
            </a:r>
            <a:r>
              <a:rPr lang="en-US" sz="2400" dirty="0"/>
              <a:t>network resource without worrying about </a:t>
            </a:r>
            <a:r>
              <a:rPr lang="en-US" sz="2400" dirty="0" smtClean="0"/>
              <a:t>where </a:t>
            </a:r>
            <a:r>
              <a:rPr lang="en-US" sz="2400" dirty="0"/>
              <a:t>it is physically located, how much it is, how it is </a:t>
            </a:r>
            <a:r>
              <a:rPr lang="en-US" sz="2400" dirty="0" smtClean="0"/>
              <a:t>organized</a:t>
            </a:r>
            <a:r>
              <a:rPr lang="en-US" sz="2400" dirty="0"/>
              <a:t>, </a:t>
            </a:r>
            <a:r>
              <a:rPr lang="en-US" sz="2400" dirty="0" smtClean="0"/>
              <a:t>etc. </a:t>
            </a:r>
            <a:endParaRPr lang="en-US" sz="2400" dirty="0"/>
          </a:p>
          <a:p>
            <a:r>
              <a:rPr lang="en-US" sz="2400" dirty="0" smtClean="0"/>
              <a:t>Orchestration (Cloud) </a:t>
            </a:r>
            <a:r>
              <a:rPr lang="en-US" sz="2400" dirty="0"/>
              <a:t>- </a:t>
            </a:r>
            <a:r>
              <a:rPr lang="en-US" sz="2400" dirty="0" smtClean="0"/>
              <a:t>Automated </a:t>
            </a:r>
            <a:r>
              <a:rPr lang="en-US" sz="2400" dirty="0"/>
              <a:t>arrangement, coordination, and management of complex computer systems, middleware, and services</a:t>
            </a:r>
            <a:r>
              <a:rPr lang="en-US" sz="2400" dirty="0" smtClean="0"/>
              <a:t>.</a:t>
            </a:r>
          </a:p>
          <a:p>
            <a:r>
              <a:rPr lang="en-US" sz="2400" dirty="0"/>
              <a:t>Programmable </a:t>
            </a:r>
            <a:r>
              <a:rPr lang="en-US" sz="2400" dirty="0" smtClean="0"/>
              <a:t>(Enterprise) </a:t>
            </a:r>
            <a:r>
              <a:rPr lang="en-US" sz="2400" dirty="0"/>
              <a:t>- Should be able to change behavior on the </a:t>
            </a:r>
            <a:r>
              <a:rPr lang="en-US" sz="2400" dirty="0" smtClean="0"/>
              <a:t>fly.</a:t>
            </a:r>
          </a:p>
          <a:p>
            <a:r>
              <a:rPr lang="en-US" sz="2400" dirty="0"/>
              <a:t>Dynamic </a:t>
            </a:r>
            <a:r>
              <a:rPr lang="en-US" sz="2400" dirty="0" smtClean="0"/>
              <a:t>Scaling </a:t>
            </a:r>
            <a:r>
              <a:rPr lang="en-US" sz="2400" dirty="0"/>
              <a:t>(Cloud) - Should be able to change size, </a:t>
            </a:r>
            <a:r>
              <a:rPr lang="en-US" sz="2400" dirty="0" smtClean="0"/>
              <a:t>quantity</a:t>
            </a:r>
          </a:p>
          <a:p>
            <a:r>
              <a:rPr lang="en-US" sz="2400" dirty="0" smtClean="0"/>
              <a:t>Automation </a:t>
            </a:r>
            <a:r>
              <a:rPr lang="en-US" sz="2400" dirty="0"/>
              <a:t>- To lower </a:t>
            </a:r>
            <a:r>
              <a:rPr lang="en-US" sz="2400" dirty="0" err="1"/>
              <a:t>OpEx</a:t>
            </a:r>
            <a:r>
              <a:rPr lang="en-US" sz="2400" dirty="0"/>
              <a:t> minimize manual </a:t>
            </a:r>
            <a:r>
              <a:rPr lang="en-US" sz="2400" dirty="0" smtClean="0"/>
              <a:t>involvement</a:t>
            </a:r>
          </a:p>
          <a:p>
            <a:pPr lvl="1"/>
            <a:r>
              <a:rPr lang="en-US" sz="1800" dirty="0" smtClean="0"/>
              <a:t>Troubleshooting</a:t>
            </a:r>
          </a:p>
          <a:p>
            <a:pPr lvl="1"/>
            <a:r>
              <a:rPr lang="en-US" sz="1800" dirty="0"/>
              <a:t>Reduce </a:t>
            </a:r>
            <a:r>
              <a:rPr lang="en-US" sz="1800" dirty="0" smtClean="0"/>
              <a:t>downtime</a:t>
            </a:r>
          </a:p>
          <a:p>
            <a:pPr lvl="1"/>
            <a:r>
              <a:rPr lang="en-US" sz="1800" dirty="0"/>
              <a:t>Policy </a:t>
            </a:r>
            <a:r>
              <a:rPr lang="en-US" sz="1800" dirty="0" smtClean="0"/>
              <a:t>enforcement</a:t>
            </a:r>
          </a:p>
          <a:p>
            <a:pPr lvl="1"/>
            <a:r>
              <a:rPr lang="en-US" sz="1800" dirty="0"/>
              <a:t>Provisioning/Re-provisioning/Segmentation of resources</a:t>
            </a:r>
          </a:p>
          <a:p>
            <a:pPr marL="0" indent="0" eaLnBrk="1" hangingPunct="1">
              <a:lnSpc>
                <a:spcPct val="90000"/>
              </a:lnSpc>
              <a:buNone/>
            </a:pPr>
            <a:endParaRPr lang="en-US" sz="2400"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28</a:t>
            </a:fld>
            <a:endParaRPr lang="en-US"/>
          </a:p>
        </p:txBody>
      </p:sp>
      <p:sp>
        <p:nvSpPr>
          <p:cNvPr id="5" name="Title 1"/>
          <p:cNvSpPr txBox="1">
            <a:spLocks/>
          </p:cNvSpPr>
          <p:nvPr/>
        </p:nvSpPr>
        <p:spPr>
          <a:xfrm>
            <a:off x="381000" y="6391275"/>
            <a:ext cx="8229600" cy="695325"/>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300" dirty="0" smtClean="0"/>
              <a:t>Source: Adopted from </a:t>
            </a:r>
            <a:r>
              <a:rPr lang="en-US" sz="1200" dirty="0"/>
              <a:t>Introduction to </a:t>
            </a:r>
            <a:r>
              <a:rPr lang="en-US" sz="1200" dirty="0" smtClean="0"/>
              <a:t>Software </a:t>
            </a:r>
            <a:r>
              <a:rPr lang="en-US" sz="1200" dirty="0"/>
              <a:t>Defined  </a:t>
            </a:r>
            <a:r>
              <a:rPr lang="en-US" sz="1200" dirty="0" smtClean="0"/>
              <a:t>Software </a:t>
            </a:r>
            <a:r>
              <a:rPr lang="en-US" sz="1200" dirty="0"/>
              <a:t>Defined </a:t>
            </a:r>
            <a:r>
              <a:rPr lang="en-US" sz="1200" dirty="0" smtClean="0"/>
              <a:t>Networking </a:t>
            </a:r>
            <a:r>
              <a:rPr lang="en-US" sz="1200" dirty="0"/>
              <a:t>(SDN</a:t>
            </a:r>
            <a:r>
              <a:rPr lang="en-US" sz="1200" dirty="0" smtClean="0"/>
              <a:t>) Networking </a:t>
            </a:r>
            <a:r>
              <a:rPr lang="en-US" sz="1200" dirty="0"/>
              <a:t>(SDN</a:t>
            </a:r>
            <a:r>
              <a:rPr lang="en-US" sz="1200" dirty="0" smtClean="0"/>
              <a:t>)   by Prof. Raj Jain</a:t>
            </a:r>
            <a:r>
              <a:rPr lang="en-US" sz="1600" dirty="0" smtClean="0"/>
              <a:t>	</a:t>
            </a:r>
            <a:r>
              <a:rPr lang="en-US" dirty="0" smtClean="0"/>
              <a:t>	</a:t>
            </a:r>
            <a:endParaRPr lang="en-US" dirty="0"/>
          </a:p>
        </p:txBody>
      </p:sp>
    </p:spTree>
    <p:extLst>
      <p:ext uri="{BB962C8B-B14F-4D97-AF65-F5344CB8AC3E}">
        <p14:creationId xmlns:p14="http://schemas.microsoft.com/office/powerpoint/2010/main" val="3389813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52400"/>
            <a:ext cx="8191500" cy="1219200"/>
          </a:xfrm>
        </p:spPr>
        <p:txBody>
          <a:bodyPr/>
          <a:lstStyle/>
          <a:p>
            <a:r>
              <a:rPr lang="en-US" dirty="0" smtClean="0"/>
              <a:t>Need for SDN (Contd..)</a:t>
            </a:r>
            <a:endParaRPr lang="en-IN" dirty="0"/>
          </a:p>
        </p:txBody>
      </p:sp>
      <p:sp>
        <p:nvSpPr>
          <p:cNvPr id="3" name="Rectangle 3"/>
          <p:cNvSpPr txBox="1">
            <a:spLocks noChangeArrowheads="1"/>
          </p:cNvSpPr>
          <p:nvPr/>
        </p:nvSpPr>
        <p:spPr>
          <a:xfrm>
            <a:off x="457200" y="838200"/>
            <a:ext cx="8458200" cy="5257800"/>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pPr marL="0" indent="0" eaLnBrk="1" hangingPunct="1">
              <a:lnSpc>
                <a:spcPct val="90000"/>
              </a:lnSpc>
              <a:buNone/>
            </a:pPr>
            <a:endParaRPr lang="en-US" sz="2400" dirty="0"/>
          </a:p>
          <a:p>
            <a:pPr eaLnBrk="1" hangingPunct="1">
              <a:lnSpc>
                <a:spcPct val="90000"/>
              </a:lnSpc>
            </a:pPr>
            <a:r>
              <a:rPr lang="en-US" sz="2400" dirty="0"/>
              <a:t>Visibility - Monitor resources, </a:t>
            </a:r>
            <a:r>
              <a:rPr lang="en-US" sz="2400" dirty="0" smtClean="0"/>
              <a:t>connectivity.</a:t>
            </a:r>
          </a:p>
          <a:p>
            <a:pPr eaLnBrk="1" hangingPunct="1">
              <a:lnSpc>
                <a:spcPct val="90000"/>
              </a:lnSpc>
            </a:pPr>
            <a:r>
              <a:rPr lang="en-US" sz="2400" dirty="0"/>
              <a:t>Performance - Optimize network device </a:t>
            </a:r>
            <a:r>
              <a:rPr lang="en-US" sz="2400" dirty="0" smtClean="0"/>
              <a:t>utilization</a:t>
            </a:r>
          </a:p>
          <a:p>
            <a:pPr lvl="1" eaLnBrk="1" hangingPunct="1">
              <a:lnSpc>
                <a:spcPct val="90000"/>
              </a:lnSpc>
            </a:pPr>
            <a:r>
              <a:rPr lang="en-US" sz="1800" dirty="0"/>
              <a:t>Traffic engineering/Bandwidth </a:t>
            </a:r>
            <a:r>
              <a:rPr lang="en-US" sz="1800" dirty="0" smtClean="0"/>
              <a:t>management</a:t>
            </a:r>
          </a:p>
          <a:p>
            <a:pPr lvl="1" eaLnBrk="1" hangingPunct="1">
              <a:lnSpc>
                <a:spcPct val="90000"/>
              </a:lnSpc>
            </a:pPr>
            <a:r>
              <a:rPr lang="en-US" sz="1800" dirty="0"/>
              <a:t>Capacity </a:t>
            </a:r>
            <a:r>
              <a:rPr lang="en-US" sz="1800" dirty="0" smtClean="0"/>
              <a:t>optimization</a:t>
            </a:r>
          </a:p>
          <a:p>
            <a:pPr lvl="1" eaLnBrk="1" hangingPunct="1">
              <a:lnSpc>
                <a:spcPct val="90000"/>
              </a:lnSpc>
            </a:pPr>
            <a:r>
              <a:rPr lang="en-US" sz="1800" dirty="0"/>
              <a:t>Load </a:t>
            </a:r>
            <a:r>
              <a:rPr lang="en-US" sz="1800" dirty="0" smtClean="0"/>
              <a:t>balancing</a:t>
            </a:r>
          </a:p>
          <a:p>
            <a:pPr lvl="1" eaLnBrk="1" hangingPunct="1">
              <a:lnSpc>
                <a:spcPct val="90000"/>
              </a:lnSpc>
            </a:pPr>
            <a:r>
              <a:rPr lang="en-US" sz="1800" dirty="0"/>
              <a:t>High </a:t>
            </a:r>
            <a:r>
              <a:rPr lang="en-US" sz="1800" dirty="0" smtClean="0"/>
              <a:t>utilization</a:t>
            </a:r>
          </a:p>
          <a:p>
            <a:r>
              <a:rPr lang="en-US" sz="2400" dirty="0" smtClean="0"/>
              <a:t>Multi-tenancy (Data Center / Cloud)- </a:t>
            </a:r>
            <a:r>
              <a:rPr lang="en-US" sz="2400" dirty="0"/>
              <a:t>Tenants need complete control over their </a:t>
            </a:r>
            <a:r>
              <a:rPr lang="en-US" sz="2400" dirty="0" smtClean="0"/>
              <a:t>addresses</a:t>
            </a:r>
            <a:r>
              <a:rPr lang="en-US" sz="2400" dirty="0"/>
              <a:t>, topology, and routing, </a:t>
            </a:r>
            <a:r>
              <a:rPr lang="en-US" sz="2400" dirty="0" smtClean="0"/>
              <a:t>security</a:t>
            </a:r>
          </a:p>
          <a:p>
            <a:r>
              <a:rPr lang="en-US" sz="2400" dirty="0"/>
              <a:t>Service </a:t>
            </a:r>
            <a:r>
              <a:rPr lang="en-US" sz="2400" dirty="0" smtClean="0"/>
              <a:t>Integration (Enterprise)- </a:t>
            </a:r>
            <a:r>
              <a:rPr lang="en-US" sz="2400" dirty="0"/>
              <a:t>Load balancers, firewalls, Intrusion </a:t>
            </a:r>
            <a:r>
              <a:rPr lang="en-US" sz="2400" dirty="0" smtClean="0"/>
              <a:t>Detection </a:t>
            </a:r>
            <a:r>
              <a:rPr lang="en-US" sz="2400" dirty="0"/>
              <a:t>Systems (IDS), provisioned on demand and placed </a:t>
            </a:r>
            <a:r>
              <a:rPr lang="en-US" sz="2400" dirty="0" smtClean="0"/>
              <a:t>appropriately </a:t>
            </a:r>
            <a:r>
              <a:rPr lang="en-US" sz="2400" dirty="0"/>
              <a:t>on the traffic </a:t>
            </a:r>
            <a:r>
              <a:rPr lang="en-US" sz="2400" dirty="0" smtClean="0"/>
              <a:t>path</a:t>
            </a:r>
            <a:endParaRPr lang="en-US" sz="2400"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29</a:t>
            </a:fld>
            <a:endParaRPr lang="en-US"/>
          </a:p>
        </p:txBody>
      </p:sp>
      <p:sp>
        <p:nvSpPr>
          <p:cNvPr id="5" name="Title 1"/>
          <p:cNvSpPr txBox="1">
            <a:spLocks/>
          </p:cNvSpPr>
          <p:nvPr/>
        </p:nvSpPr>
        <p:spPr>
          <a:xfrm>
            <a:off x="381000" y="6248400"/>
            <a:ext cx="8229600" cy="695325"/>
          </a:xfrm>
          <a:prstGeom prst="rect">
            <a:avLst/>
          </a:prstGeom>
        </p:spPr>
        <p:txBody>
          <a:bodyPr vert="horz" lIns="91440" tIns="45720" rIns="91440" bIns="45720" rtlCol="0" anchor="ctr"/>
          <a:lstStyle>
            <a:defPPr>
              <a:defRPr lang="en-US"/>
            </a:defPPr>
            <a:lvl1pPr fontAlgn="auto">
              <a:spcBef>
                <a:spcPts val="0"/>
              </a:spcBef>
              <a:spcAft>
                <a:spcPts val="0"/>
              </a:spcAft>
              <a:defRPr sz="1000">
                <a:solidFill>
                  <a:schemeClr val="tx1">
                    <a:tint val="75000"/>
                  </a:schemeClr>
                </a:solidFill>
                <a:latin typeface="+mn-lt"/>
              </a:defRPr>
            </a:lvl1pPr>
          </a:lstStyle>
          <a:p>
            <a:r>
              <a:rPr lang="en-US" dirty="0"/>
              <a:t>Source: Adopted from Introduction to Software Defined  Software Defined Networking (SDN) Networking (SDN)   by Prof. Raj Jain		</a:t>
            </a:r>
          </a:p>
        </p:txBody>
      </p:sp>
    </p:spTree>
    <p:extLst>
      <p:ext uri="{BB962C8B-B14F-4D97-AF65-F5344CB8AC3E}">
        <p14:creationId xmlns:p14="http://schemas.microsoft.com/office/powerpoint/2010/main" val="1399736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Computing </a:t>
            </a:r>
            <a:r>
              <a:rPr lang="en-US" dirty="0" err="1" smtClean="0"/>
              <a:t>Vs</a:t>
            </a:r>
            <a:r>
              <a:rPr lang="en-US" dirty="0" smtClean="0"/>
              <a:t> Modern Computing		</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9384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05420" y="197546"/>
            <a:ext cx="7628980" cy="716854"/>
          </a:xfrm>
        </p:spPr>
        <p:txBody>
          <a:bodyPr>
            <a:noAutofit/>
          </a:bodyPr>
          <a:lstStyle/>
          <a:p>
            <a:r>
              <a:rPr lang="en-US" dirty="0"/>
              <a:t>SDN </a:t>
            </a:r>
            <a:r>
              <a:rPr lang="en-US" dirty="0" smtClean="0"/>
              <a:t>Innovation &amp; Components</a:t>
            </a:r>
            <a:endParaRPr lang="en-US" dirty="0"/>
          </a:p>
        </p:txBody>
      </p:sp>
      <p:sp>
        <p:nvSpPr>
          <p:cNvPr id="6" name="Slide Number Placeholder 5"/>
          <p:cNvSpPr>
            <a:spLocks noGrp="1"/>
          </p:cNvSpPr>
          <p:nvPr>
            <p:ph type="sldNum" sz="quarter" idx="12"/>
          </p:nvPr>
        </p:nvSpPr>
        <p:spPr/>
        <p:txBody>
          <a:bodyPr/>
          <a:lstStyle/>
          <a:p>
            <a:pPr>
              <a:defRPr/>
            </a:pPr>
            <a:fld id="{7CEEFADD-E4A5-1D49-B5BE-1956F57FD909}" type="slidenum">
              <a:rPr lang="en-GB" smtClean="0"/>
              <a:pPr>
                <a:defRPr/>
              </a:pPr>
              <a:t>30</a:t>
            </a:fld>
            <a:endParaRPr lang="en-GB" dirty="0"/>
          </a:p>
        </p:txBody>
      </p:sp>
      <p:grpSp>
        <p:nvGrpSpPr>
          <p:cNvPr id="8" name="Group 7"/>
          <p:cNvGrpSpPr/>
          <p:nvPr/>
        </p:nvGrpSpPr>
        <p:grpSpPr>
          <a:xfrm>
            <a:off x="5243166" y="1741719"/>
            <a:ext cx="3900834" cy="3924146"/>
            <a:chOff x="685800" y="994834"/>
            <a:chExt cx="8313822" cy="3874127"/>
          </a:xfrm>
        </p:grpSpPr>
        <p:sp>
          <p:nvSpPr>
            <p:cNvPr id="9" name="Line 5"/>
            <p:cNvSpPr>
              <a:spLocks noChangeShapeType="1"/>
            </p:cNvSpPr>
            <p:nvPr/>
          </p:nvSpPr>
          <p:spPr bwMode="auto">
            <a:xfrm flipH="1">
              <a:off x="1828800" y="3407834"/>
              <a:ext cx="1722835" cy="508000"/>
            </a:xfrm>
            <a:prstGeom prst="line">
              <a:avLst/>
            </a:prstGeom>
            <a:noFill/>
            <a:ln w="3175" cap="flat" cmpd="sng">
              <a:solidFill>
                <a:srgbClr val="333333"/>
              </a:solidFill>
              <a:prstDash val="solid"/>
              <a:miter lim="800000"/>
              <a:headEnd type="none" w="med" len="med"/>
              <a:tailEnd type="none" w="med" len="med"/>
            </a:ln>
            <a:effectLst>
              <a:outerShdw blurRad="76200" algn="ctr" rotWithShape="0">
                <a:schemeClr val="bg2">
                  <a:alpha val="79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lgn="ctr"/>
              <a:endParaRPr lang="en-US" sz="1050" b="1" dirty="0"/>
            </a:p>
          </p:txBody>
        </p:sp>
        <p:sp>
          <p:nvSpPr>
            <p:cNvPr id="10" name="Line 5"/>
            <p:cNvSpPr>
              <a:spLocks noChangeShapeType="1"/>
            </p:cNvSpPr>
            <p:nvPr/>
          </p:nvSpPr>
          <p:spPr bwMode="auto">
            <a:xfrm flipH="1" flipV="1">
              <a:off x="5715000" y="3500666"/>
              <a:ext cx="1371601" cy="415168"/>
            </a:xfrm>
            <a:prstGeom prst="line">
              <a:avLst/>
            </a:prstGeom>
            <a:noFill/>
            <a:ln w="3175" cap="flat" cmpd="sng">
              <a:solidFill>
                <a:srgbClr val="333333"/>
              </a:solidFill>
              <a:prstDash val="solid"/>
              <a:miter lim="800000"/>
              <a:headEnd type="none" w="med" len="med"/>
              <a:tailEnd type="none" w="med" len="med"/>
            </a:ln>
            <a:effectLst>
              <a:outerShdw blurRad="76200" algn="ctr" rotWithShape="0">
                <a:schemeClr val="bg2">
                  <a:alpha val="79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lgn="ctr"/>
              <a:endParaRPr lang="en-US" sz="1050" b="1" dirty="0"/>
            </a:p>
          </p:txBody>
        </p:sp>
        <p:sp>
          <p:nvSpPr>
            <p:cNvPr id="13" name="Line 5"/>
            <p:cNvSpPr>
              <a:spLocks noChangeShapeType="1"/>
            </p:cNvSpPr>
            <p:nvPr/>
          </p:nvSpPr>
          <p:spPr bwMode="auto">
            <a:xfrm flipV="1">
              <a:off x="2895600" y="4487334"/>
              <a:ext cx="3352800" cy="0"/>
            </a:xfrm>
            <a:prstGeom prst="line">
              <a:avLst/>
            </a:prstGeom>
            <a:noFill/>
            <a:ln w="3175" cap="flat" cmpd="sng">
              <a:solidFill>
                <a:srgbClr val="333333"/>
              </a:solidFill>
              <a:prstDash val="solid"/>
              <a:miter lim="800000"/>
              <a:headEnd type="none" w="med" len="med"/>
              <a:tailEnd type="none" w="med" len="med"/>
            </a:ln>
            <a:effectLst>
              <a:outerShdw blurRad="76200" algn="ctr" rotWithShape="0">
                <a:schemeClr val="bg2">
                  <a:alpha val="79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lgn="ctr"/>
              <a:endParaRPr lang="en-US" sz="1050" b="1" dirty="0"/>
            </a:p>
          </p:txBody>
        </p:sp>
        <p:sp>
          <p:nvSpPr>
            <p:cNvPr id="14" name="AutoShape 1"/>
            <p:cNvSpPr>
              <a:spLocks/>
            </p:cNvSpPr>
            <p:nvPr/>
          </p:nvSpPr>
          <p:spPr bwMode="auto">
            <a:xfrm>
              <a:off x="685800" y="994834"/>
              <a:ext cx="8001000" cy="1056680"/>
            </a:xfrm>
            <a:prstGeom prst="roundRect">
              <a:avLst>
                <a:gd name="adj" fmla="val 10560"/>
              </a:avLst>
            </a:prstGeom>
            <a:ln>
              <a:solidFill>
                <a:srgbClr val="7F7F7F"/>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lIns="0" tIns="0" rIns="0" bIns="0"/>
            <a:lstStyle/>
            <a:p>
              <a:pPr algn="ctr"/>
              <a:endParaRPr lang="en-US" sz="1050" b="1" dirty="0"/>
            </a:p>
          </p:txBody>
        </p:sp>
        <p:sp>
          <p:nvSpPr>
            <p:cNvPr id="15" name="AutoShape 18"/>
            <p:cNvSpPr>
              <a:spLocks/>
            </p:cNvSpPr>
            <p:nvPr/>
          </p:nvSpPr>
          <p:spPr bwMode="auto">
            <a:xfrm>
              <a:off x="739378" y="1567824"/>
              <a:ext cx="7884914" cy="416719"/>
            </a:xfrm>
            <a:prstGeom prst="roundRect">
              <a:avLst>
                <a:gd name="adj" fmla="val 26782"/>
              </a:avLst>
            </a:prstGeom>
            <a:solidFill>
              <a:schemeClr val="accent4"/>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lIns="0" tIns="0" rIns="0" bIns="0" anchor="ctr"/>
            <a:lstStyle/>
            <a:p>
              <a:pPr algn="ctr"/>
              <a:r>
                <a:rPr lang="en-US" sz="1050" b="1" dirty="0" smtClean="0">
                  <a:solidFill>
                    <a:srgbClr val="FFFFFF"/>
                  </a:solidFill>
                  <a:ea typeface="ＭＳ Ｐゴシック" charset="0"/>
                  <a:cs typeface="Gill Sans" charset="0"/>
                </a:rPr>
                <a:t>SDN Controller/ Network Operating System</a:t>
              </a:r>
              <a:endParaRPr lang="en-US" sz="1050" b="1" dirty="0">
                <a:solidFill>
                  <a:srgbClr val="FFFFFF"/>
                </a:solidFill>
                <a:ea typeface="ＭＳ Ｐゴシック" charset="0"/>
                <a:cs typeface="Gill Sans" charset="0"/>
              </a:endParaRPr>
            </a:p>
          </p:txBody>
        </p:sp>
        <p:sp>
          <p:nvSpPr>
            <p:cNvPr id="16" name="AutoShape 19"/>
            <p:cNvSpPr>
              <a:spLocks/>
            </p:cNvSpPr>
            <p:nvPr/>
          </p:nvSpPr>
          <p:spPr bwMode="auto">
            <a:xfrm>
              <a:off x="3150394" y="1054366"/>
              <a:ext cx="741164" cy="416719"/>
            </a:xfrm>
            <a:prstGeom prst="roundRect">
              <a:avLst>
                <a:gd name="adj" fmla="val 26782"/>
              </a:avLst>
            </a:prstGeom>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lIns="0" tIns="0" rIns="0" bIns="0" anchor="ctr"/>
            <a:lstStyle/>
            <a:p>
              <a:pPr algn="ctr"/>
              <a:r>
                <a:rPr lang="en-US" sz="900" b="1" dirty="0">
                  <a:solidFill>
                    <a:srgbClr val="232423"/>
                  </a:solidFill>
                  <a:ea typeface="ＭＳ Ｐゴシック" charset="0"/>
                  <a:cs typeface="Gill Sans" charset="0"/>
                </a:rPr>
                <a:t>App</a:t>
              </a:r>
            </a:p>
          </p:txBody>
        </p:sp>
        <p:sp>
          <p:nvSpPr>
            <p:cNvPr id="17" name="AutoShape 20"/>
            <p:cNvSpPr>
              <a:spLocks/>
            </p:cNvSpPr>
            <p:nvPr/>
          </p:nvSpPr>
          <p:spPr bwMode="auto">
            <a:xfrm>
              <a:off x="3927277" y="1054366"/>
              <a:ext cx="741164" cy="416719"/>
            </a:xfrm>
            <a:prstGeom prst="roundRect">
              <a:avLst>
                <a:gd name="adj" fmla="val 26782"/>
              </a:avLst>
            </a:prstGeom>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lIns="0" tIns="0" rIns="0" bIns="0" anchor="ctr"/>
            <a:lstStyle/>
            <a:p>
              <a:pPr algn="ctr"/>
              <a:r>
                <a:rPr lang="en-US" sz="900" b="1" dirty="0">
                  <a:solidFill>
                    <a:srgbClr val="232423"/>
                  </a:solidFill>
                  <a:ea typeface="ＭＳ Ｐゴシック" charset="0"/>
                  <a:cs typeface="Gill Sans" charset="0"/>
                </a:rPr>
                <a:t>App</a:t>
              </a:r>
            </a:p>
          </p:txBody>
        </p:sp>
        <p:sp>
          <p:nvSpPr>
            <p:cNvPr id="18" name="AutoShape 21"/>
            <p:cNvSpPr>
              <a:spLocks/>
            </p:cNvSpPr>
            <p:nvPr/>
          </p:nvSpPr>
          <p:spPr bwMode="auto">
            <a:xfrm>
              <a:off x="4704159" y="1054366"/>
              <a:ext cx="741164" cy="416719"/>
            </a:xfrm>
            <a:prstGeom prst="roundRect">
              <a:avLst>
                <a:gd name="adj" fmla="val 26782"/>
              </a:avLst>
            </a:prstGeom>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lIns="0" tIns="0" rIns="0" bIns="0" anchor="ctr"/>
            <a:lstStyle/>
            <a:p>
              <a:pPr algn="ctr"/>
              <a:r>
                <a:rPr lang="en-US" sz="900" b="1" dirty="0">
                  <a:solidFill>
                    <a:srgbClr val="232423"/>
                  </a:solidFill>
                  <a:ea typeface="ＭＳ Ｐゴシック" charset="0"/>
                  <a:cs typeface="Gill Sans" charset="0"/>
                </a:rPr>
                <a:t>App</a:t>
              </a:r>
            </a:p>
          </p:txBody>
        </p:sp>
        <p:sp>
          <p:nvSpPr>
            <p:cNvPr id="19" name="AutoShape 22"/>
            <p:cNvSpPr>
              <a:spLocks/>
            </p:cNvSpPr>
            <p:nvPr/>
          </p:nvSpPr>
          <p:spPr bwMode="auto">
            <a:xfrm>
              <a:off x="5481042" y="1054366"/>
              <a:ext cx="741164" cy="416719"/>
            </a:xfrm>
            <a:prstGeom prst="roundRect">
              <a:avLst>
                <a:gd name="adj" fmla="val 26782"/>
              </a:avLst>
            </a:prstGeom>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lIns="0" tIns="0" rIns="0" bIns="0" anchor="ctr"/>
            <a:lstStyle/>
            <a:p>
              <a:pPr algn="ctr"/>
              <a:r>
                <a:rPr lang="en-US" sz="900" b="1" dirty="0">
                  <a:solidFill>
                    <a:srgbClr val="232423"/>
                  </a:solidFill>
                  <a:ea typeface="ＭＳ Ｐゴシック" charset="0"/>
                  <a:cs typeface="Gill Sans" charset="0"/>
                </a:rPr>
                <a:t>App</a:t>
              </a:r>
            </a:p>
          </p:txBody>
        </p:sp>
        <p:sp>
          <p:nvSpPr>
            <p:cNvPr id="20" name="Line 23"/>
            <p:cNvSpPr>
              <a:spLocks noChangeShapeType="1"/>
            </p:cNvSpPr>
            <p:nvPr/>
          </p:nvSpPr>
          <p:spPr bwMode="auto">
            <a:xfrm flipH="1">
              <a:off x="1468117" y="2137834"/>
              <a:ext cx="0" cy="1778000"/>
            </a:xfrm>
            <a:prstGeom prst="line">
              <a:avLst/>
            </a:prstGeom>
            <a:ln>
              <a:solidFill>
                <a:schemeClr val="accent2"/>
              </a:solidFill>
              <a:headEnd type="stealth" w="med" len="med"/>
              <a:tailEnd type="stealth" w="med" len="med"/>
            </a:ln>
            <a:extLst/>
          </p:spPr>
          <p:style>
            <a:lnRef idx="3">
              <a:schemeClr val="accent4"/>
            </a:lnRef>
            <a:fillRef idx="0">
              <a:schemeClr val="accent4"/>
            </a:fillRef>
            <a:effectRef idx="2">
              <a:schemeClr val="accent4"/>
            </a:effectRef>
            <a:fontRef idx="minor">
              <a:schemeClr val="tx1"/>
            </a:fontRef>
          </p:style>
          <p:txBody>
            <a:bodyPr lIns="0" tIns="0" rIns="0" bIns="0"/>
            <a:lstStyle/>
            <a:p>
              <a:pPr algn="ctr"/>
              <a:endParaRPr lang="en-US" sz="1050" b="1" dirty="0"/>
            </a:p>
          </p:txBody>
        </p:sp>
        <p:sp>
          <p:nvSpPr>
            <p:cNvPr id="21" name="Line 25"/>
            <p:cNvSpPr>
              <a:spLocks noChangeShapeType="1"/>
            </p:cNvSpPr>
            <p:nvPr/>
          </p:nvSpPr>
          <p:spPr bwMode="auto">
            <a:xfrm>
              <a:off x="7239000" y="2137834"/>
              <a:ext cx="0" cy="1714500"/>
            </a:xfrm>
            <a:prstGeom prst="line">
              <a:avLst/>
            </a:prstGeom>
            <a:ln>
              <a:solidFill>
                <a:schemeClr val="accent2"/>
              </a:solidFill>
              <a:headEnd type="stealth" w="med" len="med"/>
              <a:tailEnd type="stealth" w="med" len="med"/>
            </a:ln>
            <a:extLst/>
          </p:spPr>
          <p:style>
            <a:lnRef idx="3">
              <a:schemeClr val="accent4"/>
            </a:lnRef>
            <a:fillRef idx="0">
              <a:schemeClr val="accent4"/>
            </a:fillRef>
            <a:effectRef idx="2">
              <a:schemeClr val="accent4"/>
            </a:effectRef>
            <a:fontRef idx="minor">
              <a:schemeClr val="tx1"/>
            </a:fontRef>
          </p:style>
          <p:txBody>
            <a:bodyPr lIns="0" tIns="0" rIns="0" bIns="0"/>
            <a:lstStyle/>
            <a:p>
              <a:pPr algn="ctr"/>
              <a:endParaRPr lang="en-US" sz="1050" b="1" dirty="0"/>
            </a:p>
          </p:txBody>
        </p:sp>
        <p:sp>
          <p:nvSpPr>
            <p:cNvPr id="22" name="Line 26"/>
            <p:cNvSpPr>
              <a:spLocks noChangeShapeType="1"/>
            </p:cNvSpPr>
            <p:nvPr/>
          </p:nvSpPr>
          <p:spPr bwMode="auto">
            <a:xfrm>
              <a:off x="4572000" y="2074334"/>
              <a:ext cx="0" cy="701843"/>
            </a:xfrm>
            <a:prstGeom prst="line">
              <a:avLst/>
            </a:prstGeom>
            <a:ln>
              <a:solidFill>
                <a:schemeClr val="accent2"/>
              </a:solidFill>
              <a:headEnd type="stealth" w="med" len="med"/>
              <a:tailEnd type="stealth" w="med" len="med"/>
            </a:ln>
            <a:extLst/>
          </p:spPr>
          <p:style>
            <a:lnRef idx="3">
              <a:schemeClr val="accent4"/>
            </a:lnRef>
            <a:fillRef idx="0">
              <a:schemeClr val="accent4"/>
            </a:fillRef>
            <a:effectRef idx="2">
              <a:schemeClr val="accent4"/>
            </a:effectRef>
            <a:fontRef idx="minor">
              <a:schemeClr val="tx1"/>
            </a:fontRef>
          </p:style>
          <p:txBody>
            <a:bodyPr lIns="0" tIns="0" rIns="0" bIns="0"/>
            <a:lstStyle/>
            <a:p>
              <a:pPr algn="ctr"/>
              <a:endParaRPr lang="en-US" sz="1050" b="1" dirty="0"/>
            </a:p>
          </p:txBody>
        </p:sp>
        <p:sp>
          <p:nvSpPr>
            <p:cNvPr id="23" name="Rectangle 27"/>
            <p:cNvSpPr>
              <a:spLocks/>
            </p:cNvSpPr>
            <p:nvPr/>
          </p:nvSpPr>
          <p:spPr bwMode="auto">
            <a:xfrm>
              <a:off x="3086035" y="2265365"/>
              <a:ext cx="1376839" cy="159523"/>
            </a:xfrm>
            <a:prstGeom prst="rect">
              <a:avLst/>
            </a:prstGeom>
            <a:noFill/>
            <a:ln>
              <a:noFill/>
            </a:ln>
            <a:extLst/>
          </p:spPr>
          <p:txBody>
            <a:bodyPr wrap="none" lIns="0" tIns="0" rIns="0" bIns="0" anchor="ctr">
              <a:spAutoFit/>
            </a:bodyPr>
            <a:lstStyle/>
            <a:p>
              <a:pPr algn="ctr"/>
              <a:r>
                <a:rPr lang="en-US" sz="1050" b="1" dirty="0" smtClean="0">
                  <a:solidFill>
                    <a:schemeClr val="accent2"/>
                  </a:solidFill>
                  <a:ea typeface="ＭＳ Ｐゴシック" charset="0"/>
                  <a:cs typeface="Gill Sans" charset="0"/>
                </a:rPr>
                <a:t>OpenFlow</a:t>
              </a:r>
              <a:endParaRPr lang="en-US" sz="1050" b="1" dirty="0">
                <a:solidFill>
                  <a:schemeClr val="accent2"/>
                </a:solidFill>
                <a:ea typeface="ＭＳ Ｐゴシック" charset="0"/>
                <a:cs typeface="Gill Sans" charset="0"/>
              </a:endParaRPr>
            </a:p>
          </p:txBody>
        </p:sp>
        <p:grpSp>
          <p:nvGrpSpPr>
            <p:cNvPr id="24" name="Group 23"/>
            <p:cNvGrpSpPr/>
            <p:nvPr/>
          </p:nvGrpSpPr>
          <p:grpSpPr>
            <a:xfrm>
              <a:off x="3378201" y="2776177"/>
              <a:ext cx="2457649" cy="953127"/>
              <a:chOff x="711200" y="4195011"/>
              <a:chExt cx="2457649" cy="1143752"/>
            </a:xfrm>
            <a:noFill/>
          </p:grpSpPr>
          <p:sp>
            <p:nvSpPr>
              <p:cNvPr id="36" name="AutoShape 27"/>
              <p:cNvSpPr>
                <a:spLocks/>
              </p:cNvSpPr>
              <p:nvPr/>
            </p:nvSpPr>
            <p:spPr bwMode="auto">
              <a:xfrm>
                <a:off x="711200" y="4195011"/>
                <a:ext cx="2457649" cy="1143752"/>
              </a:xfrm>
              <a:prstGeom prst="roundRect">
                <a:avLst>
                  <a:gd name="adj" fmla="val 8148"/>
                </a:avLst>
              </a:prstGeom>
              <a:ln>
                <a:solidFill>
                  <a:srgbClr val="7F7F7F"/>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lIns="0" tIns="0" rIns="0" bIns="0"/>
              <a:lstStyle/>
              <a:p>
                <a:pPr algn="ctr"/>
                <a:endParaRPr lang="en-US" sz="1050" b="1" dirty="0"/>
              </a:p>
            </p:txBody>
          </p:sp>
          <p:sp>
            <p:nvSpPr>
              <p:cNvPr id="37" name="AutoShape 28"/>
              <p:cNvSpPr>
                <a:spLocks/>
              </p:cNvSpPr>
              <p:nvPr/>
            </p:nvSpPr>
            <p:spPr bwMode="auto">
              <a:xfrm>
                <a:off x="806649" y="4785122"/>
                <a:ext cx="2286000" cy="500063"/>
              </a:xfrm>
              <a:prstGeom prst="roundRect">
                <a:avLst>
                  <a:gd name="adj" fmla="val 13415"/>
                </a:avLst>
              </a:prstGeom>
              <a:solidFill>
                <a:srgbClr val="0C5492"/>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0" tIns="0" rIns="0" bIns="0" anchor="ctr"/>
              <a:lstStyle/>
              <a:p>
                <a:pPr algn="ctr"/>
                <a:r>
                  <a:rPr lang="en-US" sz="900" b="1" dirty="0">
                    <a:ea typeface="ＭＳ Ｐゴシック" charset="0"/>
                    <a:cs typeface="Gill Sans" charset="0"/>
                  </a:rPr>
                  <a:t>Packet-Forwarding Hardware</a:t>
                </a:r>
              </a:p>
            </p:txBody>
          </p:sp>
          <p:sp>
            <p:nvSpPr>
              <p:cNvPr id="38" name="AutoShape 29"/>
              <p:cNvSpPr>
                <a:spLocks/>
              </p:cNvSpPr>
              <p:nvPr/>
            </p:nvSpPr>
            <p:spPr bwMode="auto">
              <a:xfrm>
                <a:off x="806649" y="4267200"/>
                <a:ext cx="2286000" cy="500063"/>
              </a:xfrm>
              <a:prstGeom prst="roundRect">
                <a:avLst>
                  <a:gd name="adj" fmla="val 10742"/>
                </a:avLst>
              </a:prstGeom>
              <a:solidFill>
                <a:schemeClr val="accent3"/>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lIns="0" tIns="0" rIns="0" bIns="0" anchor="ctr"/>
              <a:lstStyle/>
              <a:p>
                <a:pPr algn="ctr"/>
                <a:r>
                  <a:rPr lang="en-US" sz="900" b="1" dirty="0" smtClean="0">
                    <a:ea typeface="ＭＳ Ｐゴシック" charset="0"/>
                    <a:cs typeface="Gill Sans" charset="0"/>
                  </a:rPr>
                  <a:t>OpenFlow compliant OS</a:t>
                </a:r>
                <a:endParaRPr lang="en-US" sz="900" b="1" dirty="0">
                  <a:ea typeface="ＭＳ Ｐゴシック" charset="0"/>
                  <a:cs typeface="Gill Sans" charset="0"/>
                </a:endParaRPr>
              </a:p>
            </p:txBody>
          </p:sp>
        </p:grpSp>
        <p:grpSp>
          <p:nvGrpSpPr>
            <p:cNvPr id="25" name="Group 24"/>
            <p:cNvGrpSpPr/>
            <p:nvPr/>
          </p:nvGrpSpPr>
          <p:grpSpPr>
            <a:xfrm>
              <a:off x="685801" y="3915834"/>
              <a:ext cx="2457649" cy="953127"/>
              <a:chOff x="711200" y="4195011"/>
              <a:chExt cx="2457649" cy="1143752"/>
            </a:xfrm>
            <a:noFill/>
          </p:grpSpPr>
          <p:sp>
            <p:nvSpPr>
              <p:cNvPr id="33" name="AutoShape 27"/>
              <p:cNvSpPr>
                <a:spLocks/>
              </p:cNvSpPr>
              <p:nvPr/>
            </p:nvSpPr>
            <p:spPr bwMode="auto">
              <a:xfrm>
                <a:off x="711200" y="4195011"/>
                <a:ext cx="2457649" cy="1143752"/>
              </a:xfrm>
              <a:prstGeom prst="roundRect">
                <a:avLst>
                  <a:gd name="adj" fmla="val 8148"/>
                </a:avLst>
              </a:prstGeom>
              <a:ln>
                <a:solidFill>
                  <a:srgbClr val="7F7F7F"/>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lIns="0" tIns="0" rIns="0" bIns="0"/>
              <a:lstStyle/>
              <a:p>
                <a:pPr algn="ctr"/>
                <a:endParaRPr lang="en-US" sz="1050" b="1" dirty="0"/>
              </a:p>
            </p:txBody>
          </p:sp>
          <p:sp>
            <p:nvSpPr>
              <p:cNvPr id="34" name="AutoShape 28"/>
              <p:cNvSpPr>
                <a:spLocks/>
              </p:cNvSpPr>
              <p:nvPr/>
            </p:nvSpPr>
            <p:spPr bwMode="auto">
              <a:xfrm>
                <a:off x="806649" y="4785122"/>
                <a:ext cx="2286000" cy="500063"/>
              </a:xfrm>
              <a:prstGeom prst="roundRect">
                <a:avLst>
                  <a:gd name="adj" fmla="val 13415"/>
                </a:avLst>
              </a:prstGeom>
              <a:solidFill>
                <a:srgbClr val="0C5492"/>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0" tIns="0" rIns="0" bIns="0" anchor="ctr"/>
              <a:lstStyle/>
              <a:p>
                <a:pPr algn="ctr"/>
                <a:r>
                  <a:rPr lang="en-US" sz="900" b="1" dirty="0">
                    <a:ea typeface="ＭＳ Ｐゴシック" charset="0"/>
                    <a:cs typeface="Gill Sans" charset="0"/>
                  </a:rPr>
                  <a:t>Packet-Forwarding Hardware</a:t>
                </a:r>
              </a:p>
            </p:txBody>
          </p:sp>
          <p:sp>
            <p:nvSpPr>
              <p:cNvPr id="35" name="AutoShape 29"/>
              <p:cNvSpPr>
                <a:spLocks/>
              </p:cNvSpPr>
              <p:nvPr/>
            </p:nvSpPr>
            <p:spPr bwMode="auto">
              <a:xfrm>
                <a:off x="806649" y="4267200"/>
                <a:ext cx="2286000" cy="500063"/>
              </a:xfrm>
              <a:prstGeom prst="roundRect">
                <a:avLst>
                  <a:gd name="adj" fmla="val 10742"/>
                </a:avLst>
              </a:prstGeom>
              <a:solidFill>
                <a:schemeClr val="accent3"/>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lIns="0" tIns="0" rIns="0" bIns="0" anchor="ctr"/>
              <a:lstStyle/>
              <a:p>
                <a:pPr algn="ctr"/>
                <a:r>
                  <a:rPr lang="en-US" sz="900" b="1" dirty="0" smtClean="0">
                    <a:ea typeface="ＭＳ Ｐゴシック" charset="0"/>
                    <a:cs typeface="Gill Sans" charset="0"/>
                  </a:rPr>
                  <a:t>OpenFlow compliant OS</a:t>
                </a:r>
                <a:endParaRPr lang="en-US" sz="900" b="1" dirty="0">
                  <a:ea typeface="ＭＳ Ｐゴシック" charset="0"/>
                  <a:cs typeface="Gill Sans" charset="0"/>
                </a:endParaRPr>
              </a:p>
            </p:txBody>
          </p:sp>
        </p:grpSp>
        <p:grpSp>
          <p:nvGrpSpPr>
            <p:cNvPr id="26" name="Group 25"/>
            <p:cNvGrpSpPr/>
            <p:nvPr/>
          </p:nvGrpSpPr>
          <p:grpSpPr>
            <a:xfrm>
              <a:off x="5791201" y="3915834"/>
              <a:ext cx="2457649" cy="953127"/>
              <a:chOff x="711200" y="4195011"/>
              <a:chExt cx="2457649" cy="1143752"/>
            </a:xfrm>
            <a:noFill/>
          </p:grpSpPr>
          <p:sp>
            <p:nvSpPr>
              <p:cNvPr id="30" name="AutoShape 27"/>
              <p:cNvSpPr>
                <a:spLocks/>
              </p:cNvSpPr>
              <p:nvPr/>
            </p:nvSpPr>
            <p:spPr bwMode="auto">
              <a:xfrm>
                <a:off x="711200" y="4195011"/>
                <a:ext cx="2457649" cy="1143752"/>
              </a:xfrm>
              <a:prstGeom prst="roundRect">
                <a:avLst>
                  <a:gd name="adj" fmla="val 8148"/>
                </a:avLst>
              </a:prstGeom>
              <a:ln>
                <a:solidFill>
                  <a:srgbClr val="7F7F7F"/>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lIns="0" tIns="0" rIns="0" bIns="0"/>
              <a:lstStyle/>
              <a:p>
                <a:pPr algn="ctr"/>
                <a:endParaRPr lang="en-US" sz="1050" b="1" dirty="0"/>
              </a:p>
            </p:txBody>
          </p:sp>
          <p:sp>
            <p:nvSpPr>
              <p:cNvPr id="31" name="AutoShape 28"/>
              <p:cNvSpPr>
                <a:spLocks/>
              </p:cNvSpPr>
              <p:nvPr/>
            </p:nvSpPr>
            <p:spPr bwMode="auto">
              <a:xfrm>
                <a:off x="806649" y="4785122"/>
                <a:ext cx="2286000" cy="500063"/>
              </a:xfrm>
              <a:prstGeom prst="roundRect">
                <a:avLst>
                  <a:gd name="adj" fmla="val 13415"/>
                </a:avLst>
              </a:prstGeom>
              <a:solidFill>
                <a:srgbClr val="0C5492"/>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0" tIns="0" rIns="0" bIns="0" anchor="ctr"/>
              <a:lstStyle/>
              <a:p>
                <a:pPr algn="ctr"/>
                <a:r>
                  <a:rPr lang="en-US" sz="900" b="1" dirty="0">
                    <a:ea typeface="ＭＳ Ｐゴシック" charset="0"/>
                    <a:cs typeface="Gill Sans" charset="0"/>
                  </a:rPr>
                  <a:t>Packet-Forwarding Hardware</a:t>
                </a:r>
              </a:p>
            </p:txBody>
          </p:sp>
          <p:sp>
            <p:nvSpPr>
              <p:cNvPr id="32" name="AutoShape 29"/>
              <p:cNvSpPr>
                <a:spLocks/>
              </p:cNvSpPr>
              <p:nvPr/>
            </p:nvSpPr>
            <p:spPr bwMode="auto">
              <a:xfrm>
                <a:off x="806649" y="4267200"/>
                <a:ext cx="2286000" cy="500063"/>
              </a:xfrm>
              <a:prstGeom prst="roundRect">
                <a:avLst>
                  <a:gd name="adj" fmla="val 10742"/>
                </a:avLst>
              </a:prstGeom>
              <a:solidFill>
                <a:schemeClr val="accent3"/>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lIns="0" tIns="0" rIns="0" bIns="0" anchor="ctr"/>
              <a:lstStyle/>
              <a:p>
                <a:pPr algn="ctr"/>
                <a:r>
                  <a:rPr lang="en-US" sz="900" b="1" dirty="0" smtClean="0">
                    <a:ea typeface="ＭＳ Ｐゴシック" charset="0"/>
                    <a:cs typeface="Gill Sans" charset="0"/>
                  </a:rPr>
                  <a:t>OpenFlow compliant OS</a:t>
                </a:r>
                <a:endParaRPr lang="en-US" sz="900" b="1" dirty="0">
                  <a:ea typeface="ＭＳ Ｐゴシック" charset="0"/>
                  <a:cs typeface="Gill Sans" charset="0"/>
                </a:endParaRPr>
              </a:p>
            </p:txBody>
          </p:sp>
        </p:grpSp>
        <p:cxnSp>
          <p:nvCxnSpPr>
            <p:cNvPr id="27" name="Straight Connector 26"/>
            <p:cNvCxnSpPr/>
            <p:nvPr/>
          </p:nvCxnSpPr>
          <p:spPr>
            <a:xfrm>
              <a:off x="3067249" y="1503155"/>
              <a:ext cx="3308855" cy="0"/>
            </a:xfrm>
            <a:prstGeom prst="line">
              <a:avLst/>
            </a:prstGeom>
            <a:ln>
              <a:solidFill>
                <a:schemeClr val="tx2"/>
              </a:solidFill>
              <a:prstDash val="sysDash"/>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986362" y="1015842"/>
              <a:ext cx="2013260" cy="395010"/>
            </a:xfrm>
            <a:prstGeom prst="rect">
              <a:avLst/>
            </a:prstGeom>
            <a:noFill/>
          </p:spPr>
          <p:txBody>
            <a:bodyPr wrap="square" rtlCol="0">
              <a:spAutoFit/>
            </a:bodyPr>
            <a:lstStyle/>
            <a:p>
              <a:r>
                <a:rPr lang="en-US" sz="1000" dirty="0" smtClean="0">
                  <a:solidFill>
                    <a:schemeClr val="bg1">
                      <a:lumMod val="50000"/>
                    </a:schemeClr>
                  </a:solidFill>
                  <a:latin typeface="+mj-lt"/>
                </a:rPr>
                <a:t>Well-defined</a:t>
              </a:r>
              <a:br>
                <a:rPr lang="en-US" sz="1000" dirty="0" smtClean="0">
                  <a:solidFill>
                    <a:schemeClr val="bg1">
                      <a:lumMod val="50000"/>
                    </a:schemeClr>
                  </a:solidFill>
                  <a:latin typeface="+mj-lt"/>
                </a:rPr>
              </a:br>
              <a:r>
                <a:rPr lang="en-US" sz="1000" dirty="0" smtClean="0">
                  <a:solidFill>
                    <a:schemeClr val="bg1">
                      <a:lumMod val="50000"/>
                    </a:schemeClr>
                  </a:solidFill>
                  <a:latin typeface="+mj-lt"/>
                </a:rPr>
                <a:t>Open API</a:t>
              </a:r>
              <a:endParaRPr lang="en-US" sz="1000" dirty="0">
                <a:solidFill>
                  <a:schemeClr val="bg1">
                    <a:lumMod val="50000"/>
                  </a:schemeClr>
                </a:solidFill>
                <a:latin typeface="+mj-lt"/>
              </a:endParaRPr>
            </a:p>
          </p:txBody>
        </p:sp>
        <p:cxnSp>
          <p:nvCxnSpPr>
            <p:cNvPr id="29" name="Straight Connector 28"/>
            <p:cNvCxnSpPr>
              <a:endCxn id="28" idx="1"/>
            </p:cNvCxnSpPr>
            <p:nvPr/>
          </p:nvCxnSpPr>
          <p:spPr>
            <a:xfrm flipV="1">
              <a:off x="6376104" y="1213347"/>
              <a:ext cx="610258" cy="289813"/>
            </a:xfrm>
            <a:prstGeom prst="line">
              <a:avLst/>
            </a:prstGeom>
            <a:ln>
              <a:solidFill>
                <a:schemeClr val="tx2"/>
              </a:solidFill>
              <a:prstDash val="sysDash"/>
            </a:ln>
          </p:spPr>
          <p:style>
            <a:lnRef idx="2">
              <a:schemeClr val="accent1"/>
            </a:lnRef>
            <a:fillRef idx="0">
              <a:schemeClr val="accent1"/>
            </a:fillRef>
            <a:effectRef idx="1">
              <a:schemeClr val="accent1"/>
            </a:effectRef>
            <a:fontRef idx="minor">
              <a:schemeClr val="tx1"/>
            </a:fontRef>
          </p:style>
        </p:cxnSp>
      </p:grpSp>
      <p:sp>
        <p:nvSpPr>
          <p:cNvPr id="39" name="Footer Placeholder 4"/>
          <p:cNvSpPr txBox="1">
            <a:spLocks/>
          </p:cNvSpPr>
          <p:nvPr/>
        </p:nvSpPr>
        <p:spPr>
          <a:xfrm>
            <a:off x="533400" y="6356986"/>
            <a:ext cx="7467600" cy="363854"/>
          </a:xfrm>
          <a:prstGeom prst="rect">
            <a:avLst/>
          </a:prstGeom>
        </p:spPr>
        <p:txBody>
          <a:bodyPr vert="horz" lIns="91440" tIns="45720" rIns="91440" bIns="45720" rtlCol="0" anchor="ctr"/>
          <a:lstStyle>
            <a:defPPr>
              <a:defRPr lang="en-US"/>
            </a:defPPr>
            <a:lvl1pPr algn="ctr" rtl="0" fontAlgn="auto">
              <a:spcBef>
                <a:spcPts val="0"/>
              </a:spcBef>
              <a:spcAft>
                <a:spcPts val="0"/>
              </a:spcAft>
              <a:defRPr sz="1000" kern="1200">
                <a:solidFill>
                  <a:schemeClr val="tx1">
                    <a:tint val="75000"/>
                  </a:schemeClr>
                </a:solidFill>
                <a:latin typeface="+mn-lt"/>
                <a:ea typeface="+mn-ea"/>
                <a:cs typeface="+mn-cs"/>
              </a:defRPr>
            </a:lvl1pPr>
            <a:lvl2pPr marL="457200" algn="l" rtl="0" fontAlgn="base">
              <a:spcBef>
                <a:spcPct val="0"/>
              </a:spcBef>
              <a:spcAft>
                <a:spcPct val="0"/>
              </a:spcAft>
              <a:defRPr sz="1400" kern="1200">
                <a:solidFill>
                  <a:schemeClr val="tx1"/>
                </a:solidFill>
                <a:latin typeface="Lucida Sans Unicode" pitchFamily="34" charset="0"/>
                <a:ea typeface="+mn-ea"/>
                <a:cs typeface="+mn-cs"/>
              </a:defRPr>
            </a:lvl2pPr>
            <a:lvl3pPr marL="914400" algn="l" rtl="0" fontAlgn="base">
              <a:spcBef>
                <a:spcPct val="0"/>
              </a:spcBef>
              <a:spcAft>
                <a:spcPct val="0"/>
              </a:spcAft>
              <a:defRPr sz="1400" kern="1200">
                <a:solidFill>
                  <a:schemeClr val="tx1"/>
                </a:solidFill>
                <a:latin typeface="Lucida Sans Unicode" pitchFamily="34" charset="0"/>
                <a:ea typeface="+mn-ea"/>
                <a:cs typeface="+mn-cs"/>
              </a:defRPr>
            </a:lvl3pPr>
            <a:lvl4pPr marL="1371600" algn="l" rtl="0" fontAlgn="base">
              <a:spcBef>
                <a:spcPct val="0"/>
              </a:spcBef>
              <a:spcAft>
                <a:spcPct val="0"/>
              </a:spcAft>
              <a:defRPr sz="1400" kern="1200">
                <a:solidFill>
                  <a:schemeClr val="tx1"/>
                </a:solidFill>
                <a:latin typeface="Lucida Sans Unicode" pitchFamily="34" charset="0"/>
                <a:ea typeface="+mn-ea"/>
                <a:cs typeface="+mn-cs"/>
              </a:defRPr>
            </a:lvl4pPr>
            <a:lvl5pPr marL="1828800" algn="l" rtl="0" fontAlgn="base">
              <a:spcBef>
                <a:spcPct val="0"/>
              </a:spcBef>
              <a:spcAft>
                <a:spcPct val="0"/>
              </a:spcAft>
              <a:defRPr sz="1400" kern="1200">
                <a:solidFill>
                  <a:schemeClr val="tx1"/>
                </a:solidFill>
                <a:latin typeface="Lucida Sans Unicode" pitchFamily="34" charset="0"/>
                <a:ea typeface="+mn-ea"/>
                <a:cs typeface="+mn-cs"/>
              </a:defRPr>
            </a:lvl5pPr>
            <a:lvl6pPr marL="2286000" algn="l" defTabSz="914400" rtl="0" eaLnBrk="1" latinLnBrk="0" hangingPunct="1">
              <a:defRPr sz="1400" kern="1200">
                <a:solidFill>
                  <a:schemeClr val="tx1"/>
                </a:solidFill>
                <a:latin typeface="Lucida Sans Unicode" pitchFamily="34" charset="0"/>
                <a:ea typeface="+mn-ea"/>
                <a:cs typeface="+mn-cs"/>
              </a:defRPr>
            </a:lvl6pPr>
            <a:lvl7pPr marL="2743200" algn="l" defTabSz="914400" rtl="0" eaLnBrk="1" latinLnBrk="0" hangingPunct="1">
              <a:defRPr sz="1400" kern="1200">
                <a:solidFill>
                  <a:schemeClr val="tx1"/>
                </a:solidFill>
                <a:latin typeface="Lucida Sans Unicode" pitchFamily="34" charset="0"/>
                <a:ea typeface="+mn-ea"/>
                <a:cs typeface="+mn-cs"/>
              </a:defRPr>
            </a:lvl7pPr>
            <a:lvl8pPr marL="3200400" algn="l" defTabSz="914400" rtl="0" eaLnBrk="1" latinLnBrk="0" hangingPunct="1">
              <a:defRPr sz="1400" kern="1200">
                <a:solidFill>
                  <a:schemeClr val="tx1"/>
                </a:solidFill>
                <a:latin typeface="Lucida Sans Unicode" pitchFamily="34" charset="0"/>
                <a:ea typeface="+mn-ea"/>
                <a:cs typeface="+mn-cs"/>
              </a:defRPr>
            </a:lvl8pPr>
            <a:lvl9pPr marL="3657600" algn="l" defTabSz="914400" rtl="0" eaLnBrk="1" latinLnBrk="0" hangingPunct="1">
              <a:defRPr sz="1400" kern="1200">
                <a:solidFill>
                  <a:schemeClr val="tx1"/>
                </a:solidFill>
                <a:latin typeface="Lucida Sans Unicode" pitchFamily="34" charset="0"/>
                <a:ea typeface="+mn-ea"/>
                <a:cs typeface="+mn-cs"/>
              </a:defRPr>
            </a:lvl9pPr>
          </a:lstStyle>
          <a:p>
            <a:pPr algn="l">
              <a:defRPr/>
            </a:pPr>
            <a:r>
              <a:rPr lang="en-GB" dirty="0" smtClean="0"/>
              <a:t>Source: Adopted from SDN Central (</a:t>
            </a:r>
            <a:r>
              <a:rPr lang="en-US" dirty="0" smtClean="0"/>
              <a:t>Software-Defined Networking (SDN) Use Cases</a:t>
            </a:r>
            <a:r>
              <a:rPr lang="en-GB" dirty="0" smtClean="0"/>
              <a:t>)</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43169"/>
            <a:ext cx="4695757" cy="303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23526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pPr>
              <a:defRPr/>
            </a:pPr>
            <a:r>
              <a:rPr lang="en-US" dirty="0" smtClean="0"/>
              <a:t>SDN Central</a:t>
            </a:r>
            <a:endParaRPr lang="en-GB" dirty="0" smtClean="0"/>
          </a:p>
        </p:txBody>
      </p:sp>
      <p:sp>
        <p:nvSpPr>
          <p:cNvPr id="6" name="Slide Number Placeholder 5"/>
          <p:cNvSpPr>
            <a:spLocks noGrp="1"/>
          </p:cNvSpPr>
          <p:nvPr>
            <p:ph type="sldNum" sz="quarter" idx="12"/>
          </p:nvPr>
        </p:nvSpPr>
        <p:spPr/>
        <p:txBody>
          <a:bodyPr/>
          <a:lstStyle/>
          <a:p>
            <a:pPr>
              <a:defRPr/>
            </a:pPr>
            <a:fld id="{7CEEFADD-E4A5-1D49-B5BE-1956F57FD909}" type="slidenum">
              <a:rPr lang="en-GB" smtClean="0"/>
              <a:pPr>
                <a:defRPr/>
              </a:pPr>
              <a:t>31</a:t>
            </a:fld>
            <a:endParaRPr lang="en-GB"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58858"/>
            <a:ext cx="7841654" cy="5189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2"/>
          <p:cNvSpPr txBox="1">
            <a:spLocks/>
          </p:cNvSpPr>
          <p:nvPr/>
        </p:nvSpPr>
        <p:spPr>
          <a:xfrm>
            <a:off x="524420" y="228601"/>
            <a:ext cx="7628980" cy="716854"/>
          </a:xfrm>
          <a:prstGeom prst="rect">
            <a:avLst/>
          </a:prstGeom>
        </p:spPr>
        <p:txBody>
          <a:bodyPr vert="horz" lIns="91440" tIns="45720" rIns="91440" bIns="45720" rtlCol="0" anchor="ctr">
            <a:noAutofit/>
          </a:bodyPr>
          <a:lstStyle>
            <a:lvl1pPr algn="ctr" defTabSz="914400" rtl="0" eaLnBrk="1" latinLnBrk="0" hangingPunct="1">
              <a:lnSpc>
                <a:spcPts val="2500"/>
              </a:lnSpc>
              <a:spcBef>
                <a:spcPct val="0"/>
              </a:spcBef>
              <a:buNone/>
              <a:defRPr sz="4400" kern="1200">
                <a:solidFill>
                  <a:schemeClr val="tx1"/>
                </a:solidFill>
                <a:latin typeface="+mj-lt"/>
                <a:ea typeface="+mj-ea"/>
                <a:cs typeface="+mj-cs"/>
              </a:defRPr>
            </a:lvl1pPr>
          </a:lstStyle>
          <a:p>
            <a:r>
              <a:rPr lang="en-US" dirty="0" smtClean="0"/>
              <a:t>SDN Approach</a:t>
            </a:r>
            <a:endParaRPr lang="en-US" dirty="0"/>
          </a:p>
        </p:txBody>
      </p:sp>
    </p:spTree>
    <p:extLst>
      <p:ext uri="{BB962C8B-B14F-4D97-AF65-F5344CB8AC3E}">
        <p14:creationId xmlns:p14="http://schemas.microsoft.com/office/powerpoint/2010/main" val="344145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pPr>
              <a:defRPr/>
            </a:pPr>
            <a:r>
              <a:rPr lang="en-US" dirty="0" smtClean="0"/>
              <a:t>SDN Central</a:t>
            </a:r>
            <a:endParaRPr lang="en-GB" dirty="0" smtClean="0"/>
          </a:p>
        </p:txBody>
      </p:sp>
      <p:sp>
        <p:nvSpPr>
          <p:cNvPr id="6" name="Slide Number Placeholder 5"/>
          <p:cNvSpPr>
            <a:spLocks noGrp="1"/>
          </p:cNvSpPr>
          <p:nvPr>
            <p:ph type="sldNum" sz="quarter" idx="12"/>
          </p:nvPr>
        </p:nvSpPr>
        <p:spPr/>
        <p:txBody>
          <a:bodyPr/>
          <a:lstStyle/>
          <a:p>
            <a:pPr>
              <a:defRPr/>
            </a:pPr>
            <a:fld id="{7CEEFADD-E4A5-1D49-B5BE-1956F57FD909}" type="slidenum">
              <a:rPr lang="en-GB" smtClean="0"/>
              <a:pPr>
                <a:defRPr/>
              </a:pPr>
              <a:t>32</a:t>
            </a:fld>
            <a:endParaRPr lang="en-GB"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01801"/>
            <a:ext cx="7326207" cy="426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Server Abstraction </a:t>
            </a:r>
            <a:r>
              <a:rPr lang="en-US" dirty="0" err="1" smtClean="0"/>
              <a:t>Vs</a:t>
            </a:r>
            <a:r>
              <a:rPr lang="en-US" dirty="0" smtClean="0"/>
              <a:t> SDN Abstraction</a:t>
            </a:r>
            <a:endParaRPr lang="en-US" dirty="0"/>
          </a:p>
        </p:txBody>
      </p:sp>
    </p:spTree>
    <p:extLst>
      <p:ext uri="{BB962C8B-B14F-4D97-AF65-F5344CB8AC3E}">
        <p14:creationId xmlns:p14="http://schemas.microsoft.com/office/powerpoint/2010/main" val="2213567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4800"/>
            <a:ext cx="8191500" cy="1219200"/>
          </a:xfrm>
        </p:spPr>
        <p:txBody>
          <a:bodyPr/>
          <a:lstStyle/>
          <a:p>
            <a:r>
              <a:rPr lang="en-US" dirty="0" smtClean="0"/>
              <a:t>SDN</a:t>
            </a:r>
            <a:r>
              <a:rPr lang="en-US" dirty="0"/>
              <a:t> </a:t>
            </a:r>
            <a:r>
              <a:rPr lang="en-US" dirty="0" smtClean="0"/>
              <a:t>– Game changer?</a:t>
            </a:r>
            <a:endParaRPr lang="en-IN"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33</a:t>
            </a:fld>
            <a:endParaRPr lang="en-US"/>
          </a:p>
        </p:txBody>
      </p:sp>
      <p:sp>
        <p:nvSpPr>
          <p:cNvPr id="5" name="Rectangle 4"/>
          <p:cNvSpPr/>
          <p:nvPr/>
        </p:nvSpPr>
        <p:spPr>
          <a:xfrm>
            <a:off x="685800" y="1219200"/>
            <a:ext cx="8153400" cy="4708981"/>
          </a:xfrm>
          <a:prstGeom prst="rect">
            <a:avLst/>
          </a:prstGeom>
        </p:spPr>
        <p:txBody>
          <a:bodyPr wrap="square">
            <a:spAutoFit/>
          </a:bodyPr>
          <a:lstStyle/>
          <a:p>
            <a:endParaRPr lang="en-US" sz="3000" dirty="0" smtClean="0">
              <a:solidFill>
                <a:srgbClr val="3C5658"/>
              </a:solidFill>
              <a:latin typeface="+mn-lt"/>
            </a:endParaRPr>
          </a:p>
          <a:p>
            <a:pPr marL="457200" indent="-457200">
              <a:buFont typeface="Arial" pitchFamily="34" charset="0"/>
              <a:buChar char="•"/>
            </a:pPr>
            <a:r>
              <a:rPr lang="en-US" sz="3000" dirty="0">
                <a:solidFill>
                  <a:srgbClr val="3C5658"/>
                </a:solidFill>
                <a:latin typeface="+mn-lt"/>
              </a:rPr>
              <a:t>Complete removal of control plane may be harmful. Exact division of control plane between centralized controller and distributed forwarders is yet to be worked </a:t>
            </a:r>
            <a:r>
              <a:rPr lang="en-US" sz="3000" dirty="0" smtClean="0">
                <a:solidFill>
                  <a:srgbClr val="3C5658"/>
                </a:solidFill>
                <a:latin typeface="+mn-lt"/>
              </a:rPr>
              <a:t>out.</a:t>
            </a:r>
          </a:p>
          <a:p>
            <a:r>
              <a:rPr lang="en-US" sz="3000" dirty="0" smtClean="0">
                <a:solidFill>
                  <a:srgbClr val="3C5658"/>
                </a:solidFill>
                <a:latin typeface="+mn-lt"/>
              </a:rPr>
              <a:t> </a:t>
            </a:r>
          </a:p>
          <a:p>
            <a:pPr marL="457200" indent="-457200">
              <a:buFont typeface="Arial" pitchFamily="34" charset="0"/>
              <a:buChar char="•"/>
            </a:pPr>
            <a:r>
              <a:rPr lang="en-US" sz="3000" dirty="0" smtClean="0">
                <a:solidFill>
                  <a:srgbClr val="3C5658"/>
                </a:solidFill>
                <a:latin typeface="+mn-lt"/>
              </a:rPr>
              <a:t>SDN </a:t>
            </a:r>
            <a:r>
              <a:rPr lang="en-US" sz="3000" dirty="0">
                <a:solidFill>
                  <a:srgbClr val="3C5658"/>
                </a:solidFill>
                <a:latin typeface="+mn-lt"/>
              </a:rPr>
              <a:t>is easy if control plane is centralized but not necessary. Distributed solutions may be </a:t>
            </a:r>
            <a:r>
              <a:rPr lang="en-US" sz="3000" dirty="0" smtClean="0">
                <a:solidFill>
                  <a:srgbClr val="3C5658"/>
                </a:solidFill>
                <a:latin typeface="+mn-lt"/>
              </a:rPr>
              <a:t>required </a:t>
            </a:r>
            <a:r>
              <a:rPr lang="en-US" sz="3000" dirty="0">
                <a:solidFill>
                  <a:srgbClr val="3C5658"/>
                </a:solidFill>
                <a:latin typeface="+mn-lt"/>
              </a:rPr>
              <a:t>for legacy equipment and </a:t>
            </a:r>
            <a:r>
              <a:rPr lang="en-US" sz="3000" dirty="0" smtClean="0">
                <a:solidFill>
                  <a:srgbClr val="3C5658"/>
                </a:solidFill>
                <a:latin typeface="+mn-lt"/>
              </a:rPr>
              <a:t>for </a:t>
            </a:r>
            <a:r>
              <a:rPr lang="en-US" sz="3000" dirty="0">
                <a:solidFill>
                  <a:srgbClr val="3C5658"/>
                </a:solidFill>
                <a:latin typeface="+mn-lt"/>
              </a:rPr>
              <a:t>fail-safe operation</a:t>
            </a:r>
            <a:r>
              <a:rPr lang="en-US" sz="3000" dirty="0" smtClean="0">
                <a:solidFill>
                  <a:srgbClr val="3C5658"/>
                </a:solidFill>
                <a:latin typeface="+mn-lt"/>
              </a:rPr>
              <a:t>.</a:t>
            </a:r>
            <a:endParaRPr lang="en-US" sz="3000" dirty="0">
              <a:solidFill>
                <a:srgbClr val="3C5658"/>
              </a:solidFill>
              <a:latin typeface="+mn-lt"/>
            </a:endParaRPr>
          </a:p>
        </p:txBody>
      </p:sp>
      <p:sp>
        <p:nvSpPr>
          <p:cNvPr id="6" name="Title 1"/>
          <p:cNvSpPr txBox="1">
            <a:spLocks/>
          </p:cNvSpPr>
          <p:nvPr/>
        </p:nvSpPr>
        <p:spPr>
          <a:xfrm>
            <a:off x="381000" y="6324600"/>
            <a:ext cx="8229600" cy="695325"/>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300" dirty="0" smtClean="0"/>
              <a:t>Source: Adopted from </a:t>
            </a:r>
            <a:r>
              <a:rPr lang="en-US" sz="1200" dirty="0"/>
              <a:t>Introduction to </a:t>
            </a:r>
            <a:r>
              <a:rPr lang="en-US" sz="1200" dirty="0" smtClean="0"/>
              <a:t>Software </a:t>
            </a:r>
            <a:r>
              <a:rPr lang="en-US" sz="1200" dirty="0"/>
              <a:t>Defined  </a:t>
            </a:r>
            <a:r>
              <a:rPr lang="en-US" sz="1200" dirty="0" smtClean="0"/>
              <a:t>Software </a:t>
            </a:r>
            <a:r>
              <a:rPr lang="en-US" sz="1200" dirty="0"/>
              <a:t>Defined </a:t>
            </a:r>
            <a:r>
              <a:rPr lang="en-US" sz="1200" dirty="0" smtClean="0"/>
              <a:t>Networking </a:t>
            </a:r>
            <a:r>
              <a:rPr lang="en-US" sz="1200" dirty="0"/>
              <a:t>(SDN</a:t>
            </a:r>
            <a:r>
              <a:rPr lang="en-US" sz="1200" dirty="0" smtClean="0"/>
              <a:t>) Networking </a:t>
            </a:r>
            <a:r>
              <a:rPr lang="en-US" sz="1200" dirty="0"/>
              <a:t>(SDN</a:t>
            </a:r>
            <a:r>
              <a:rPr lang="en-US" sz="1200" dirty="0" smtClean="0"/>
              <a:t>)   by Prof. Raj Jain</a:t>
            </a:r>
            <a:r>
              <a:rPr lang="en-US" sz="1600" dirty="0" smtClean="0"/>
              <a:t>	</a:t>
            </a:r>
            <a:r>
              <a:rPr lang="en-US" dirty="0" smtClean="0"/>
              <a:t>	</a:t>
            </a:r>
            <a:endParaRPr lang="en-US" dirty="0"/>
          </a:p>
        </p:txBody>
      </p:sp>
    </p:spTree>
    <p:extLst>
      <p:ext uri="{BB962C8B-B14F-4D97-AF65-F5344CB8AC3E}">
        <p14:creationId xmlns:p14="http://schemas.microsoft.com/office/powerpoint/2010/main" val="27272778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Key Attributes for SDN Success</a:t>
            </a:r>
          </a:p>
        </p:txBody>
      </p:sp>
      <p:sp>
        <p:nvSpPr>
          <p:cNvPr id="3" name="Rectangle 2"/>
          <p:cNvSpPr/>
          <p:nvPr/>
        </p:nvSpPr>
        <p:spPr>
          <a:xfrm>
            <a:off x="685800" y="1219200"/>
            <a:ext cx="7467600" cy="5078313"/>
          </a:xfrm>
          <a:prstGeom prst="rect">
            <a:avLst/>
          </a:prstGeom>
        </p:spPr>
        <p:txBody>
          <a:bodyPr wrap="square">
            <a:spAutoFit/>
          </a:bodyPr>
          <a:lstStyle/>
          <a:p>
            <a:pPr marL="228600" indent="-228600" eaLnBrk="0" hangingPunct="0">
              <a:spcBef>
                <a:spcPct val="20000"/>
              </a:spcBef>
              <a:buClr>
                <a:srgbClr val="CC3300"/>
              </a:buClr>
              <a:buFont typeface="Wingdings" pitchFamily="2" charset="2"/>
              <a:buChar char="§"/>
            </a:pPr>
            <a:r>
              <a:rPr lang="en-US" sz="3000" dirty="0">
                <a:solidFill>
                  <a:srgbClr val="3C5658"/>
                </a:solidFill>
                <a:latin typeface="+mn-lt"/>
              </a:rPr>
              <a:t>Architecture for a Networked Operating System with a </a:t>
            </a:r>
            <a:r>
              <a:rPr lang="en-US" sz="3000" dirty="0" smtClean="0">
                <a:solidFill>
                  <a:srgbClr val="3C5658"/>
                </a:solidFill>
                <a:latin typeface="+mn-lt"/>
              </a:rPr>
              <a:t>service/application </a:t>
            </a:r>
            <a:r>
              <a:rPr lang="en-US" sz="3000" dirty="0">
                <a:solidFill>
                  <a:srgbClr val="3C5658"/>
                </a:solidFill>
                <a:latin typeface="+mn-lt"/>
              </a:rPr>
              <a:t>oriented namespace</a:t>
            </a:r>
          </a:p>
          <a:p>
            <a:pPr marL="228600" indent="-228600" eaLnBrk="0" hangingPunct="0">
              <a:spcBef>
                <a:spcPct val="20000"/>
              </a:spcBef>
              <a:buClr>
                <a:srgbClr val="CC3300"/>
              </a:buClr>
              <a:buFont typeface="Wingdings" pitchFamily="2" charset="2"/>
              <a:buChar char="§"/>
            </a:pPr>
            <a:r>
              <a:rPr lang="en-US" sz="3000" dirty="0" smtClean="0">
                <a:solidFill>
                  <a:srgbClr val="3C5658"/>
                </a:solidFill>
                <a:latin typeface="+mn-lt"/>
              </a:rPr>
              <a:t>Resource </a:t>
            </a:r>
            <a:r>
              <a:rPr lang="en-US" sz="3000" dirty="0">
                <a:solidFill>
                  <a:srgbClr val="3C5658"/>
                </a:solidFill>
                <a:latin typeface="+mn-lt"/>
              </a:rPr>
              <a:t>virtualization, elasticity and aggregation (pooling </a:t>
            </a:r>
            <a:r>
              <a:rPr lang="en-US" sz="3000" dirty="0" smtClean="0">
                <a:solidFill>
                  <a:srgbClr val="3C5658"/>
                </a:solidFill>
                <a:latin typeface="+mn-lt"/>
              </a:rPr>
              <a:t>to achieve </a:t>
            </a:r>
            <a:r>
              <a:rPr lang="en-US" sz="3000" dirty="0">
                <a:solidFill>
                  <a:srgbClr val="3C5658"/>
                </a:solidFill>
                <a:latin typeface="+mn-lt"/>
              </a:rPr>
              <a:t>scaling)</a:t>
            </a:r>
          </a:p>
          <a:p>
            <a:pPr marL="228600" indent="-228600" eaLnBrk="0" hangingPunct="0">
              <a:spcBef>
                <a:spcPct val="20000"/>
              </a:spcBef>
              <a:buClr>
                <a:srgbClr val="CC3300"/>
              </a:buClr>
              <a:buFont typeface="Wingdings" pitchFamily="2" charset="2"/>
              <a:buChar char="§"/>
            </a:pPr>
            <a:r>
              <a:rPr lang="en-US" sz="3000" dirty="0" smtClean="0">
                <a:solidFill>
                  <a:srgbClr val="3C5658"/>
                </a:solidFill>
                <a:latin typeface="+mn-lt"/>
              </a:rPr>
              <a:t>Appropriate </a:t>
            </a:r>
            <a:r>
              <a:rPr lang="en-US" sz="3000" dirty="0">
                <a:solidFill>
                  <a:srgbClr val="3C5658"/>
                </a:solidFill>
                <a:latin typeface="+mn-lt"/>
              </a:rPr>
              <a:t>abstractions to foster simplification</a:t>
            </a:r>
          </a:p>
          <a:p>
            <a:pPr marL="228600" indent="-228600" eaLnBrk="0" hangingPunct="0">
              <a:spcBef>
                <a:spcPct val="20000"/>
              </a:spcBef>
              <a:buClr>
                <a:srgbClr val="CC3300"/>
              </a:buClr>
              <a:buFont typeface="Wingdings" pitchFamily="2" charset="2"/>
              <a:buChar char="§"/>
            </a:pPr>
            <a:r>
              <a:rPr lang="en-US" sz="3000" dirty="0" smtClean="0">
                <a:solidFill>
                  <a:srgbClr val="3C5658"/>
                </a:solidFill>
                <a:latin typeface="+mn-lt"/>
              </a:rPr>
              <a:t>Decouple </a:t>
            </a:r>
            <a:r>
              <a:rPr lang="en-US" sz="3000" dirty="0">
                <a:solidFill>
                  <a:srgbClr val="3C5658"/>
                </a:solidFill>
                <a:latin typeface="+mn-lt"/>
              </a:rPr>
              <a:t>topology, traffic and inter-layer </a:t>
            </a:r>
            <a:r>
              <a:rPr lang="en-US" sz="3000" dirty="0" smtClean="0">
                <a:solidFill>
                  <a:srgbClr val="3C5658"/>
                </a:solidFill>
                <a:latin typeface="+mn-lt"/>
              </a:rPr>
              <a:t>dependencies</a:t>
            </a:r>
            <a:endParaRPr lang="en-US" sz="3000" dirty="0">
              <a:solidFill>
                <a:srgbClr val="3C5658"/>
              </a:solidFill>
              <a:latin typeface="+mn-lt"/>
            </a:endParaRPr>
          </a:p>
          <a:p>
            <a:pPr marL="228600" indent="-228600" eaLnBrk="0" hangingPunct="0">
              <a:spcBef>
                <a:spcPct val="20000"/>
              </a:spcBef>
              <a:buClr>
                <a:srgbClr val="CC3300"/>
              </a:buClr>
              <a:buFont typeface="Wingdings" pitchFamily="2" charset="2"/>
              <a:buChar char="§"/>
            </a:pPr>
            <a:r>
              <a:rPr lang="en-US" sz="3000" dirty="0" smtClean="0">
                <a:solidFill>
                  <a:srgbClr val="3C5658"/>
                </a:solidFill>
                <a:latin typeface="+mn-lt"/>
              </a:rPr>
              <a:t>Dynamic </a:t>
            </a:r>
            <a:r>
              <a:rPr lang="en-US" sz="3000" dirty="0">
                <a:solidFill>
                  <a:srgbClr val="3C5658"/>
                </a:solidFill>
                <a:latin typeface="+mn-lt"/>
              </a:rPr>
              <a:t>multi-layer networking</a:t>
            </a:r>
          </a:p>
        </p:txBody>
      </p:sp>
    </p:spTree>
    <p:extLst>
      <p:ext uri="{BB962C8B-B14F-4D97-AF65-F5344CB8AC3E}">
        <p14:creationId xmlns:p14="http://schemas.microsoft.com/office/powerpoint/2010/main" val="12185068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4800"/>
            <a:ext cx="8191500" cy="1219200"/>
          </a:xfrm>
        </p:spPr>
        <p:txBody>
          <a:bodyPr/>
          <a:lstStyle/>
          <a:p>
            <a:r>
              <a:rPr lang="en-US" dirty="0" smtClean="0"/>
              <a:t>SDN</a:t>
            </a:r>
            <a:r>
              <a:rPr lang="en-US" dirty="0"/>
              <a:t> </a:t>
            </a:r>
            <a:r>
              <a:rPr lang="en-US" dirty="0" smtClean="0"/>
              <a:t>– Challenges</a:t>
            </a:r>
            <a:endParaRPr lang="en-IN"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35</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55214"/>
            <a:ext cx="7598764" cy="461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9477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9"/>
          <p:cNvSpPr>
            <a:spLocks noChangeArrowheads="1"/>
          </p:cNvSpPr>
          <p:nvPr/>
        </p:nvSpPr>
        <p:spPr bwMode="auto">
          <a:xfrm>
            <a:off x="1524000" y="2543002"/>
            <a:ext cx="6096000" cy="1295400"/>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lnSpc>
                <a:spcPct val="40000"/>
              </a:lnSpc>
              <a:spcBef>
                <a:spcPct val="20000"/>
              </a:spcBef>
              <a:spcAft>
                <a:spcPct val="40000"/>
              </a:spcAft>
              <a:buClr>
                <a:srgbClr val="006887"/>
              </a:buClr>
              <a:buFont typeface="Wingdings" pitchFamily="2" charset="2"/>
              <a:buNone/>
            </a:pPr>
            <a:endParaRPr lang="en-US" sz="1200">
              <a:solidFill>
                <a:srgbClr val="3C5658"/>
              </a:solidFill>
              <a:ea typeface="ＭＳ Ｐゴシック" pitchFamily="34" charset="-128"/>
            </a:endParaRPr>
          </a:p>
        </p:txBody>
      </p:sp>
      <p:sp>
        <p:nvSpPr>
          <p:cNvPr id="5128" name="Rectangle 5"/>
          <p:cNvSpPr>
            <a:spLocks noChangeArrowheads="1"/>
          </p:cNvSpPr>
          <p:nvPr/>
        </p:nvSpPr>
        <p:spPr bwMode="auto">
          <a:xfrm>
            <a:off x="1905000" y="2819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0" hangingPunct="0">
              <a:spcBef>
                <a:spcPct val="20000"/>
              </a:spcBef>
              <a:buClr>
                <a:srgbClr val="CC3300"/>
              </a:buClr>
              <a:buFont typeface="Wingdings" pitchFamily="2" charset="2"/>
              <a:buNone/>
            </a:pPr>
            <a:r>
              <a:rPr lang="en-US" sz="6000" b="1" dirty="0" smtClean="0"/>
              <a:t>		NFV</a:t>
            </a:r>
          </a:p>
          <a:p>
            <a:pPr eaLnBrk="0" hangingPunct="0">
              <a:spcBef>
                <a:spcPct val="20000"/>
              </a:spcBef>
              <a:buClr>
                <a:srgbClr val="CC3300"/>
              </a:buClr>
              <a:buFont typeface="Wingdings" pitchFamily="2" charset="2"/>
              <a:buNone/>
            </a:pPr>
            <a:r>
              <a:rPr lang="en-US" sz="2000" dirty="0">
                <a:solidFill>
                  <a:schemeClr val="bg1"/>
                </a:solidFill>
              </a:rPr>
              <a:t> </a:t>
            </a:r>
            <a:r>
              <a:rPr lang="en-US" sz="2000" dirty="0" smtClean="0">
                <a:solidFill>
                  <a:schemeClr val="bg1"/>
                </a:solidFill>
              </a:rPr>
              <a:t>                  </a:t>
            </a:r>
            <a:endParaRPr lang="en-US" sz="2000" dirty="0">
              <a:solidFill>
                <a:schemeClr val="bg1"/>
              </a:solidFill>
            </a:endParaRPr>
          </a:p>
          <a:p>
            <a:pPr eaLnBrk="0" hangingPunct="0">
              <a:spcBef>
                <a:spcPct val="20000"/>
              </a:spcBef>
              <a:buClr>
                <a:srgbClr val="CC3300"/>
              </a:buClr>
              <a:buFont typeface="Wingdings" pitchFamily="2" charset="2"/>
              <a:buNone/>
            </a:pPr>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8B37D5FE-740C-46F5-801A-FA5477D9711F}" type="slidenum">
              <a:rPr lang="en-US" smtClean="0"/>
              <a:pPr/>
              <a:t>36</a:t>
            </a:fld>
            <a:endParaRPr lang="en-US"/>
          </a:p>
        </p:txBody>
      </p:sp>
    </p:spTree>
    <p:extLst>
      <p:ext uri="{BB962C8B-B14F-4D97-AF65-F5344CB8AC3E}">
        <p14:creationId xmlns:p14="http://schemas.microsoft.com/office/powerpoint/2010/main" val="1297944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NFV?</a:t>
            </a:r>
            <a:endParaRPr lang="en-US" dirty="0"/>
          </a:p>
        </p:txBody>
      </p:sp>
      <p:sp>
        <p:nvSpPr>
          <p:cNvPr id="4" name="Rectangle 3"/>
          <p:cNvSpPr txBox="1">
            <a:spLocks noChangeArrowheads="1"/>
          </p:cNvSpPr>
          <p:nvPr/>
        </p:nvSpPr>
        <p:spPr>
          <a:xfrm>
            <a:off x="457200" y="1219200"/>
            <a:ext cx="8229600" cy="4830762"/>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r>
              <a:rPr lang="en-US" sz="2800" b="1" dirty="0"/>
              <a:t>Network Functions Virtualization</a:t>
            </a:r>
            <a:r>
              <a:rPr lang="en-US" sz="2800" dirty="0"/>
              <a:t> (NFV) is a network architecture concept that proposes using IT virtualization related technologies, to virtualize entire classes of network node functions into building blocks that may be connected, or chained, together to create communication services</a:t>
            </a:r>
            <a:r>
              <a:rPr lang="en-US" sz="2800" dirty="0" smtClean="0"/>
              <a:t>.</a:t>
            </a:r>
          </a:p>
          <a:p>
            <a:r>
              <a:rPr lang="en-US" sz="2800" dirty="0"/>
              <a:t>Concept of NFV originated from </a:t>
            </a:r>
            <a:r>
              <a:rPr lang="en-US" sz="2800" dirty="0" smtClean="0"/>
              <a:t>SDN.</a:t>
            </a:r>
          </a:p>
          <a:p>
            <a:r>
              <a:rPr lang="en-US" sz="2800" dirty="0"/>
              <a:t>NFV and SDN are </a:t>
            </a:r>
            <a:r>
              <a:rPr lang="en-US" sz="2800" dirty="0" smtClean="0"/>
              <a:t>complementary. One </a:t>
            </a:r>
            <a:r>
              <a:rPr lang="en-US" sz="2800" dirty="0"/>
              <a:t>does not depend upon the other</a:t>
            </a:r>
            <a:r>
              <a:rPr lang="en-US" sz="2800" dirty="0" smtClean="0"/>
              <a:t>. You </a:t>
            </a:r>
            <a:r>
              <a:rPr lang="en-US" sz="2800" dirty="0"/>
              <a:t>can do SDN only, NFV only, or SDN and </a:t>
            </a:r>
            <a:r>
              <a:rPr lang="en-US" sz="2800" dirty="0" smtClean="0"/>
              <a:t>NFV together.</a:t>
            </a:r>
          </a:p>
          <a:p>
            <a:r>
              <a:rPr lang="en-US" sz="2800" dirty="0" smtClean="0"/>
              <a:t>Specification </a:t>
            </a:r>
            <a:r>
              <a:rPr lang="en-US" sz="2800" dirty="0"/>
              <a:t>comes from ETSI Industry Specification </a:t>
            </a:r>
            <a:r>
              <a:rPr lang="en-US" sz="2800" dirty="0" smtClean="0"/>
              <a:t>Group.</a:t>
            </a:r>
          </a:p>
        </p:txBody>
      </p:sp>
      <p:sp>
        <p:nvSpPr>
          <p:cNvPr id="3" name="Slide Number Placeholder 2"/>
          <p:cNvSpPr>
            <a:spLocks noGrp="1"/>
          </p:cNvSpPr>
          <p:nvPr>
            <p:ph type="sldNum" sz="quarter" idx="12"/>
          </p:nvPr>
        </p:nvSpPr>
        <p:spPr/>
        <p:txBody>
          <a:bodyPr/>
          <a:lstStyle/>
          <a:p>
            <a:fld id="{8B37D5FE-740C-46F5-801A-FA5477D9711F}" type="slidenum">
              <a:rPr lang="en-US" smtClean="0"/>
              <a:pPr/>
              <a:t>37</a:t>
            </a:fld>
            <a:endParaRPr lang="en-US"/>
          </a:p>
        </p:txBody>
      </p:sp>
    </p:spTree>
    <p:extLst>
      <p:ext uri="{BB962C8B-B14F-4D97-AF65-F5344CB8AC3E}">
        <p14:creationId xmlns:p14="http://schemas.microsoft.com/office/powerpoint/2010/main" val="1754627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9"/>
          <p:cNvSpPr>
            <a:spLocks noChangeArrowheads="1"/>
          </p:cNvSpPr>
          <p:nvPr/>
        </p:nvSpPr>
        <p:spPr bwMode="auto">
          <a:xfrm>
            <a:off x="1524000" y="2543002"/>
            <a:ext cx="6096000" cy="1295400"/>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lnSpc>
                <a:spcPct val="40000"/>
              </a:lnSpc>
              <a:spcBef>
                <a:spcPct val="20000"/>
              </a:spcBef>
              <a:spcAft>
                <a:spcPct val="40000"/>
              </a:spcAft>
              <a:buClr>
                <a:srgbClr val="006887"/>
              </a:buClr>
              <a:buFont typeface="Wingdings" pitchFamily="2" charset="2"/>
              <a:buNone/>
            </a:pPr>
            <a:endParaRPr lang="en-US" sz="1200">
              <a:solidFill>
                <a:srgbClr val="3C5658"/>
              </a:solidFill>
              <a:ea typeface="ＭＳ Ｐゴシック" pitchFamily="34" charset="-128"/>
            </a:endParaRPr>
          </a:p>
        </p:txBody>
      </p:sp>
      <p:sp>
        <p:nvSpPr>
          <p:cNvPr id="5128" name="Rectangle 5"/>
          <p:cNvSpPr>
            <a:spLocks noChangeArrowheads="1"/>
          </p:cNvSpPr>
          <p:nvPr/>
        </p:nvSpPr>
        <p:spPr bwMode="auto">
          <a:xfrm>
            <a:off x="1905000" y="2819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0" hangingPunct="0">
              <a:spcBef>
                <a:spcPct val="20000"/>
              </a:spcBef>
              <a:buClr>
                <a:srgbClr val="CC3300"/>
              </a:buClr>
              <a:buFont typeface="Wingdings" pitchFamily="2" charset="2"/>
              <a:buNone/>
            </a:pPr>
            <a:r>
              <a:rPr lang="en-US" sz="2000" b="1" dirty="0" smtClean="0"/>
              <a:t>Part III - Open Flow Applications </a:t>
            </a:r>
          </a:p>
          <a:p>
            <a:pPr eaLnBrk="0" hangingPunct="0">
              <a:spcBef>
                <a:spcPct val="20000"/>
              </a:spcBef>
              <a:buClr>
                <a:srgbClr val="CC3300"/>
              </a:buClr>
              <a:buFont typeface="Wingdings" pitchFamily="2" charset="2"/>
              <a:buNone/>
            </a:pPr>
            <a:r>
              <a:rPr lang="en-US" sz="2000" dirty="0">
                <a:solidFill>
                  <a:schemeClr val="bg1"/>
                </a:solidFill>
              </a:rPr>
              <a:t> </a:t>
            </a:r>
            <a:r>
              <a:rPr lang="en-US" sz="2000" dirty="0" smtClean="0">
                <a:solidFill>
                  <a:schemeClr val="bg1"/>
                </a:solidFill>
              </a:rPr>
              <a:t>                  </a:t>
            </a:r>
            <a:endParaRPr lang="en-US" sz="2000" dirty="0">
              <a:solidFill>
                <a:schemeClr val="bg1"/>
              </a:solidFill>
            </a:endParaRPr>
          </a:p>
          <a:p>
            <a:pPr eaLnBrk="0" hangingPunct="0">
              <a:spcBef>
                <a:spcPct val="20000"/>
              </a:spcBef>
              <a:buClr>
                <a:srgbClr val="CC3300"/>
              </a:buClr>
              <a:buFont typeface="Wingdings" pitchFamily="2" charset="2"/>
              <a:buNone/>
            </a:pPr>
            <a:endParaRPr lang="en-US" sz="2000" dirty="0">
              <a:solidFill>
                <a:schemeClr val="bg1"/>
              </a:solidFill>
            </a:endParaRPr>
          </a:p>
        </p:txBody>
      </p:sp>
      <p:sp>
        <p:nvSpPr>
          <p:cNvPr id="2" name="Slide Number Placeholder 1"/>
          <p:cNvSpPr>
            <a:spLocks noGrp="1"/>
          </p:cNvSpPr>
          <p:nvPr>
            <p:ph type="sldNum" sz="quarter" idx="12"/>
          </p:nvPr>
        </p:nvSpPr>
        <p:spPr/>
        <p:txBody>
          <a:bodyPr/>
          <a:lstStyle/>
          <a:p>
            <a:fld id="{8B37D5FE-740C-46F5-801A-FA5477D9711F}" type="slidenum">
              <a:rPr lang="en-US" smtClean="0"/>
              <a:pPr/>
              <a:t>38</a:t>
            </a:fld>
            <a:endParaRPr lang="en-US"/>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84313"/>
            <a:ext cx="8077200" cy="43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19100" y="304800"/>
            <a:ext cx="8191500" cy="1219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NFV </a:t>
            </a:r>
            <a:r>
              <a:rPr lang="en-US" dirty="0" err="1"/>
              <a:t>v</a:t>
            </a:r>
            <a:r>
              <a:rPr lang="en-US" dirty="0" err="1" smtClean="0"/>
              <a:t>s</a:t>
            </a:r>
            <a:r>
              <a:rPr lang="en-US" dirty="0" smtClean="0"/>
              <a:t> SDN</a:t>
            </a:r>
            <a:endParaRPr lang="en-IN" dirty="0"/>
          </a:p>
        </p:txBody>
      </p:sp>
      <p:sp>
        <p:nvSpPr>
          <p:cNvPr id="7" name="Title 1"/>
          <p:cNvSpPr txBox="1">
            <a:spLocks/>
          </p:cNvSpPr>
          <p:nvPr/>
        </p:nvSpPr>
        <p:spPr>
          <a:xfrm>
            <a:off x="228600" y="6172200"/>
            <a:ext cx="8229600" cy="695325"/>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200" dirty="0" smtClean="0"/>
              <a:t>Source: Adopted from </a:t>
            </a:r>
            <a:r>
              <a:rPr lang="en-US" sz="1100" dirty="0"/>
              <a:t>http://www.overturenetworks.com/blog/2013/04/12/network-function-virtualization-and-software-defined-networking-whats-difference</a:t>
            </a:r>
            <a:r>
              <a:rPr lang="en-US" sz="1600" dirty="0" smtClean="0"/>
              <a:t>	</a:t>
            </a:r>
            <a:r>
              <a:rPr lang="en-US" dirty="0" smtClean="0"/>
              <a:t>	</a:t>
            </a:r>
            <a:endParaRPr lang="en-US" dirty="0"/>
          </a:p>
        </p:txBody>
      </p:sp>
    </p:spTree>
    <p:extLst>
      <p:ext uri="{BB962C8B-B14F-4D97-AF65-F5344CB8AC3E}">
        <p14:creationId xmlns:p14="http://schemas.microsoft.com/office/powerpoint/2010/main" val="16681258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B37D5FE-740C-46F5-801A-FA5477D9711F}" type="slidenum">
              <a:rPr lang="en-US" smtClean="0"/>
              <a:pPr/>
              <a:t>39</a:t>
            </a:fld>
            <a:endParaRPr lang="en-US"/>
          </a:p>
        </p:txBody>
      </p:sp>
      <p:sp>
        <p:nvSpPr>
          <p:cNvPr id="6" name="Title 1"/>
          <p:cNvSpPr txBox="1">
            <a:spLocks/>
          </p:cNvSpPr>
          <p:nvPr/>
        </p:nvSpPr>
        <p:spPr>
          <a:xfrm>
            <a:off x="419100" y="304800"/>
            <a:ext cx="8191500" cy="1219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NFV Innovations</a:t>
            </a:r>
            <a:endParaRPr lang="en-IN"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68580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228600" y="6172200"/>
            <a:ext cx="8229600" cy="695325"/>
          </a:xfrm>
          <a:prstGeom prst="rect">
            <a:avLst/>
          </a:prstGeom>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dirty="0" smtClean="0"/>
              <a:t>Source: Adopted from </a:t>
            </a:r>
            <a:r>
              <a:rPr lang="en-US" sz="1400" dirty="0" smtClean="0"/>
              <a:t>SDN and NFV: Facts, Extensions, and Carrier Opportunities  by Prof. Raj Jain</a:t>
            </a:r>
            <a:r>
              <a:rPr lang="en-US" sz="1600" dirty="0" smtClean="0"/>
              <a:t>	</a:t>
            </a:r>
            <a:r>
              <a:rPr lang="en-US" dirty="0" smtClean="0"/>
              <a:t>	</a:t>
            </a:r>
            <a:endParaRPr lang="en-US" dirty="0"/>
          </a:p>
        </p:txBody>
      </p:sp>
    </p:spTree>
    <p:extLst>
      <p:ext uri="{BB962C8B-B14F-4D97-AF65-F5344CB8AC3E}">
        <p14:creationId xmlns:p14="http://schemas.microsoft.com/office/powerpoint/2010/main" val="2025516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dirty="0" smtClean="0"/>
              <a:t>Converged Infrastructure		</a:t>
            </a:r>
            <a:endParaRPr lang="en-US" dirty="0"/>
          </a:p>
        </p:txBody>
      </p:sp>
      <p:sp>
        <p:nvSpPr>
          <p:cNvPr id="4" name="Rectangle 3"/>
          <p:cNvSpPr txBox="1">
            <a:spLocks noChangeArrowheads="1"/>
          </p:cNvSpPr>
          <p:nvPr/>
        </p:nvSpPr>
        <p:spPr>
          <a:xfrm>
            <a:off x="304800" y="1796389"/>
            <a:ext cx="3352800" cy="4572000"/>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pPr lvl="1"/>
            <a:endParaRPr lang="en-US" sz="3600" dirty="0" smtClean="0">
              <a:solidFill>
                <a:schemeClr val="tx1"/>
              </a:solidFill>
            </a:endParaRPr>
          </a:p>
          <a:p>
            <a:pPr lvl="1"/>
            <a:r>
              <a:rPr lang="en-US" sz="3600" dirty="0" smtClean="0">
                <a:solidFill>
                  <a:schemeClr val="tx1"/>
                </a:solidFill>
              </a:rPr>
              <a:t>Compute</a:t>
            </a:r>
          </a:p>
          <a:p>
            <a:pPr lvl="1"/>
            <a:r>
              <a:rPr lang="en-US" sz="3600" dirty="0" smtClean="0">
                <a:solidFill>
                  <a:schemeClr val="tx1"/>
                </a:solidFill>
              </a:rPr>
              <a:t>Storage</a:t>
            </a:r>
          </a:p>
          <a:p>
            <a:pPr lvl="1"/>
            <a:r>
              <a:rPr lang="en-US" sz="3600" dirty="0" smtClean="0">
                <a:solidFill>
                  <a:schemeClr val="tx1"/>
                </a:solidFill>
              </a:rPr>
              <a:t>Network</a:t>
            </a:r>
          </a:p>
          <a:p>
            <a:pPr lvl="2"/>
            <a:endParaRPr lang="en-US" sz="2600" dirty="0" smtClean="0"/>
          </a:p>
          <a:p>
            <a:pPr lvl="2"/>
            <a:endParaRPr lang="en-US" sz="2600" dirty="0" smtClean="0"/>
          </a:p>
        </p:txBody>
      </p:sp>
      <p:pic>
        <p:nvPicPr>
          <p:cNvPr id="15362" name="Picture 2" descr="http://www-03.ibm.com/systems/infrastructure/images/SDE_yellow_circle_graph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792431"/>
            <a:ext cx="3132859" cy="3132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3771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B37D5FE-740C-46F5-801A-FA5477D9711F}" type="slidenum">
              <a:rPr lang="en-US" smtClean="0"/>
              <a:pPr/>
              <a:t>40</a:t>
            </a:fld>
            <a:endParaRPr lang="en-US"/>
          </a:p>
        </p:txBody>
      </p:sp>
      <p:sp>
        <p:nvSpPr>
          <p:cNvPr id="6" name="Title 1"/>
          <p:cNvSpPr txBox="1">
            <a:spLocks/>
          </p:cNvSpPr>
          <p:nvPr/>
        </p:nvSpPr>
        <p:spPr>
          <a:xfrm>
            <a:off x="419100" y="304800"/>
            <a:ext cx="8191500" cy="1219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NFV Components</a:t>
            </a:r>
            <a:endParaRPr lang="en-IN" dirty="0"/>
          </a:p>
        </p:txBody>
      </p:sp>
      <p:sp>
        <p:nvSpPr>
          <p:cNvPr id="8" name="Title 1"/>
          <p:cNvSpPr txBox="1">
            <a:spLocks/>
          </p:cNvSpPr>
          <p:nvPr/>
        </p:nvSpPr>
        <p:spPr>
          <a:xfrm>
            <a:off x="228600" y="6172200"/>
            <a:ext cx="8229600" cy="695325"/>
          </a:xfrm>
          <a:prstGeom prst="rect">
            <a:avLst/>
          </a:prstGeom>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dirty="0" smtClean="0"/>
              <a:t>Source: Adopted from </a:t>
            </a:r>
            <a:r>
              <a:rPr lang="en-US" sz="1400" dirty="0" smtClean="0"/>
              <a:t>SDN and NFV: Facts, Extensions, and Carrier Opportunities  by Prof. Raj Jain</a:t>
            </a:r>
            <a:r>
              <a:rPr lang="en-US" sz="1600" dirty="0" smtClean="0"/>
              <a:t>	</a:t>
            </a:r>
            <a:r>
              <a:rPr lang="en-US" dirty="0" smtClean="0"/>
              <a:t>	</a:t>
            </a:r>
            <a:endParaRPr lang="en-US"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1343025"/>
            <a:ext cx="701992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490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B37D5FE-740C-46F5-801A-FA5477D9711F}" type="slidenum">
              <a:rPr lang="en-US" smtClean="0"/>
              <a:pPr/>
              <a:t>41</a:t>
            </a:fld>
            <a:endParaRPr lang="en-US"/>
          </a:p>
        </p:txBody>
      </p:sp>
      <p:sp>
        <p:nvSpPr>
          <p:cNvPr id="6" name="Title 1"/>
          <p:cNvSpPr txBox="1">
            <a:spLocks/>
          </p:cNvSpPr>
          <p:nvPr/>
        </p:nvSpPr>
        <p:spPr>
          <a:xfrm>
            <a:off x="419100" y="304800"/>
            <a:ext cx="8191500" cy="1219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NFV Architecture</a:t>
            </a:r>
            <a:endParaRPr lang="en-IN" dirty="0"/>
          </a:p>
        </p:txBody>
      </p:sp>
      <p:sp>
        <p:nvSpPr>
          <p:cNvPr id="8" name="Title 1"/>
          <p:cNvSpPr txBox="1">
            <a:spLocks/>
          </p:cNvSpPr>
          <p:nvPr/>
        </p:nvSpPr>
        <p:spPr>
          <a:xfrm>
            <a:off x="228600" y="6172200"/>
            <a:ext cx="8229600" cy="695325"/>
          </a:xfrm>
          <a:prstGeom prst="rect">
            <a:avLst/>
          </a:prstGeom>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dirty="0" smtClean="0"/>
              <a:t>Source: Adopted from </a:t>
            </a:r>
            <a:r>
              <a:rPr lang="en-US" sz="1400" dirty="0" smtClean="0"/>
              <a:t>SDN and NFV: Facts, Extensions, and Carrier Opportunities  by Prof. Raj Jain</a:t>
            </a:r>
            <a:r>
              <a:rPr lang="en-US" sz="1600" dirty="0" smtClean="0"/>
              <a:t>	</a:t>
            </a:r>
            <a:r>
              <a:rPr lang="en-US" dirty="0" smtClean="0"/>
              <a:t>	</a:t>
            </a:r>
            <a:endParaRPr 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1314450"/>
            <a:ext cx="740092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38945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42</a:t>
            </a:fld>
            <a:endParaRPr lang="en-US"/>
          </a:p>
        </p:txBody>
      </p:sp>
      <p:sp>
        <p:nvSpPr>
          <p:cNvPr id="5" name="Rectangle 3"/>
          <p:cNvSpPr txBox="1">
            <a:spLocks noChangeArrowheads="1"/>
          </p:cNvSpPr>
          <p:nvPr/>
        </p:nvSpPr>
        <p:spPr>
          <a:xfrm>
            <a:off x="457200" y="1219200"/>
            <a:ext cx="8229600" cy="4830762"/>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r>
              <a:rPr lang="en-US" sz="2800" dirty="0" smtClean="0"/>
              <a:t>NFV provides virtualization, orchestration, scaling, automation, hardware independence etc..</a:t>
            </a:r>
          </a:p>
          <a:p>
            <a:r>
              <a:rPr lang="en-US" sz="2800" dirty="0" smtClean="0"/>
              <a:t>NFV and SDN are complementary and independent frameworks. </a:t>
            </a:r>
          </a:p>
          <a:p>
            <a:r>
              <a:rPr lang="en-US" sz="2800" dirty="0" smtClean="0"/>
              <a:t>NFV doesn’t </a:t>
            </a:r>
            <a:r>
              <a:rPr lang="en-US" sz="2800" dirty="0" err="1" smtClean="0"/>
              <a:t>mandata</a:t>
            </a:r>
            <a:r>
              <a:rPr lang="en-US" sz="2800" dirty="0" smtClean="0"/>
              <a:t> control plane and Data plane separation and hence OpenFlow is not mandated in NFV.</a:t>
            </a:r>
          </a:p>
          <a:p>
            <a:r>
              <a:rPr lang="en-US" sz="2800" dirty="0" smtClean="0"/>
              <a:t>Lot of Network function has been demonstrated by carriers already.</a:t>
            </a:r>
          </a:p>
        </p:txBody>
      </p:sp>
    </p:spTree>
    <p:extLst>
      <p:ext uri="{BB962C8B-B14F-4D97-AF65-F5344CB8AC3E}">
        <p14:creationId xmlns:p14="http://schemas.microsoft.com/office/powerpoint/2010/main" val="10375907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Reading List</a:t>
            </a:r>
            <a:endParaRPr lang="en-US" dirty="0"/>
          </a:p>
        </p:txBody>
      </p:sp>
      <p:sp>
        <p:nvSpPr>
          <p:cNvPr id="3" name="Rectangle 3"/>
          <p:cNvSpPr txBox="1">
            <a:spLocks noChangeArrowheads="1"/>
          </p:cNvSpPr>
          <p:nvPr/>
        </p:nvSpPr>
        <p:spPr>
          <a:xfrm>
            <a:off x="609600" y="1371600"/>
            <a:ext cx="8229600" cy="5029200"/>
          </a:xfrm>
          <a:prstGeom prst="rect">
            <a:avLst/>
          </a:prstGeom>
        </p:spPr>
        <p:txBody>
          <a:bodyPr/>
          <a:lst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chemeClr val="bg2"/>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Char char="•"/>
              <a:defRPr sz="1600">
                <a:solidFill>
                  <a:srgbClr val="3C5658"/>
                </a:solidFill>
                <a:latin typeface="+mn-lt"/>
              </a:defRPr>
            </a:lvl3pPr>
            <a:lvl4pPr marL="1490663" indent="-119063" algn="l" rtl="0" eaLnBrk="0" fontAlgn="base" hangingPunct="0">
              <a:spcBef>
                <a:spcPct val="20000"/>
              </a:spcBef>
              <a:spcAft>
                <a:spcPct val="0"/>
              </a:spcAft>
              <a:buClr>
                <a:srgbClr val="CC3300"/>
              </a:buClr>
              <a:buChar char="•"/>
              <a:defRPr sz="1600">
                <a:solidFill>
                  <a:srgbClr val="3C5658"/>
                </a:solidFill>
                <a:latin typeface="+mn-lt"/>
              </a:defRPr>
            </a:lvl4pPr>
            <a:lvl5pPr marL="1947863" indent="-119063" algn="l" rtl="0" eaLnBrk="0" fontAlgn="base" hangingPunct="0">
              <a:spcBef>
                <a:spcPct val="20000"/>
              </a:spcBef>
              <a:spcAft>
                <a:spcPct val="0"/>
              </a:spcAft>
              <a:buClr>
                <a:srgbClr val="CC3300"/>
              </a:buClr>
              <a:buChar char="•"/>
              <a:defRPr sz="1600">
                <a:solidFill>
                  <a:srgbClr val="3C5658"/>
                </a:solidFill>
                <a:latin typeface="+mn-lt"/>
              </a:defRPr>
            </a:lvl5pPr>
            <a:lvl6pPr marL="2405063" indent="-119063" algn="l" rtl="0" eaLnBrk="0" fontAlgn="base" hangingPunct="0">
              <a:spcBef>
                <a:spcPct val="20000"/>
              </a:spcBef>
              <a:spcAft>
                <a:spcPct val="0"/>
              </a:spcAft>
              <a:buClr>
                <a:srgbClr val="CC3300"/>
              </a:buClr>
              <a:buChar char="•"/>
              <a:defRPr sz="1600">
                <a:solidFill>
                  <a:srgbClr val="3C5658"/>
                </a:solidFill>
                <a:latin typeface="+mn-lt"/>
              </a:defRPr>
            </a:lvl6pPr>
            <a:lvl7pPr marL="2862263" indent="-119063" algn="l" rtl="0" eaLnBrk="0" fontAlgn="base" hangingPunct="0">
              <a:spcBef>
                <a:spcPct val="20000"/>
              </a:spcBef>
              <a:spcAft>
                <a:spcPct val="0"/>
              </a:spcAft>
              <a:buClr>
                <a:srgbClr val="CC3300"/>
              </a:buClr>
              <a:buChar char="•"/>
              <a:defRPr sz="1600">
                <a:solidFill>
                  <a:srgbClr val="3C5658"/>
                </a:solidFill>
                <a:latin typeface="+mn-lt"/>
              </a:defRPr>
            </a:lvl7pPr>
            <a:lvl8pPr marL="3319463" indent="-119063" algn="l" rtl="0" eaLnBrk="0" fontAlgn="base" hangingPunct="0">
              <a:spcBef>
                <a:spcPct val="20000"/>
              </a:spcBef>
              <a:spcAft>
                <a:spcPct val="0"/>
              </a:spcAft>
              <a:buClr>
                <a:srgbClr val="CC3300"/>
              </a:buClr>
              <a:buChar char="•"/>
              <a:defRPr sz="1600">
                <a:solidFill>
                  <a:srgbClr val="3C5658"/>
                </a:solidFill>
                <a:latin typeface="+mn-lt"/>
              </a:defRPr>
            </a:lvl8pPr>
            <a:lvl9pPr marL="3776663" indent="-119063" algn="l" rtl="0" eaLnBrk="0" fontAlgn="base" hangingPunct="0">
              <a:spcBef>
                <a:spcPct val="20000"/>
              </a:spcBef>
              <a:spcAft>
                <a:spcPct val="0"/>
              </a:spcAft>
              <a:buClr>
                <a:srgbClr val="CC3300"/>
              </a:buClr>
              <a:buChar char="•"/>
              <a:defRPr sz="1600">
                <a:solidFill>
                  <a:srgbClr val="3C5658"/>
                </a:solidFill>
                <a:latin typeface="+mn-lt"/>
              </a:defRPr>
            </a:lvl9pPr>
          </a:lstStyle>
          <a:p>
            <a:r>
              <a:rPr lang="en-US" sz="1500" dirty="0"/>
              <a:t>B. </a:t>
            </a:r>
            <a:r>
              <a:rPr lang="en-US" sz="1500" dirty="0" err="1"/>
              <a:t>Martinussen</a:t>
            </a:r>
            <a:r>
              <a:rPr lang="en-US" sz="1500" dirty="0"/>
              <a:t> (Cisco), “Introduction to Software Defined Networks (SDN),” </a:t>
            </a:r>
            <a:r>
              <a:rPr lang="en-US" sz="1500" dirty="0" smtClean="0"/>
              <a:t>April 2013</a:t>
            </a:r>
            <a:r>
              <a:rPr lang="en-US" sz="1500" dirty="0"/>
              <a:t>, </a:t>
            </a:r>
            <a:r>
              <a:rPr lang="en-US" sz="1500" dirty="0">
                <a:hlinkClick r:id="rId2"/>
              </a:rPr>
              <a:t>http://</a:t>
            </a:r>
            <a:r>
              <a:rPr lang="en-US" sz="1500" dirty="0" smtClean="0">
                <a:hlinkClick r:id="rId2"/>
              </a:rPr>
              <a:t>www.cisco.com/web/europe/ciscoconnect2013/pdf/DC_3_SDN.pdf</a:t>
            </a:r>
            <a:endParaRPr lang="en-US" sz="1500" dirty="0" smtClean="0"/>
          </a:p>
          <a:p>
            <a:r>
              <a:rPr lang="en-US" sz="1600" dirty="0">
                <a:hlinkClick r:id="rId3"/>
              </a:rPr>
              <a:t>http://www.sdncentral.com/sdn-use-cases </a:t>
            </a:r>
            <a:r>
              <a:rPr lang="en-US" sz="1600" dirty="0" smtClean="0">
                <a:hlinkClick r:id="rId3"/>
              </a:rPr>
              <a:t>/</a:t>
            </a:r>
            <a:endParaRPr lang="en-US" sz="1600" dirty="0" smtClean="0"/>
          </a:p>
          <a:p>
            <a:r>
              <a:rPr lang="en-US" sz="1500" dirty="0"/>
              <a:t>Open Data Center Alliance Usage Model: Software Defined </a:t>
            </a:r>
            <a:r>
              <a:rPr lang="en-US" sz="1500" dirty="0" smtClean="0"/>
              <a:t>Networking Rev </a:t>
            </a:r>
            <a:r>
              <a:rPr lang="en-US" sz="1500" dirty="0"/>
              <a:t>1.0</a:t>
            </a:r>
            <a:r>
              <a:rPr lang="en-US" sz="1500" dirty="0" smtClean="0"/>
              <a:t>,” http</a:t>
            </a:r>
            <a:r>
              <a:rPr lang="en-US" sz="1500" dirty="0"/>
              <a:t>://</a:t>
            </a:r>
            <a:r>
              <a:rPr lang="en-US" sz="1500" dirty="0" smtClean="0"/>
              <a:t>www.opendatacenteralliance.org/docs/Software_Defined_Networking_Master_Usage_Model_Rev1.0.pdf</a:t>
            </a:r>
            <a:endParaRPr lang="en-US" sz="1500" dirty="0"/>
          </a:p>
          <a:p>
            <a:r>
              <a:rPr lang="en-US" sz="1500" dirty="0"/>
              <a:t>SDN and NFV: Facts, Extensions, and Carrier Opportunities  by Prof. Raj Jain </a:t>
            </a:r>
          </a:p>
          <a:p>
            <a:r>
              <a:rPr lang="en-US" sz="1500" dirty="0"/>
              <a:t>OpenFlow Switch </a:t>
            </a:r>
            <a:r>
              <a:rPr lang="en-US" sz="1500" dirty="0" err="1"/>
              <a:t>Specication</a:t>
            </a:r>
            <a:r>
              <a:rPr lang="en-US" sz="1500" dirty="0"/>
              <a:t> V 1.4.</a:t>
            </a:r>
          </a:p>
          <a:p>
            <a:r>
              <a:rPr lang="en-US" sz="1500" dirty="0"/>
              <a:t>Software Defined  Software Defined Networking (SDN) Networking (SDN)   by Prof. Raj Jain</a:t>
            </a:r>
          </a:p>
          <a:p>
            <a:r>
              <a:rPr lang="en-US" sz="1500" dirty="0" smtClean="0"/>
              <a:t>ETSI</a:t>
            </a:r>
            <a:r>
              <a:rPr lang="en-US" sz="1500" dirty="0"/>
              <a:t>, “NFV - Update White Paper,” Oct 2013</a:t>
            </a:r>
            <a:r>
              <a:rPr lang="en-US" sz="1500" dirty="0" smtClean="0"/>
              <a:t>, </a:t>
            </a:r>
            <a:r>
              <a:rPr lang="en-US" sz="1500" dirty="0" smtClean="0">
                <a:hlinkClick r:id="rId4"/>
              </a:rPr>
              <a:t>http</a:t>
            </a:r>
            <a:r>
              <a:rPr lang="en-US" sz="1500" dirty="0">
                <a:hlinkClick r:id="rId4"/>
              </a:rPr>
              <a:t>://</a:t>
            </a:r>
            <a:r>
              <a:rPr lang="en-US" sz="1500" dirty="0" smtClean="0">
                <a:hlinkClick r:id="rId4"/>
              </a:rPr>
              <a:t>portal.etsi.org/NFV/NFV_White_Paper2.pdf</a:t>
            </a:r>
            <a:endParaRPr lang="en-US" sz="1500" dirty="0" smtClean="0"/>
          </a:p>
          <a:p>
            <a:r>
              <a:rPr lang="en-US" sz="1500" dirty="0"/>
              <a:t>ETSI, “Architectural Framework,” Oct </a:t>
            </a:r>
            <a:r>
              <a:rPr lang="en-US" sz="1500" dirty="0" smtClean="0"/>
              <a:t>2013</a:t>
            </a:r>
          </a:p>
          <a:p>
            <a:r>
              <a:rPr lang="en-US" sz="1500" dirty="0"/>
              <a:t>ETSI, “NFV Use Cases</a:t>
            </a:r>
            <a:r>
              <a:rPr lang="en-US" sz="1500" dirty="0" smtClean="0"/>
              <a:t>,”</a:t>
            </a:r>
          </a:p>
          <a:p>
            <a:r>
              <a:rPr lang="en-US" sz="1500" dirty="0"/>
              <a:t>Intel, “Open simplified Networking Based on SDN and NFV,” 2013, 7 pp</a:t>
            </a:r>
            <a:r>
              <a:rPr lang="en-US" sz="1500" dirty="0" smtClean="0"/>
              <a:t>., http</a:t>
            </a:r>
            <a:r>
              <a:rPr lang="en-US" sz="1500" dirty="0"/>
              <a:t>://</a:t>
            </a:r>
            <a:r>
              <a:rPr lang="en-US" sz="1500" dirty="0" smtClean="0"/>
              <a:t>www.intel.com/content/dam/www/public/us/en/documents/whitepapers/sdn-part-1-secured.pdf</a:t>
            </a:r>
            <a:endParaRPr lang="en-US" sz="1500" dirty="0"/>
          </a:p>
          <a:p>
            <a:r>
              <a:rPr lang="en-US" sz="1500" dirty="0" smtClean="0"/>
              <a:t>SDN </a:t>
            </a:r>
            <a:r>
              <a:rPr lang="en-US" sz="1500" dirty="0"/>
              <a:t>Central (Software-Defined Networking (SDN) Use Cases)</a:t>
            </a:r>
          </a:p>
          <a:p>
            <a:pPr marL="0" indent="0" eaLnBrk="1" hangingPunct="1">
              <a:lnSpc>
                <a:spcPct val="90000"/>
              </a:lnSpc>
              <a:buNone/>
            </a:pPr>
            <a:endParaRPr lang="en-US" sz="1500" dirty="0" smtClean="0"/>
          </a:p>
        </p:txBody>
      </p:sp>
      <p:sp>
        <p:nvSpPr>
          <p:cNvPr id="4" name="Slide Number Placeholder 3"/>
          <p:cNvSpPr>
            <a:spLocks noGrp="1"/>
          </p:cNvSpPr>
          <p:nvPr>
            <p:ph type="sldNum" sz="quarter" idx="12"/>
          </p:nvPr>
        </p:nvSpPr>
        <p:spPr/>
        <p:txBody>
          <a:bodyPr/>
          <a:lstStyle/>
          <a:p>
            <a:fld id="{8B37D5FE-740C-46F5-801A-FA5477D9711F}" type="slidenum">
              <a:rPr lang="en-US" smtClean="0"/>
              <a:pPr/>
              <a:t>43</a:t>
            </a:fld>
            <a:endParaRPr lang="en-US"/>
          </a:p>
        </p:txBody>
      </p:sp>
    </p:spTree>
    <p:extLst>
      <p:ext uri="{BB962C8B-B14F-4D97-AF65-F5344CB8AC3E}">
        <p14:creationId xmlns:p14="http://schemas.microsoft.com/office/powerpoint/2010/main" val="3555870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092200"/>
            <a:ext cx="3868057"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6200"/>
            <a:ext cx="8229600" cy="1143000"/>
          </a:xfrm>
        </p:spPr>
        <p:txBody>
          <a:bodyPr>
            <a:normAutofit fontScale="90000"/>
          </a:bodyPr>
          <a:lstStyle/>
          <a:p>
            <a:r>
              <a:rPr lang="en-US" dirty="0" smtClean="0"/>
              <a:t>Traditional Computing </a:t>
            </a:r>
            <a:r>
              <a:rPr lang="en-US" dirty="0" err="1" smtClean="0"/>
              <a:t>Vs</a:t>
            </a:r>
            <a:r>
              <a:rPr lang="en-US" dirty="0" smtClean="0"/>
              <a:t> Modern Computing		</a:t>
            </a:r>
            <a:endParaRPr 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2114550"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514600"/>
            <a:ext cx="23241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3733800"/>
            <a:ext cx="7429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93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a:t>
            </a:r>
            <a:r>
              <a:rPr lang="en-US" dirty="0" err="1" smtClean="0"/>
              <a:t>Vs</a:t>
            </a:r>
            <a:r>
              <a:rPr lang="en-US" dirty="0" smtClean="0"/>
              <a:t> </a:t>
            </a:r>
            <a:r>
              <a:rPr lang="en-US" dirty="0" smtClean="0"/>
              <a:t>Modern Computing </a:t>
            </a:r>
            <a:r>
              <a:rPr lang="en-US" dirty="0" smtClean="0"/>
              <a:t>Provisioning Methods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4" y="1600200"/>
            <a:ext cx="8920518" cy="45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228600" y="6086475"/>
            <a:ext cx="8229600" cy="6953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Source: Adopted from Transforming the Network With Open SDN by Big Switch Network</a:t>
            </a:r>
            <a:endParaRPr lang="en-US" sz="4000" dirty="0"/>
          </a:p>
        </p:txBody>
      </p:sp>
    </p:spTree>
    <p:extLst>
      <p:ext uri="{BB962C8B-B14F-4D97-AF65-F5344CB8AC3E}">
        <p14:creationId xmlns:p14="http://schemas.microsoft.com/office/powerpoint/2010/main" val="1841018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Modern Networking Complexity		</a:t>
            </a:r>
            <a:endParaRPr lang="en-US" dirty="0"/>
          </a:p>
        </p:txBody>
      </p:sp>
      <p:pic>
        <p:nvPicPr>
          <p:cNvPr id="11270" name="Picture 6" descr="http://ww1.prweb.com/prfiles/2004/11/18/180597/map2004-sma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500" y="1600200"/>
            <a:ext cx="6037500" cy="43815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42" y="1905000"/>
            <a:ext cx="2689358"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228600" y="6019799"/>
            <a:ext cx="8229600" cy="695325"/>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dirty="0" smtClean="0"/>
              <a:t>Ref: </a:t>
            </a:r>
            <a:r>
              <a:rPr lang="en-US" sz="1400" dirty="0" err="1" smtClean="0"/>
              <a:t>Javvin</a:t>
            </a:r>
            <a:r>
              <a:rPr lang="en-US" sz="1600" dirty="0" smtClean="0"/>
              <a:t>	</a:t>
            </a:r>
            <a:r>
              <a:rPr lang="en-US" dirty="0" smtClean="0"/>
              <a:t>	</a:t>
            </a:r>
            <a:endParaRPr lang="en-US" dirty="0"/>
          </a:p>
        </p:txBody>
      </p:sp>
    </p:spTree>
    <p:extLst>
      <p:ext uri="{BB962C8B-B14F-4D97-AF65-F5344CB8AC3E}">
        <p14:creationId xmlns:p14="http://schemas.microsoft.com/office/powerpoint/2010/main" val="2830227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a:t>
            </a:r>
            <a:r>
              <a:rPr lang="en-US" dirty="0" err="1" smtClean="0"/>
              <a:t>Vs</a:t>
            </a:r>
            <a:r>
              <a:rPr lang="en-US" dirty="0" smtClean="0"/>
              <a:t> </a:t>
            </a:r>
            <a:r>
              <a:rPr lang="en-US" dirty="0" smtClean="0"/>
              <a:t>Modern Networking </a:t>
            </a:r>
            <a:r>
              <a:rPr lang="en-US" dirty="0" smtClean="0"/>
              <a:t>Provisioning Methods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1"/>
            <a:ext cx="8915400" cy="434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228600" y="6019799"/>
            <a:ext cx="8229600" cy="6953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Source: Adopted from Transforming the Network With Open SDN by Big Switch Network</a:t>
            </a:r>
            <a:endParaRPr lang="en-US" sz="4000" dirty="0"/>
          </a:p>
        </p:txBody>
      </p:sp>
    </p:spTree>
    <p:extLst>
      <p:ext uri="{BB962C8B-B14F-4D97-AF65-F5344CB8AC3E}">
        <p14:creationId xmlns:p14="http://schemas.microsoft.com/office/powerpoint/2010/main" val="2915852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Computing </a:t>
            </a:r>
            <a:r>
              <a:rPr lang="en-US" dirty="0" err="1" smtClean="0"/>
              <a:t>Vs</a:t>
            </a:r>
            <a:r>
              <a:rPr lang="en-US" dirty="0" smtClean="0"/>
              <a:t> </a:t>
            </a:r>
            <a:r>
              <a:rPr lang="en-US" dirty="0" smtClean="0"/>
              <a:t>Networking</a:t>
            </a:r>
            <a:r>
              <a:rPr lang="en-US" dirty="0" smtClean="0"/>
              <a:t>	</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57148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228600" y="6019799"/>
            <a:ext cx="8229600" cy="6953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Source: Adopted from Transforming the Network With Open SDN by Big Switch Network</a:t>
            </a:r>
            <a:endParaRPr lang="en-US" sz="4000" dirty="0"/>
          </a:p>
        </p:txBody>
      </p:sp>
    </p:spTree>
    <p:extLst>
      <p:ext uri="{BB962C8B-B14F-4D97-AF65-F5344CB8AC3E}">
        <p14:creationId xmlns:p14="http://schemas.microsoft.com/office/powerpoint/2010/main" val="311630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ACCESS_A_2007_ver3">
  <a:themeElements>
    <a:clrScheme name="1_ACCESS_A_2007_v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ACCESS_A_2007_ver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Lucida Sans Unicode"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Lucida Sans Unicode" pitchFamily="34" charset="0"/>
          </a:defRPr>
        </a:defPPr>
      </a:lstStyle>
    </a:lnDef>
  </a:objectDefaults>
  <a:extraClrSchemeLst>
    <a:extraClrScheme>
      <a:clrScheme name="1_ACCESS_A_2007_v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CCESS_A_2007_ver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CCESS_A_2007_ver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ACCESS_A_2007_ver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ACCESS_A_2007_ver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ACCESS_A_2007_ver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ACCESS_A_2007_ver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ACCESS_A_2007_ver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ACCESS_A_2007_ver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ACCESS_A_2007_ver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ACCESS_A_2007_ver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ACCESS_A_2007_ver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2_Default Design">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Lucida Sans Unicode"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Lucida Sans Unicode" pitchFamily="34" charset="0"/>
          </a:defRPr>
        </a:defPPr>
      </a:lstStyle>
    </a:lnDef>
  </a:objectDefaults>
  <a:extraClrSchemeLst>
    <a:extraClrScheme>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CCESS_A_2007_ver3">
  <a:themeElements>
    <a:clrScheme name="ACCESS_A_2007_v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_A_2007_ver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Lucida Sans Unicode"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Lucida Sans Unicode" pitchFamily="34" charset="0"/>
          </a:defRPr>
        </a:defPPr>
      </a:lstStyle>
    </a:lnDef>
  </a:objectDefaults>
  <a:extraClrSchemeLst>
    <a:extraClrScheme>
      <a:clrScheme name="ACCESS_A_2007_v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_A_2007_ver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_A_2007_ver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_A_2007_ver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_A_2007_ver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_A_2007_ver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_A_2007_ver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_A_2007_ver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_A_2007_ver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_A_2007_ver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_A_2007_ver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_A_2007_ver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42095</TotalTime>
  <Words>1607</Words>
  <Application>Microsoft Office PowerPoint</Application>
  <PresentationFormat>On-screen Show (4:3)</PresentationFormat>
  <Paragraphs>260</Paragraphs>
  <Slides>43</Slides>
  <Notes>14</Notes>
  <HiddenSlides>0</HiddenSlides>
  <MMClips>0</MMClips>
  <ScaleCrop>false</ScaleCrop>
  <HeadingPairs>
    <vt:vector size="4" baseType="variant">
      <vt:variant>
        <vt:lpstr>Theme</vt:lpstr>
      </vt:variant>
      <vt:variant>
        <vt:i4>4</vt:i4>
      </vt:variant>
      <vt:variant>
        <vt:lpstr>Slide Titles</vt:lpstr>
      </vt:variant>
      <vt:variant>
        <vt:i4>43</vt:i4>
      </vt:variant>
    </vt:vector>
  </HeadingPairs>
  <TitlesOfParts>
    <vt:vector size="47" baseType="lpstr">
      <vt:lpstr>1_ACCESS_A_2007_ver3</vt:lpstr>
      <vt:lpstr>12_Default Design</vt:lpstr>
      <vt:lpstr>ACCESS_A_2007_ver3</vt:lpstr>
      <vt:lpstr>Office Theme</vt:lpstr>
      <vt:lpstr>PowerPoint Presentation</vt:lpstr>
      <vt:lpstr>Content</vt:lpstr>
      <vt:lpstr>Traditional Computing Vs Modern Computing  </vt:lpstr>
      <vt:lpstr>Converged Infrastructure  </vt:lpstr>
      <vt:lpstr>Traditional Computing Vs Modern Computing  </vt:lpstr>
      <vt:lpstr>Traditional Vs Modern Computing Provisioning Methods</vt:lpstr>
      <vt:lpstr>Modern Networking Complexity  </vt:lpstr>
      <vt:lpstr>Traditional Vs Modern Networking Provisioning Methods</vt:lpstr>
      <vt:lpstr>Computing Vs Networking </vt:lpstr>
      <vt:lpstr>Current Network Vs OpenFlow Network Vs SDN Network</vt:lpstr>
      <vt:lpstr>Source: Adopted from SDN and NFV: Facts, Extensions, and Carrier Opportunities  by Prof. Raj Jain  </vt:lpstr>
      <vt:lpstr>PowerPoint Presentation</vt:lpstr>
      <vt:lpstr>Problems  </vt:lpstr>
      <vt:lpstr>Need for OpenFlow</vt:lpstr>
      <vt:lpstr>What is Open Flow</vt:lpstr>
      <vt:lpstr>Traditional Switch Forwarding</vt:lpstr>
      <vt:lpstr>Open Flow Switch Forwarding</vt:lpstr>
      <vt:lpstr>Open Flow Illustration</vt:lpstr>
      <vt:lpstr>Components of OpenFlow Network</vt:lpstr>
      <vt:lpstr>OpenFlow Controller</vt:lpstr>
      <vt:lpstr>OpenFlow Channel</vt:lpstr>
      <vt:lpstr>OpenFlow Switch</vt:lpstr>
      <vt:lpstr>Pipeline Processing</vt:lpstr>
      <vt:lpstr>Packet Flow in OpenFlow Switch</vt:lpstr>
      <vt:lpstr>Open Flow</vt:lpstr>
      <vt:lpstr>PowerPoint Presentation</vt:lpstr>
      <vt:lpstr>What is SDN?</vt:lpstr>
      <vt:lpstr>Need for SDN</vt:lpstr>
      <vt:lpstr>Need for SDN (Contd..)</vt:lpstr>
      <vt:lpstr>SDN Innovation &amp; Components</vt:lpstr>
      <vt:lpstr>PowerPoint Presentation</vt:lpstr>
      <vt:lpstr>Server Abstraction Vs SDN Abstraction</vt:lpstr>
      <vt:lpstr>SDN – Game changer?</vt:lpstr>
      <vt:lpstr>Key Attributes for SDN Success</vt:lpstr>
      <vt:lpstr>SDN – Challenges</vt:lpstr>
      <vt:lpstr>PowerPoint Presentation</vt:lpstr>
      <vt:lpstr>What is NFV?</vt:lpstr>
      <vt:lpstr>PowerPoint Presentation</vt:lpstr>
      <vt:lpstr>PowerPoint Presentation</vt:lpstr>
      <vt:lpstr>PowerPoint Presentation</vt:lpstr>
      <vt:lpstr>PowerPoint Presentation</vt:lpstr>
      <vt:lpstr>Summary</vt:lpstr>
      <vt:lpstr>References / Reading List</vt:lpstr>
    </vt:vector>
  </TitlesOfParts>
  <Company>IP Infusion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OpenFlow, SDN, NFV by Kingston Smiler. S</dc:title>
  <dc:creator>Kingston Smiler Selvaraj</dc:creator>
  <cp:keywords>SDN, NFV, OpenFlow</cp:keywords>
  <cp:lastModifiedBy>Kingston Selvaraj</cp:lastModifiedBy>
  <cp:revision>434</cp:revision>
  <cp:lastPrinted>1601-01-01T00:00:00Z</cp:lastPrinted>
  <dcterms:created xsi:type="dcterms:W3CDTF">2001-10-09T18:17:01Z</dcterms:created>
  <dcterms:modified xsi:type="dcterms:W3CDTF">2014-04-18T18:26:45Z</dcterms:modified>
</cp:coreProperties>
</file>