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716000" cy="13716000"/>
  <p:notesSz cx="6858000" cy="9144000"/>
  <p:defaultTextStyle>
    <a:lvl1pPr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1pPr>
    <a:lvl2pPr indent="2286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2pPr>
    <a:lvl3pPr indent="4572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3pPr>
    <a:lvl4pPr indent="6858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4pPr>
    <a:lvl5pPr indent="9144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5pPr>
    <a:lvl6pPr indent="11430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6pPr>
    <a:lvl7pPr indent="13716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7pPr>
    <a:lvl8pPr indent="16002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8pPr>
    <a:lvl9pPr indent="1828800" algn="ctr" defTabSz="584200">
      <a:defRPr sz="5000">
        <a:solidFill>
          <a:srgbClr val="FFFFFF"/>
        </a:solidFill>
        <a:latin typeface="+mn-lt"/>
        <a:ea typeface="+mn-ea"/>
        <a:cs typeface="+mn-cs"/>
        <a:sym typeface="Apple SD 산돌고딕 Neo 옅은체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339453" y="3442394"/>
            <a:ext cx="11037094" cy="348257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39453" y="7018734"/>
            <a:ext cx="11037094" cy="11921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첫 번째 줄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두 번째 줄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세 번째 줄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네 번째 줄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339453" y="8800207"/>
            <a:ext cx="11037094" cy="15001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339453" y="10353972"/>
            <a:ext cx="11037094" cy="11921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첫 번째 줄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두 번째 줄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세 번째 줄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네 번째 줄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339453" y="5116710"/>
            <a:ext cx="11037094" cy="348258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004589" y="2384226"/>
            <a:ext cx="5625704" cy="4205884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004589" y="6737449"/>
            <a:ext cx="5625704" cy="433982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첫 번째 줄</a:t>
            </a:r>
            <a:endParaRPr sz="44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두 번째 줄</a:t>
            </a:r>
            <a:endParaRPr sz="44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세 번째 줄</a:t>
            </a:r>
            <a:endParaRPr sz="44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네 번째 줄</a:t>
            </a:r>
            <a:endParaRPr sz="44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첫 번째 줄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두 번째 줄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세 번째 줄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네 번째 줄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004589" y="4446984"/>
            <a:ext cx="5625704" cy="6630294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354364" indent="-465364">
              <a:spcBef>
                <a:spcPts val="3200"/>
              </a:spcBef>
              <a:defRPr sz="3800"/>
            </a:lvl3pPr>
            <a:lvl4pPr marL="1798864" indent="-465364">
              <a:spcBef>
                <a:spcPts val="3200"/>
              </a:spcBef>
              <a:defRPr sz="3800"/>
            </a:lvl4pPr>
            <a:lvl5pPr marL="2243364" indent="-465364">
              <a:spcBef>
                <a:spcPts val="32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첫 번째 줄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두 번째 줄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세 번째 줄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네 번째 줄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004589" y="3053953"/>
            <a:ext cx="11706822" cy="760809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첫 번째 줄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두 번째 줄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세 번째 줄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네 번째 줄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004589" y="1982390"/>
            <a:ext cx="11706822" cy="227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004589" y="4446984"/>
            <a:ext cx="11706822" cy="663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첫 번째 줄</a:t>
            </a:r>
            <a:endParaRPr sz="5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두 번째 줄</a:t>
            </a:r>
            <a:endParaRPr sz="5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세 번째 줄</a:t>
            </a:r>
            <a:endParaRPr sz="5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네 번째 줄</a:t>
            </a:r>
            <a:endParaRPr sz="5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본문 다섯번째 줄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11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08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1pPr>
      <a:lvl2pPr marL="1052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2pPr>
      <a:lvl3pPr marL="1497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3pPr>
      <a:lvl4pPr marL="1941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4pPr>
      <a:lvl5pPr marL="2386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5pPr>
      <a:lvl6pPr marL="2830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6pPr>
      <a:lvl7pPr marL="3275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7pPr>
      <a:lvl8pPr marL="37197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8pPr>
      <a:lvl9pPr marL="4164263" indent="-608263" defTabSz="584200">
        <a:spcBef>
          <a:spcPts val="42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Apple SD 산돌고딕 Neo 옅은체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1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8" name="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2" name="1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76" name="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0" name="13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4" name="14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88" name="15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2" name="16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6" name="17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0" name="18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4" name="1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6" name="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07" name="Shape 1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8" name="2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2" name="2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6" name="22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0" name="23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4" name="2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0" name="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4" name="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8" name="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2" name="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56" name="7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0" name="8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572516">
              <a:defRPr sz="10976"/>
            </a:pP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64" name="9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