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700000" cy="12700000"/>
  <p:notesSz cx="6858000" cy="9144000"/>
  <p:defaultTextStyle>
    <a:lvl1pPr algn="ctr" defTabSz="584200">
      <a:defRPr sz="4600">
        <a:latin typeface="+mn-lt"/>
        <a:ea typeface="+mn-ea"/>
        <a:cs typeface="+mn-cs"/>
        <a:sym typeface="Apple SD 산돌고딕 Neo 옅은체"/>
      </a:defRPr>
    </a:lvl1pPr>
    <a:lvl2pPr indent="228600" algn="ctr" defTabSz="584200">
      <a:defRPr sz="4600">
        <a:latin typeface="+mn-lt"/>
        <a:ea typeface="+mn-ea"/>
        <a:cs typeface="+mn-cs"/>
        <a:sym typeface="Apple SD 산돌고딕 Neo 옅은체"/>
      </a:defRPr>
    </a:lvl2pPr>
    <a:lvl3pPr indent="457200" algn="ctr" defTabSz="584200">
      <a:defRPr sz="4600">
        <a:latin typeface="+mn-lt"/>
        <a:ea typeface="+mn-ea"/>
        <a:cs typeface="+mn-cs"/>
        <a:sym typeface="Apple SD 산돌고딕 Neo 옅은체"/>
      </a:defRPr>
    </a:lvl3pPr>
    <a:lvl4pPr indent="685800" algn="ctr" defTabSz="584200">
      <a:defRPr sz="4600">
        <a:latin typeface="+mn-lt"/>
        <a:ea typeface="+mn-ea"/>
        <a:cs typeface="+mn-cs"/>
        <a:sym typeface="Apple SD 산돌고딕 Neo 옅은체"/>
      </a:defRPr>
    </a:lvl4pPr>
    <a:lvl5pPr indent="914400" algn="ctr" defTabSz="584200">
      <a:defRPr sz="4600">
        <a:latin typeface="+mn-lt"/>
        <a:ea typeface="+mn-ea"/>
        <a:cs typeface="+mn-cs"/>
        <a:sym typeface="Apple SD 산돌고딕 Neo 옅은체"/>
      </a:defRPr>
    </a:lvl5pPr>
    <a:lvl6pPr indent="1143000" algn="ctr" defTabSz="584200">
      <a:defRPr sz="4600">
        <a:latin typeface="+mn-lt"/>
        <a:ea typeface="+mn-ea"/>
        <a:cs typeface="+mn-cs"/>
        <a:sym typeface="Apple SD 산돌고딕 Neo 옅은체"/>
      </a:defRPr>
    </a:lvl6pPr>
    <a:lvl7pPr indent="1371600" algn="ctr" defTabSz="584200">
      <a:defRPr sz="4600">
        <a:latin typeface="+mn-lt"/>
        <a:ea typeface="+mn-ea"/>
        <a:cs typeface="+mn-cs"/>
        <a:sym typeface="Apple SD 산돌고딕 Neo 옅은체"/>
      </a:defRPr>
    </a:lvl7pPr>
    <a:lvl8pPr indent="1600200" algn="ctr" defTabSz="584200">
      <a:defRPr sz="4600">
        <a:latin typeface="+mn-lt"/>
        <a:ea typeface="+mn-ea"/>
        <a:cs typeface="+mn-cs"/>
        <a:sym typeface="Apple SD 산돌고딕 Neo 옅은체"/>
      </a:defRPr>
    </a:lvl8pPr>
    <a:lvl9pPr indent="1828800" algn="ctr" defTabSz="584200">
      <a:defRPr sz="4600">
        <a:latin typeface="+mn-lt"/>
        <a:ea typeface="+mn-ea"/>
        <a:cs typeface="+mn-cs"/>
        <a:sym typeface="Apple SD 산돌고딕 Neo 옅은체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pple SD 산돌고딕 Neo 일반체"/>
          <a:ea typeface="Apple SD 산돌고딕 Neo 일반체"/>
          <a:cs typeface="Apple SD 산돌고딕 Neo 일반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일반체"/>
          <a:ea typeface="Apple SD 산돌고딕 Neo 일반체"/>
          <a:cs typeface="Apple SD 산돌고딕 Neo 일반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일반체"/>
          <a:ea typeface="Apple SD 산돌고딕 Neo 일반체"/>
          <a:cs typeface="Apple SD 산돌고딕 Neo 일반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8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8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8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8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8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8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8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8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8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40234" y="3187402"/>
            <a:ext cx="10219532" cy="322461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10200"/>
              <a:t>제목 텍스트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40234" y="6498828"/>
            <a:ext cx="10219532" cy="110380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 lvl="0">
              <a:defRPr sz="1800"/>
            </a:pPr>
            <a:r>
              <a:rPr sz="4000"/>
              <a:t>본문 첫 번째 줄</a:t>
            </a:r>
            <a:endParaRPr sz="4000"/>
          </a:p>
          <a:p>
            <a:pPr lvl="1">
              <a:defRPr sz="1800"/>
            </a:pPr>
            <a:r>
              <a:rPr sz="4000"/>
              <a:t>본문 두 번째 줄</a:t>
            </a:r>
            <a:endParaRPr sz="4000"/>
          </a:p>
          <a:p>
            <a:pPr lvl="2">
              <a:defRPr sz="1800"/>
            </a:pPr>
            <a:r>
              <a:rPr sz="4000"/>
              <a:t>본문 세 번째 줄</a:t>
            </a:r>
            <a:endParaRPr sz="4000"/>
          </a:p>
          <a:p>
            <a:pPr lvl="3">
              <a:defRPr sz="1800"/>
            </a:pPr>
            <a:r>
              <a:rPr sz="4000"/>
              <a:t>본문 네 번째 줄</a:t>
            </a:r>
            <a:endParaRPr sz="4000"/>
          </a:p>
          <a:p>
            <a:pPr lvl="4">
              <a:defRPr sz="1800"/>
            </a:pPr>
            <a:r>
              <a:rPr sz="4000"/>
              <a:t>본문 다섯번째 줄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40234" y="8148339"/>
            <a:ext cx="10219532" cy="1389064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10200"/>
              <a:t>제목 텍스트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40234" y="9587011"/>
            <a:ext cx="10219532" cy="110381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 lvl="0">
              <a:defRPr sz="1800"/>
            </a:pPr>
            <a:r>
              <a:rPr sz="4000"/>
              <a:t>본문 첫 번째 줄</a:t>
            </a:r>
            <a:endParaRPr sz="4000"/>
          </a:p>
          <a:p>
            <a:pPr lvl="1">
              <a:defRPr sz="1800"/>
            </a:pPr>
            <a:r>
              <a:rPr sz="4000"/>
              <a:t>본문 두 번째 줄</a:t>
            </a:r>
            <a:endParaRPr sz="4000"/>
          </a:p>
          <a:p>
            <a:pPr lvl="2">
              <a:defRPr sz="1800"/>
            </a:pPr>
            <a:r>
              <a:rPr sz="4000"/>
              <a:t>본문 세 번째 줄</a:t>
            </a:r>
            <a:endParaRPr sz="4000"/>
          </a:p>
          <a:p>
            <a:pPr lvl="3">
              <a:defRPr sz="1800"/>
            </a:pPr>
            <a:r>
              <a:rPr sz="4000"/>
              <a:t>본문 네 번째 줄</a:t>
            </a:r>
            <a:endParaRPr sz="4000"/>
          </a:p>
          <a:p>
            <a:pPr lvl="4">
              <a:defRPr sz="1800"/>
            </a:pPr>
            <a:r>
              <a:rPr sz="4000"/>
              <a:t>본문 다섯번째 줄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중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40234" y="4737695"/>
            <a:ext cx="10219532" cy="322461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0200"/>
              <a:t>제목 텍스트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30175" y="2207617"/>
            <a:ext cx="5208986" cy="3894337"/>
          </a:xfrm>
          <a:prstGeom prst="rect">
            <a:avLst/>
          </a:prstGeom>
        </p:spPr>
        <p:txBody>
          <a:bodyPr anchor="b"/>
          <a:lstStyle>
            <a:lvl1pPr>
              <a:defRPr sz="7600"/>
            </a:lvl1pPr>
          </a:lstStyle>
          <a:p>
            <a:pPr lvl="0">
              <a:defRPr sz="1800"/>
            </a:pPr>
            <a:r>
              <a:rPr sz="7600"/>
              <a:t>제목 텍스트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30175" y="6238378"/>
            <a:ext cx="5208986" cy="400595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 lvl="0">
              <a:defRPr sz="1800"/>
            </a:pPr>
            <a:r>
              <a:rPr sz="4000"/>
              <a:t>본문 첫 번째 줄</a:t>
            </a:r>
            <a:endParaRPr sz="4000"/>
          </a:p>
          <a:p>
            <a:pPr lvl="1">
              <a:defRPr sz="1800"/>
            </a:pPr>
            <a:r>
              <a:rPr sz="4000"/>
              <a:t>본문 두 번째 줄</a:t>
            </a:r>
            <a:endParaRPr sz="4000"/>
          </a:p>
          <a:p>
            <a:pPr lvl="2">
              <a:defRPr sz="1800"/>
            </a:pPr>
            <a:r>
              <a:rPr sz="4000"/>
              <a:t>본문 세 번째 줄</a:t>
            </a:r>
            <a:endParaRPr sz="4000"/>
          </a:p>
          <a:p>
            <a:pPr lvl="3">
              <a:defRPr sz="1800"/>
            </a:pPr>
            <a:r>
              <a:rPr sz="4000"/>
              <a:t>본문 네 번째 줄</a:t>
            </a:r>
            <a:endParaRPr sz="4000"/>
          </a:p>
          <a:p>
            <a:pPr lvl="4">
              <a:defRPr sz="1800"/>
            </a:pPr>
            <a:r>
              <a:rPr sz="4000"/>
              <a:t>본문 다섯번째 줄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0200"/>
              <a:t>제목 텍스트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0200"/>
              <a:t>제목 텍스트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600"/>
              <a:t>본문 첫 번째 줄</a:t>
            </a:r>
            <a:endParaRPr sz="4600"/>
          </a:p>
          <a:p>
            <a:pPr lvl="1">
              <a:defRPr sz="1800"/>
            </a:pPr>
            <a:r>
              <a:rPr sz="4600"/>
              <a:t>본문 두 번째 줄</a:t>
            </a:r>
            <a:endParaRPr sz="4600"/>
          </a:p>
          <a:p>
            <a:pPr lvl="2">
              <a:defRPr sz="1800"/>
            </a:pPr>
            <a:r>
              <a:rPr sz="4600"/>
              <a:t>본문 세 번째 줄</a:t>
            </a:r>
            <a:endParaRPr sz="4600"/>
          </a:p>
          <a:p>
            <a:pPr lvl="3">
              <a:defRPr sz="1800"/>
            </a:pPr>
            <a:r>
              <a:rPr sz="4600"/>
              <a:t>본문 네 번째 줄</a:t>
            </a:r>
            <a:endParaRPr sz="4600"/>
          </a:p>
          <a:p>
            <a:pPr lvl="4">
              <a:defRPr sz="1800"/>
            </a:pPr>
            <a:r>
              <a:rPr sz="4600"/>
              <a:t>본문 다섯번째 줄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0200"/>
              <a:t>제목 텍스트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30175" y="4129980"/>
            <a:ext cx="5208986" cy="6139161"/>
          </a:xfrm>
          <a:prstGeom prst="rect">
            <a:avLst/>
          </a:prstGeom>
        </p:spPr>
        <p:txBody>
          <a:bodyPr/>
          <a:lstStyle>
            <a:lvl1pPr marL="416378" indent="-416378">
              <a:spcBef>
                <a:spcPts val="3200"/>
              </a:spcBef>
              <a:defRPr sz="3400"/>
            </a:lvl1pPr>
            <a:lvl2pPr marL="759278" indent="-416378">
              <a:spcBef>
                <a:spcPts val="3200"/>
              </a:spcBef>
              <a:defRPr sz="3400"/>
            </a:lvl2pPr>
            <a:lvl3pPr marL="1102178" indent="-416378">
              <a:spcBef>
                <a:spcPts val="3200"/>
              </a:spcBef>
              <a:defRPr sz="3400"/>
            </a:lvl3pPr>
            <a:lvl4pPr marL="1445078" indent="-416378">
              <a:spcBef>
                <a:spcPts val="3200"/>
              </a:spcBef>
              <a:defRPr sz="3400"/>
            </a:lvl4pPr>
            <a:lvl5pPr marL="1787978" indent="-416378">
              <a:spcBef>
                <a:spcPts val="3200"/>
              </a:spcBef>
              <a:defRPr sz="3400"/>
            </a:lvl5pPr>
          </a:lstStyle>
          <a:p>
            <a:pPr lvl="0">
              <a:defRPr sz="1800"/>
            </a:pPr>
            <a:r>
              <a:rPr sz="3400"/>
              <a:t>본문 첫 번째 줄</a:t>
            </a:r>
            <a:endParaRPr sz="3400"/>
          </a:p>
          <a:p>
            <a:pPr lvl="1">
              <a:defRPr sz="1800"/>
            </a:pPr>
            <a:r>
              <a:rPr sz="3400"/>
              <a:t>본문 두 번째 줄</a:t>
            </a:r>
            <a:endParaRPr sz="3400"/>
          </a:p>
          <a:p>
            <a:pPr lvl="2">
              <a:defRPr sz="1800"/>
            </a:pPr>
            <a:r>
              <a:rPr sz="3400"/>
              <a:t>본문 세 번째 줄</a:t>
            </a:r>
            <a:endParaRPr sz="3400"/>
          </a:p>
          <a:p>
            <a:pPr lvl="3">
              <a:defRPr sz="1800"/>
            </a:pPr>
            <a:r>
              <a:rPr sz="3400"/>
              <a:t>본문 네 번째 줄</a:t>
            </a:r>
            <a:endParaRPr sz="3400"/>
          </a:p>
          <a:p>
            <a:pPr lvl="4">
              <a:defRPr sz="1800"/>
            </a:pPr>
            <a:r>
              <a:rPr sz="3400"/>
              <a:t>본문 다섯번째 줄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30175" y="2827734"/>
            <a:ext cx="10839650" cy="704453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600"/>
              <a:t>본문 첫 번째 줄</a:t>
            </a:r>
            <a:endParaRPr sz="4600"/>
          </a:p>
          <a:p>
            <a:pPr lvl="1">
              <a:defRPr sz="1800"/>
            </a:pPr>
            <a:r>
              <a:rPr sz="4600"/>
              <a:t>본문 두 번째 줄</a:t>
            </a:r>
            <a:endParaRPr sz="4600"/>
          </a:p>
          <a:p>
            <a:pPr lvl="2">
              <a:defRPr sz="1800"/>
            </a:pPr>
            <a:r>
              <a:rPr sz="4600"/>
              <a:t>본문 세 번째 줄</a:t>
            </a:r>
            <a:endParaRPr sz="4600"/>
          </a:p>
          <a:p>
            <a:pPr lvl="3">
              <a:defRPr sz="1800"/>
            </a:pPr>
            <a:r>
              <a:rPr sz="4600"/>
              <a:t>본문 네 번째 줄</a:t>
            </a:r>
            <a:endParaRPr sz="4600"/>
          </a:p>
          <a:p>
            <a:pPr lvl="4">
              <a:defRPr sz="1800"/>
            </a:pPr>
            <a:r>
              <a:rPr sz="4600"/>
              <a:t>본문 다섯번째 줄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30175" y="2021582"/>
            <a:ext cx="10839650" cy="210839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10200"/>
              <a:t>제목 텍스트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30175" y="4129980"/>
            <a:ext cx="10839650" cy="61391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4600"/>
              <a:t>본문 첫 번째 줄</a:t>
            </a:r>
            <a:endParaRPr sz="4600"/>
          </a:p>
          <a:p>
            <a:pPr lvl="1">
              <a:defRPr sz="1800"/>
            </a:pPr>
            <a:r>
              <a:rPr sz="4600"/>
              <a:t>본문 두 번째 줄</a:t>
            </a:r>
            <a:endParaRPr sz="4600"/>
          </a:p>
          <a:p>
            <a:pPr lvl="2">
              <a:defRPr sz="1800"/>
            </a:pPr>
            <a:r>
              <a:rPr sz="4600"/>
              <a:t>본문 세 번째 줄</a:t>
            </a:r>
            <a:endParaRPr sz="4600"/>
          </a:p>
          <a:p>
            <a:pPr lvl="3">
              <a:defRPr sz="1800"/>
            </a:pPr>
            <a:r>
              <a:rPr sz="4600"/>
              <a:t>본문 네 번째 줄</a:t>
            </a:r>
            <a:endParaRPr sz="4600"/>
          </a:p>
          <a:p>
            <a:pPr lvl="4">
              <a:defRPr sz="1800"/>
            </a:pPr>
            <a:r>
              <a:rPr sz="4600"/>
              <a:t>본문 다섯번째 줄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10200">
          <a:latin typeface="+mn-lt"/>
          <a:ea typeface="+mn-ea"/>
          <a:cs typeface="+mn-cs"/>
          <a:sym typeface="Apple SD 산돌고딕 Neo 옅은체"/>
        </a:defRPr>
      </a:lvl1pPr>
      <a:lvl2pPr indent="228600" algn="ctr" defTabSz="584200">
        <a:defRPr sz="10200">
          <a:latin typeface="+mn-lt"/>
          <a:ea typeface="+mn-ea"/>
          <a:cs typeface="+mn-cs"/>
          <a:sym typeface="Apple SD 산돌고딕 Neo 옅은체"/>
        </a:defRPr>
      </a:lvl2pPr>
      <a:lvl3pPr indent="457200" algn="ctr" defTabSz="584200">
        <a:defRPr sz="10200">
          <a:latin typeface="+mn-lt"/>
          <a:ea typeface="+mn-ea"/>
          <a:cs typeface="+mn-cs"/>
          <a:sym typeface="Apple SD 산돌고딕 Neo 옅은체"/>
        </a:defRPr>
      </a:lvl3pPr>
      <a:lvl4pPr indent="685800" algn="ctr" defTabSz="584200">
        <a:defRPr sz="10200">
          <a:latin typeface="+mn-lt"/>
          <a:ea typeface="+mn-ea"/>
          <a:cs typeface="+mn-cs"/>
          <a:sym typeface="Apple SD 산돌고딕 Neo 옅은체"/>
        </a:defRPr>
      </a:lvl4pPr>
      <a:lvl5pPr indent="914400" algn="ctr" defTabSz="584200">
        <a:defRPr sz="10200">
          <a:latin typeface="+mn-lt"/>
          <a:ea typeface="+mn-ea"/>
          <a:cs typeface="+mn-cs"/>
          <a:sym typeface="Apple SD 산돌고딕 Neo 옅은체"/>
        </a:defRPr>
      </a:lvl5pPr>
      <a:lvl6pPr indent="1143000" algn="ctr" defTabSz="584200">
        <a:defRPr sz="10200">
          <a:latin typeface="+mn-lt"/>
          <a:ea typeface="+mn-ea"/>
          <a:cs typeface="+mn-cs"/>
          <a:sym typeface="Apple SD 산돌고딕 Neo 옅은체"/>
        </a:defRPr>
      </a:lvl6pPr>
      <a:lvl7pPr indent="1371600" algn="ctr" defTabSz="584200">
        <a:defRPr sz="10200">
          <a:latin typeface="+mn-lt"/>
          <a:ea typeface="+mn-ea"/>
          <a:cs typeface="+mn-cs"/>
          <a:sym typeface="Apple SD 산돌고딕 Neo 옅은체"/>
        </a:defRPr>
      </a:lvl7pPr>
      <a:lvl8pPr indent="1600200" algn="ctr" defTabSz="584200">
        <a:defRPr sz="10200">
          <a:latin typeface="+mn-lt"/>
          <a:ea typeface="+mn-ea"/>
          <a:cs typeface="+mn-cs"/>
          <a:sym typeface="Apple SD 산돌고딕 Neo 옅은체"/>
        </a:defRPr>
      </a:lvl8pPr>
      <a:lvl9pPr indent="1828800" algn="ctr" defTabSz="584200">
        <a:defRPr sz="10200">
          <a:latin typeface="+mn-lt"/>
          <a:ea typeface="+mn-ea"/>
          <a:cs typeface="+mn-cs"/>
          <a:sym typeface="Apple SD 산돌고딕 Neo 옅은체"/>
        </a:defRPr>
      </a:lvl9pPr>
    </p:titleStyle>
    <p:bodyStyle>
      <a:lvl1pPr marL="567972" indent="-567972" defTabSz="584200">
        <a:spcBef>
          <a:spcPts val="4200"/>
        </a:spcBef>
        <a:buSzPct val="75000"/>
        <a:buChar char="•"/>
        <a:defRPr sz="4600">
          <a:latin typeface="+mn-lt"/>
          <a:ea typeface="+mn-ea"/>
          <a:cs typeface="+mn-cs"/>
          <a:sym typeface="Apple SD 산돌고딕 Neo 옅은체"/>
        </a:defRPr>
      </a:lvl1pPr>
      <a:lvl2pPr marL="1012472" indent="-567972" defTabSz="584200">
        <a:spcBef>
          <a:spcPts val="4200"/>
        </a:spcBef>
        <a:buSzPct val="75000"/>
        <a:buChar char="•"/>
        <a:defRPr sz="4600">
          <a:latin typeface="+mn-lt"/>
          <a:ea typeface="+mn-ea"/>
          <a:cs typeface="+mn-cs"/>
          <a:sym typeface="Apple SD 산돌고딕 Neo 옅은체"/>
        </a:defRPr>
      </a:lvl2pPr>
      <a:lvl3pPr marL="1456972" indent="-567972" defTabSz="584200">
        <a:spcBef>
          <a:spcPts val="4200"/>
        </a:spcBef>
        <a:buSzPct val="75000"/>
        <a:buChar char="•"/>
        <a:defRPr sz="4600">
          <a:latin typeface="+mn-lt"/>
          <a:ea typeface="+mn-ea"/>
          <a:cs typeface="+mn-cs"/>
          <a:sym typeface="Apple SD 산돌고딕 Neo 옅은체"/>
        </a:defRPr>
      </a:lvl3pPr>
      <a:lvl4pPr marL="1901472" indent="-567972" defTabSz="584200">
        <a:spcBef>
          <a:spcPts val="4200"/>
        </a:spcBef>
        <a:buSzPct val="75000"/>
        <a:buChar char="•"/>
        <a:defRPr sz="4600">
          <a:latin typeface="+mn-lt"/>
          <a:ea typeface="+mn-ea"/>
          <a:cs typeface="+mn-cs"/>
          <a:sym typeface="Apple SD 산돌고딕 Neo 옅은체"/>
        </a:defRPr>
      </a:lvl4pPr>
      <a:lvl5pPr marL="2345972" indent="-567972" defTabSz="584200">
        <a:spcBef>
          <a:spcPts val="4200"/>
        </a:spcBef>
        <a:buSzPct val="75000"/>
        <a:buChar char="•"/>
        <a:defRPr sz="4600">
          <a:latin typeface="+mn-lt"/>
          <a:ea typeface="+mn-ea"/>
          <a:cs typeface="+mn-cs"/>
          <a:sym typeface="Apple SD 산돌고딕 Neo 옅은체"/>
        </a:defRPr>
      </a:lvl5pPr>
      <a:lvl6pPr marL="2790472" indent="-567972" defTabSz="584200">
        <a:spcBef>
          <a:spcPts val="4200"/>
        </a:spcBef>
        <a:buSzPct val="75000"/>
        <a:buChar char="•"/>
        <a:defRPr sz="4600">
          <a:latin typeface="+mn-lt"/>
          <a:ea typeface="+mn-ea"/>
          <a:cs typeface="+mn-cs"/>
          <a:sym typeface="Apple SD 산돌고딕 Neo 옅은체"/>
        </a:defRPr>
      </a:lvl6pPr>
      <a:lvl7pPr marL="3234972" indent="-567972" defTabSz="584200">
        <a:spcBef>
          <a:spcPts val="4200"/>
        </a:spcBef>
        <a:buSzPct val="75000"/>
        <a:buChar char="•"/>
        <a:defRPr sz="4600">
          <a:latin typeface="+mn-lt"/>
          <a:ea typeface="+mn-ea"/>
          <a:cs typeface="+mn-cs"/>
          <a:sym typeface="Apple SD 산돌고딕 Neo 옅은체"/>
        </a:defRPr>
      </a:lvl7pPr>
      <a:lvl8pPr marL="3679472" indent="-567972" defTabSz="584200">
        <a:spcBef>
          <a:spcPts val="4200"/>
        </a:spcBef>
        <a:buSzPct val="75000"/>
        <a:buChar char="•"/>
        <a:defRPr sz="4600">
          <a:latin typeface="+mn-lt"/>
          <a:ea typeface="+mn-ea"/>
          <a:cs typeface="+mn-cs"/>
          <a:sym typeface="Apple SD 산돌고딕 Neo 옅은체"/>
        </a:defRPr>
      </a:lvl8pPr>
      <a:lvl9pPr marL="4123972" indent="-567972" defTabSz="584200">
        <a:spcBef>
          <a:spcPts val="4200"/>
        </a:spcBef>
        <a:buSzPct val="75000"/>
        <a:buChar char="•"/>
        <a:defRPr sz="4600">
          <a:latin typeface="+mn-lt"/>
          <a:ea typeface="+mn-ea"/>
          <a:cs typeface="+mn-cs"/>
          <a:sym typeface="Apple SD 산돌고딕 Neo 옅은체"/>
        </a:defRPr>
      </a:lvl9pPr>
    </p:bodyStyle>
    <p:otherStyle>
      <a:lvl1pPr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1pPr>
      <a:lvl2pPr indent="2286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2pPr>
      <a:lvl3pPr indent="4572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3pPr>
      <a:lvl4pPr indent="6858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4pPr>
      <a:lvl5pPr indent="9144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5pPr>
      <a:lvl6pPr indent="11430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6pPr>
      <a:lvl7pPr indent="13716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7pPr>
      <a:lvl8pPr indent="16002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8pPr>
      <a:lvl9pPr indent="18288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78358">
              <a:defRPr sz="10098"/>
            </a:pP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34" name="daily_cover_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700000" cy="1270000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78358">
              <a:defRPr sz="10098"/>
            </a:pP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38" name="daily-inspiration_5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700000" cy="1270000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78358">
              <a:defRPr sz="10098"/>
            </a:pP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42" name="daily-inspiration_6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700000" cy="1270000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78358">
              <a:defRPr sz="10098"/>
            </a:pP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46" name="daily-inspiration_8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700000" cy="1270000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78358">
              <a:defRPr sz="10098"/>
            </a:pP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50" name="daily-inspiration_1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700000" cy="1270000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78358">
              <a:defRPr sz="10098"/>
            </a:pP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54" name="daily-inspiration_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700000" cy="1270000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78358">
              <a:defRPr sz="10098"/>
            </a:pP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58" name="promo_1_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700000" cy="1270000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78358">
              <a:defRPr sz="10098"/>
            </a:pP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62" name="promo_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700000" cy="1270000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49609" tIns="49609" rIns="49609" bIns="49609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49609" tIns="49609" rIns="49609" bIns="49609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49609" tIns="49609" rIns="49609" bIns="49609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49609" tIns="49609" rIns="49609" bIns="49609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