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67" r:id="rId2"/>
    <p:sldMasterId id="2147483685" r:id="rId3"/>
    <p:sldMasterId id="2147483731" r:id="rId4"/>
    <p:sldMasterId id="2147483733" r:id="rId5"/>
    <p:sldMasterId id="2147483735" r:id="rId6"/>
    <p:sldMasterId id="2147483737" r:id="rId7"/>
    <p:sldMasterId id="2147483739" r:id="rId8"/>
    <p:sldMasterId id="2147483743" r:id="rId9"/>
    <p:sldMasterId id="2147483745" r:id="rId10"/>
    <p:sldMasterId id="2147483753" r:id="rId11"/>
    <p:sldMasterId id="2147483755" r:id="rId12"/>
    <p:sldMasterId id="2147483757" r:id="rId13"/>
    <p:sldMasterId id="2147483759" r:id="rId14"/>
    <p:sldMasterId id="2147483767" r:id="rId15"/>
    <p:sldMasterId id="2147483769" r:id="rId16"/>
    <p:sldMasterId id="2147483771" r:id="rId17"/>
    <p:sldMasterId id="2147483773" r:id="rId18"/>
    <p:sldMasterId id="2147483777" r:id="rId19"/>
    <p:sldMasterId id="2147483781" r:id="rId20"/>
    <p:sldMasterId id="2147483783" r:id="rId21"/>
    <p:sldMasterId id="2147483787" r:id="rId22"/>
    <p:sldMasterId id="2147483789" r:id="rId23"/>
    <p:sldMasterId id="2147483791" r:id="rId24"/>
    <p:sldMasterId id="2147483793" r:id="rId25"/>
    <p:sldMasterId id="2147483795" r:id="rId26"/>
    <p:sldMasterId id="2147483798" r:id="rId27"/>
    <p:sldMasterId id="2147483800" r:id="rId28"/>
    <p:sldMasterId id="2147483808" r:id="rId29"/>
    <p:sldMasterId id="2147483810" r:id="rId30"/>
    <p:sldMasterId id="2147483812" r:id="rId31"/>
    <p:sldMasterId id="2147483814" r:id="rId32"/>
    <p:sldMasterId id="2147483818" r:id="rId33"/>
    <p:sldMasterId id="2147483822" r:id="rId34"/>
    <p:sldMasterId id="2147483824" r:id="rId35"/>
    <p:sldMasterId id="2147483828" r:id="rId36"/>
    <p:sldMasterId id="2147483831" r:id="rId37"/>
  </p:sldMasterIdLst>
  <p:notesMasterIdLst>
    <p:notesMasterId r:id="rId58"/>
  </p:notesMasterIdLst>
  <p:sldIdLst>
    <p:sldId id="265" r:id="rId38"/>
    <p:sldId id="362" r:id="rId39"/>
    <p:sldId id="388" r:id="rId40"/>
    <p:sldId id="367" r:id="rId41"/>
    <p:sldId id="389" r:id="rId42"/>
    <p:sldId id="393" r:id="rId43"/>
    <p:sldId id="394" r:id="rId44"/>
    <p:sldId id="395" r:id="rId45"/>
    <p:sldId id="396" r:id="rId46"/>
    <p:sldId id="397" r:id="rId47"/>
    <p:sldId id="398" r:id="rId48"/>
    <p:sldId id="369" r:id="rId49"/>
    <p:sldId id="387" r:id="rId50"/>
    <p:sldId id="386" r:id="rId51"/>
    <p:sldId id="371" r:id="rId52"/>
    <p:sldId id="372" r:id="rId53"/>
    <p:sldId id="381" r:id="rId54"/>
    <p:sldId id="385" r:id="rId55"/>
    <p:sldId id="392" r:id="rId56"/>
    <p:sldId id="363" r:id="rId57"/>
  </p:sldIdLst>
  <p:sldSz cx="12192000" cy="6858000"/>
  <p:notesSz cx="7099300" cy="10234613"/>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6473" autoAdjust="0"/>
  </p:normalViewPr>
  <p:slideViewPr>
    <p:cSldViewPr snapToGrid="0" snapToObjects="1">
      <p:cViewPr varScale="1">
        <p:scale>
          <a:sx n="99" d="100"/>
          <a:sy n="99" d="100"/>
        </p:scale>
        <p:origin x="96" y="13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2.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5.xml"/><Relationship Id="rId47" Type="http://schemas.openxmlformats.org/officeDocument/2006/relationships/slide" Target="slides/slide10.xml"/><Relationship Id="rId50" Type="http://schemas.openxmlformats.org/officeDocument/2006/relationships/slide" Target="slides/slide13.xml"/><Relationship Id="rId55" Type="http://schemas.openxmlformats.org/officeDocument/2006/relationships/slide" Target="slides/slide18.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41" Type="http://schemas.openxmlformats.org/officeDocument/2006/relationships/slide" Target="slides/slide4.xml"/><Relationship Id="rId54" Type="http://schemas.openxmlformats.org/officeDocument/2006/relationships/slide" Target="slides/slide17.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 Target="slides/slide3.xml"/><Relationship Id="rId45" Type="http://schemas.openxmlformats.org/officeDocument/2006/relationships/slide" Target="slides/slide8.xml"/><Relationship Id="rId53" Type="http://schemas.openxmlformats.org/officeDocument/2006/relationships/slide" Target="slides/slide16.xml"/><Relationship Id="rId58"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2.xml"/><Relationship Id="rId57" Type="http://schemas.openxmlformats.org/officeDocument/2006/relationships/slide" Target="slides/slide20.xml"/><Relationship Id="rId61"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7.xml"/><Relationship Id="rId52" Type="http://schemas.openxmlformats.org/officeDocument/2006/relationships/slide" Target="slides/slide15.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6.xml"/><Relationship Id="rId48" Type="http://schemas.openxmlformats.org/officeDocument/2006/relationships/slide" Target="slides/slide11.xml"/><Relationship Id="rId56" Type="http://schemas.openxmlformats.org/officeDocument/2006/relationships/slide" Target="slides/slide19.xml"/><Relationship Id="rId8" Type="http://schemas.openxmlformats.org/officeDocument/2006/relationships/slideMaster" Target="slideMasters/slideMaster8.xml"/><Relationship Id="rId51" Type="http://schemas.openxmlformats.org/officeDocument/2006/relationships/slide" Target="slides/slide14.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1.xml"/><Relationship Id="rId46" Type="http://schemas.openxmlformats.org/officeDocument/2006/relationships/slide" Target="slides/slide9.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wrap="square" lIns="99048" tIns="49524" rIns="99048" bIns="49524" numCol="1" anchor="t" anchorCtr="0" compatLnSpc="1">
            <a:prstTxWarp prst="textNoShape">
              <a:avLst/>
            </a:prstTxWarp>
          </a:bodyPr>
          <a:lstStyle>
            <a:lvl1pPr eaLnBrk="1" hangingPunct="1">
              <a:defRPr sz="1300">
                <a:latin typeface="Calibri" pitchFamily="34" charset="0"/>
              </a:defRPr>
            </a:lvl1pPr>
          </a:lstStyle>
          <a:p>
            <a:pPr>
              <a:defRPr/>
            </a:pPr>
            <a:endParaRPr lang="en-US"/>
          </a:p>
        </p:txBody>
      </p:sp>
      <p:sp>
        <p:nvSpPr>
          <p:cNvPr id="3" name="Date Placeholder 2"/>
          <p:cNvSpPr>
            <a:spLocks noGrp="1"/>
          </p:cNvSpPr>
          <p:nvPr>
            <p:ph type="dt"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atin typeface="Calibri" pitchFamily="34" charset="0"/>
              </a:defRPr>
            </a:lvl1pPr>
          </a:lstStyle>
          <a:p>
            <a:pPr>
              <a:defRPr/>
            </a:pPr>
            <a:fld id="{C34CF42D-97BC-420D-86B1-496671EC3458}" type="datetimeFigureOut">
              <a:rPr lang="en-US"/>
              <a:pPr>
                <a:defRPr/>
              </a:pPr>
              <a:t>7/28/2015</a:t>
            </a:fld>
            <a:endParaRPr lang="en-US"/>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wrap="square" lIns="99048" tIns="49524" rIns="99048" bIns="49524" numCol="1" anchor="b" anchorCtr="0" compatLnSpc="1">
            <a:prstTxWarp prst="textNoShape">
              <a:avLst/>
            </a:prstTxWarp>
          </a:bodyPr>
          <a:lstStyle>
            <a:lvl1pPr eaLnBrk="1" hangingPunct="1">
              <a:defRPr sz="13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anose="020F0502020204030204" pitchFamily="34" charset="0"/>
              </a:defRPr>
            </a:lvl1pPr>
          </a:lstStyle>
          <a:p>
            <a:fld id="{515A0D80-C1D9-456E-8038-0A1431600FBE}" type="slidenum">
              <a:rPr lang="en-US" altLang="en-US"/>
              <a:pPr/>
              <a:t>‹#›</a:t>
            </a:fld>
            <a:endParaRPr lang="en-US" altLang="en-US"/>
          </a:p>
        </p:txBody>
      </p:sp>
    </p:spTree>
    <p:extLst>
      <p:ext uri="{BB962C8B-B14F-4D97-AF65-F5344CB8AC3E}">
        <p14:creationId xmlns:p14="http://schemas.microsoft.com/office/powerpoint/2010/main" val="283426172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4019550" y="9721850"/>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26" tIns="49315" rIns="98626" bIns="49315" anchor="b"/>
          <a:lstStyle>
            <a:lvl1pPr defTabSz="911225">
              <a:defRPr>
                <a:solidFill>
                  <a:schemeClr val="tx1"/>
                </a:solidFill>
                <a:latin typeface="Arial" panose="020B0604020202020204" pitchFamily="34" charset="0"/>
                <a:cs typeface="Arial" panose="020B0604020202020204" pitchFamily="34" charset="0"/>
              </a:defRPr>
            </a:lvl1pPr>
            <a:lvl2pPr marL="742950" indent="-285750" defTabSz="911225">
              <a:defRPr>
                <a:solidFill>
                  <a:schemeClr val="tx1"/>
                </a:solidFill>
                <a:latin typeface="Arial" panose="020B0604020202020204" pitchFamily="34" charset="0"/>
                <a:cs typeface="Arial" panose="020B0604020202020204" pitchFamily="34" charset="0"/>
              </a:defRPr>
            </a:lvl2pPr>
            <a:lvl3pPr marL="1143000" indent="-228600" defTabSz="911225">
              <a:defRPr>
                <a:solidFill>
                  <a:schemeClr val="tx1"/>
                </a:solidFill>
                <a:latin typeface="Arial" panose="020B0604020202020204" pitchFamily="34" charset="0"/>
                <a:cs typeface="Arial" panose="020B0604020202020204" pitchFamily="34" charset="0"/>
              </a:defRPr>
            </a:lvl3pPr>
            <a:lvl4pPr marL="1600200" indent="-228600" defTabSz="911225">
              <a:defRPr>
                <a:solidFill>
                  <a:schemeClr val="tx1"/>
                </a:solidFill>
                <a:latin typeface="Arial" panose="020B0604020202020204" pitchFamily="34" charset="0"/>
                <a:cs typeface="Arial" panose="020B0604020202020204" pitchFamily="34" charset="0"/>
              </a:defRPr>
            </a:lvl4pPr>
            <a:lvl5pPr marL="2057400" indent="-228600" defTabSz="911225">
              <a:defRPr>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11905306-5563-4411-893C-88920B8668F0}" type="slidenum">
              <a:rPr lang="en-US" altLang="en-US" sz="1200">
                <a:ea typeface="MS PGothic" panose="020B0600070205080204" pitchFamily="34" charset="-128"/>
              </a:rPr>
              <a:pPr algn="r" eaLnBrk="1" hangingPunct="1"/>
              <a:t>3</a:t>
            </a:fld>
            <a:endParaRPr lang="en-US" altLang="en-US" sz="1200">
              <a:ea typeface="MS PGothic" panose="020B0600070205080204" pitchFamily="34" charset="-128"/>
            </a:endParaRPr>
          </a:p>
        </p:txBody>
      </p:sp>
      <p:sp>
        <p:nvSpPr>
          <p:cNvPr id="74755" name="Rectangle 7"/>
          <p:cNvSpPr txBox="1">
            <a:spLocks noGrp="1" noChangeArrowheads="1"/>
          </p:cNvSpPr>
          <p:nvPr/>
        </p:nvSpPr>
        <p:spPr bwMode="auto">
          <a:xfrm>
            <a:off x="4021138" y="9723438"/>
            <a:ext cx="307657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123" tIns="50562" rIns="101123" bIns="50562"/>
          <a:lstStyle>
            <a:lvl1pPr defTabSz="876300">
              <a:defRPr>
                <a:solidFill>
                  <a:schemeClr val="tx1"/>
                </a:solidFill>
                <a:latin typeface="Arial" panose="020B0604020202020204" pitchFamily="34" charset="0"/>
                <a:cs typeface="Arial" panose="020B0604020202020204" pitchFamily="34" charset="0"/>
              </a:defRPr>
            </a:lvl1pPr>
            <a:lvl2pPr marL="742950" indent="-285750" defTabSz="876300">
              <a:defRPr>
                <a:solidFill>
                  <a:schemeClr val="tx1"/>
                </a:solidFill>
                <a:latin typeface="Arial" panose="020B0604020202020204" pitchFamily="34" charset="0"/>
                <a:cs typeface="Arial" panose="020B0604020202020204" pitchFamily="34" charset="0"/>
              </a:defRPr>
            </a:lvl2pPr>
            <a:lvl3pPr marL="1143000" indent="-228600" defTabSz="876300">
              <a:defRPr>
                <a:solidFill>
                  <a:schemeClr val="tx1"/>
                </a:solidFill>
                <a:latin typeface="Arial" panose="020B0604020202020204" pitchFamily="34" charset="0"/>
                <a:cs typeface="Arial" panose="020B0604020202020204" pitchFamily="34" charset="0"/>
              </a:defRPr>
            </a:lvl3pPr>
            <a:lvl4pPr marL="1600200" indent="-228600" defTabSz="876300">
              <a:defRPr>
                <a:solidFill>
                  <a:schemeClr val="tx1"/>
                </a:solidFill>
                <a:latin typeface="Arial" panose="020B0604020202020204" pitchFamily="34" charset="0"/>
                <a:cs typeface="Arial" panose="020B0604020202020204" pitchFamily="34" charset="0"/>
              </a:defRPr>
            </a:lvl4pPr>
            <a:lvl5pPr marL="2057400" indent="-228600" defTabSz="876300">
              <a:defRPr>
                <a:solidFill>
                  <a:schemeClr val="tx1"/>
                </a:solidFill>
                <a:latin typeface="Arial" panose="020B0604020202020204" pitchFamily="34" charset="0"/>
                <a:cs typeface="Arial" panose="020B0604020202020204" pitchFamily="34" charset="0"/>
              </a:defRPr>
            </a:lvl5pPr>
            <a:lvl6pPr marL="2514600" indent="-228600" defTabSz="876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76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76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76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73866A-F028-4736-981F-9BD91DE6286F}" type="slidenum">
              <a:rPr lang="en-US" altLang="en-US" sz="1600">
                <a:ea typeface="Arial Unicode MS" panose="020B0604020202020204" pitchFamily="34" charset="-128"/>
                <a:cs typeface="Arial Unicode MS" panose="020B0604020202020204" pitchFamily="34" charset="-128"/>
              </a:rPr>
              <a:pPr eaLnBrk="1" hangingPunct="1"/>
              <a:t>3</a:t>
            </a:fld>
            <a:endParaRPr lang="en-US" altLang="en-US" sz="1600">
              <a:ea typeface="Arial Unicode MS" panose="020B0604020202020204" pitchFamily="34" charset="-128"/>
              <a:cs typeface="Arial Unicode MS" panose="020B0604020202020204" pitchFamily="34" charset="-128"/>
            </a:endParaRPr>
          </a:p>
        </p:txBody>
      </p:sp>
      <p:sp>
        <p:nvSpPr>
          <p:cNvPr id="74756" name="Rectangle 7"/>
          <p:cNvSpPr txBox="1">
            <a:spLocks noGrp="1" noChangeArrowheads="1"/>
          </p:cNvSpPr>
          <p:nvPr/>
        </p:nvSpPr>
        <p:spPr bwMode="auto">
          <a:xfrm>
            <a:off x="4021138" y="9723438"/>
            <a:ext cx="307657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708" tIns="51355" rIns="102708" bIns="51355" anchor="b"/>
          <a:lstStyle>
            <a:lvl1pPr defTabSz="947738">
              <a:defRPr>
                <a:solidFill>
                  <a:schemeClr val="tx1"/>
                </a:solidFill>
                <a:latin typeface="Arial" panose="020B0604020202020204" pitchFamily="34" charset="0"/>
                <a:cs typeface="Arial" panose="020B0604020202020204" pitchFamily="34" charset="0"/>
              </a:defRPr>
            </a:lvl1pPr>
            <a:lvl2pPr marL="742950" indent="-285750" defTabSz="947738">
              <a:defRPr>
                <a:solidFill>
                  <a:schemeClr val="tx1"/>
                </a:solidFill>
                <a:latin typeface="Arial" panose="020B0604020202020204" pitchFamily="34" charset="0"/>
                <a:cs typeface="Arial" panose="020B0604020202020204" pitchFamily="34" charset="0"/>
              </a:defRPr>
            </a:lvl2pPr>
            <a:lvl3pPr marL="1143000" indent="-228600" defTabSz="947738">
              <a:defRPr>
                <a:solidFill>
                  <a:schemeClr val="tx1"/>
                </a:solidFill>
                <a:latin typeface="Arial" panose="020B0604020202020204" pitchFamily="34" charset="0"/>
                <a:cs typeface="Arial" panose="020B0604020202020204" pitchFamily="34" charset="0"/>
              </a:defRPr>
            </a:lvl3pPr>
            <a:lvl4pPr marL="1600200" indent="-228600" defTabSz="947738">
              <a:defRPr>
                <a:solidFill>
                  <a:schemeClr val="tx1"/>
                </a:solidFill>
                <a:latin typeface="Arial" panose="020B0604020202020204" pitchFamily="34" charset="0"/>
                <a:cs typeface="Arial" panose="020B0604020202020204" pitchFamily="34" charset="0"/>
              </a:defRPr>
            </a:lvl4pPr>
            <a:lvl5pPr marL="2057400" indent="-228600" defTabSz="947738">
              <a:defRPr>
                <a:solidFill>
                  <a:schemeClr val="tx1"/>
                </a:solidFill>
                <a:latin typeface="Arial" panose="020B0604020202020204" pitchFamily="34" charset="0"/>
                <a:cs typeface="Arial" panose="020B0604020202020204" pitchFamily="34" charset="0"/>
              </a:defRPr>
            </a:lvl5pPr>
            <a:lvl6pPr marL="2514600" indent="-228600"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477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36898670-A265-4529-87AE-B3112A087062}" type="slidenum">
              <a:rPr lang="en-US" altLang="en-US" sz="1200">
                <a:ea typeface="Arial Unicode MS" panose="020B0604020202020204" pitchFamily="34" charset="-128"/>
                <a:cs typeface="Arial Unicode MS" panose="020B0604020202020204" pitchFamily="34" charset="-128"/>
              </a:rPr>
              <a:pPr algn="r" eaLnBrk="1" hangingPunct="1"/>
              <a:t>3</a:t>
            </a:fld>
            <a:endParaRPr lang="en-US" altLang="en-US" sz="1200">
              <a:ea typeface="Arial Unicode MS" panose="020B0604020202020204" pitchFamily="34" charset="-128"/>
              <a:cs typeface="Arial Unicode MS" panose="020B0604020202020204" pitchFamily="34" charset="-128"/>
            </a:endParaRPr>
          </a:p>
        </p:txBody>
      </p:sp>
      <p:sp>
        <p:nvSpPr>
          <p:cNvPr id="74757" name="Rectangle 2"/>
          <p:cNvSpPr>
            <a:spLocks noGrp="1" noRot="1" noChangeAspect="1" noChangeArrowheads="1" noTextEdit="1"/>
          </p:cNvSpPr>
          <p:nvPr>
            <p:ph type="sldImg"/>
          </p:nvPr>
        </p:nvSpPr>
        <p:spPr bwMode="auto">
          <a:xfrm>
            <a:off x="-496888" y="411163"/>
            <a:ext cx="8093076" cy="45529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8" name="Rectangle 3"/>
          <p:cNvSpPr>
            <a:spLocks noGrp="1" noChangeArrowheads="1"/>
          </p:cNvSpPr>
          <p:nvPr>
            <p:ph type="body" idx="1"/>
          </p:nvPr>
        </p:nvSpPr>
        <p:spPr bwMode="auto">
          <a:xfrm>
            <a:off x="946150" y="4859338"/>
            <a:ext cx="6008688" cy="5748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708" tIns="51355" rIns="102708" bIns="51355" numCol="1" anchor="t" anchorCtr="0" compatLnSpc="1">
            <a:prstTxWarp prst="textNoShape">
              <a:avLst/>
            </a:prstTxWarp>
          </a:bodyPr>
          <a:lstStyle/>
          <a:p>
            <a:pPr eaLnBrk="1" hangingPunct="1"/>
            <a:r>
              <a:rPr lang="de-DE" altLang="en-US" smtClean="0">
                <a:latin typeface="Arial" panose="020B0604020202020204" pitchFamily="34" charset="0"/>
                <a:cs typeface="Arial" panose="020B0604020202020204" pitchFamily="34" charset="0"/>
              </a:rPr>
              <a:t>The SAP IBM relationship is a truely unique business alliance.  Not just within SAP and IBM, but in the technology industry.  Our relationship is multi-faceted.  It is not just about HW, SW, services or a being customer.  It is about all four of these.  </a:t>
            </a:r>
          </a:p>
          <a:p>
            <a:pPr eaLnBrk="1" hangingPunct="1"/>
            <a:endParaRPr lang="de-DE" altLang="en-US" smtClean="0">
              <a:latin typeface="Arial" panose="020B0604020202020204" pitchFamily="34" charset="0"/>
              <a:cs typeface="Arial" panose="020B0604020202020204" pitchFamily="34" charset="0"/>
            </a:endParaRPr>
          </a:p>
          <a:p>
            <a:pPr eaLnBrk="1" hangingPunct="1"/>
            <a:r>
              <a:rPr lang="de-DE" altLang="en-US" smtClean="0">
                <a:latin typeface="Arial" panose="020B0604020202020204" pitchFamily="34" charset="0"/>
                <a:cs typeface="Arial" panose="020B0604020202020204" pitchFamily="34" charset="0"/>
              </a:rPr>
              <a:t>Customers have to make important decisions: who will implement my SAP environment, what will be the infrastructure look like and who will run and support my environment.  IBM is the only partner of SAPs who can stand side-by-side along with you and work through all of those answers, in an integrated, optimized fashion.  </a:t>
            </a:r>
          </a:p>
          <a:p>
            <a:pPr eaLnBrk="1" hangingPunct="1"/>
            <a:endParaRPr lang="de-DE" altLang="en-US" smtClean="0">
              <a:latin typeface="Arial" panose="020B0604020202020204" pitchFamily="34" charset="0"/>
              <a:cs typeface="Arial" panose="020B0604020202020204" pitchFamily="34" charset="0"/>
            </a:endParaRPr>
          </a:p>
          <a:p>
            <a:pPr eaLnBrk="1" hangingPunct="1"/>
            <a:r>
              <a:rPr lang="en-US" altLang="en-US" smtClean="0">
                <a:latin typeface="Arial" panose="020B0604020202020204" pitchFamily="34" charset="0"/>
                <a:cs typeface="Arial" panose="020B0604020202020204" pitchFamily="34" charset="0"/>
              </a:rPr>
              <a:t>Pinnacle Awards – in 2009 we won in the following areas.</a:t>
            </a:r>
            <a:br>
              <a:rPr lang="en-US" altLang="en-US" smtClean="0">
                <a:latin typeface="Arial" panose="020B0604020202020204" pitchFamily="34" charset="0"/>
                <a:cs typeface="Arial" panose="020B0604020202020204" pitchFamily="34" charset="0"/>
              </a:rPr>
            </a:br>
            <a:r>
              <a:rPr lang="en-US" altLang="en-US" smtClean="0">
                <a:latin typeface="Arial" panose="020B0604020202020204" pitchFamily="34" charset="0"/>
                <a:cs typeface="Arial" panose="020B0604020202020204" pitchFamily="34" charset="0"/>
              </a:rPr>
              <a:t>1) Upgrade</a:t>
            </a:r>
            <a:br>
              <a:rPr lang="en-US" altLang="en-US" smtClean="0">
                <a:latin typeface="Arial" panose="020B0604020202020204" pitchFamily="34" charset="0"/>
                <a:cs typeface="Arial" panose="020B0604020202020204" pitchFamily="34" charset="0"/>
              </a:rPr>
            </a:br>
            <a:r>
              <a:rPr lang="en-US" altLang="en-US" smtClean="0">
                <a:latin typeface="Arial" panose="020B0604020202020204" pitchFamily="34" charset="0"/>
                <a:cs typeface="Arial" panose="020B0604020202020204" pitchFamily="34" charset="0"/>
              </a:rPr>
              <a:t>2) Ramp-Up </a:t>
            </a:r>
            <a:br>
              <a:rPr lang="en-US" altLang="en-US" smtClean="0">
                <a:latin typeface="Arial" panose="020B0604020202020204" pitchFamily="34" charset="0"/>
                <a:cs typeface="Arial" panose="020B0604020202020204" pitchFamily="34" charset="0"/>
              </a:rPr>
            </a:br>
            <a:r>
              <a:rPr lang="en-US" altLang="en-US" smtClean="0">
                <a:latin typeface="Arial" panose="020B0604020202020204" pitchFamily="34" charset="0"/>
                <a:cs typeface="Arial" panose="020B0604020202020204" pitchFamily="34" charset="0"/>
              </a:rPr>
              <a:t>3) Customer Satisfaction</a:t>
            </a:r>
            <a:br>
              <a:rPr lang="en-US" altLang="en-US" smtClean="0">
                <a:latin typeface="Arial" panose="020B0604020202020204" pitchFamily="34" charset="0"/>
                <a:cs typeface="Arial" panose="020B0604020202020204" pitchFamily="34" charset="0"/>
              </a:rPr>
            </a:br>
            <a:r>
              <a:rPr lang="en-US" altLang="en-US" smtClean="0">
                <a:latin typeface="Arial" panose="020B0604020202020204" pitchFamily="34" charset="0"/>
                <a:cs typeface="Arial" panose="020B0604020202020204" pitchFamily="34" charset="0"/>
              </a:rPr>
              <a:t>4) Business Process Outsourcing </a:t>
            </a:r>
          </a:p>
          <a:p>
            <a:pPr eaLnBrk="1" hangingPunct="1"/>
            <a:r>
              <a:rPr lang="en-US" altLang="en-US" smtClean="0">
                <a:latin typeface="Arial" panose="020B0604020202020204" pitchFamily="34" charset="0"/>
                <a:cs typeface="Arial" panose="020B0604020202020204" pitchFamily="34" charset="0"/>
              </a:rPr>
              <a:t>Since 2006, Dell, Sun, Oracle, Hewlett-Packard, Microsoft, and EMC </a:t>
            </a:r>
            <a:r>
              <a:rPr lang="en-US" altLang="en-US" u="sng" smtClean="0">
                <a:latin typeface="Arial" panose="020B0604020202020204" pitchFamily="34" charset="0"/>
                <a:cs typeface="Arial" panose="020B0604020202020204" pitchFamily="34" charset="0"/>
              </a:rPr>
              <a:t>have not won a single</a:t>
            </a:r>
            <a:r>
              <a:rPr lang="en-US" altLang="en-US" smtClean="0">
                <a:latin typeface="Arial" panose="020B0604020202020204" pitchFamily="34" charset="0"/>
                <a:cs typeface="Arial" panose="020B0604020202020204" pitchFamily="34" charset="0"/>
              </a:rPr>
              <a:t> SAP Pinnacle Award. </a:t>
            </a:r>
          </a:p>
          <a:p>
            <a:pPr eaLnBrk="1" hangingPunct="1"/>
            <a:endParaRPr lang="en-US" altLang="en-US" smtClean="0">
              <a:latin typeface="Arial" panose="020B0604020202020204" pitchFamily="34" charset="0"/>
              <a:cs typeface="Arial" panose="020B0604020202020204" pitchFamily="34" charset="0"/>
            </a:endParaRPr>
          </a:p>
          <a:p>
            <a:pPr eaLnBrk="1" hangingPunct="1"/>
            <a:r>
              <a:rPr lang="en-US" altLang="en-US" smtClean="0">
                <a:latin typeface="Arial" panose="020B0604020202020204" pitchFamily="34" charset="0"/>
                <a:cs typeface="Arial" panose="020B0604020202020204" pitchFamily="34" charset="0"/>
              </a:rPr>
              <a:t>JW: IBM GBS has had the same leadership team in place since 1995.   We are the stable and steady partner with proven talent.  You hopefully recognize our team... People such as John Leffler, Tom Rosinski, Bob Tomlin, Steve Owens,Mike Hart to name a few.</a:t>
            </a:r>
            <a:endParaRPr lang="de-DE"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9339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xfrm>
            <a:off x="946150" y="4859338"/>
            <a:ext cx="5207000"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39391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8538">
              <a:defRPr>
                <a:solidFill>
                  <a:schemeClr val="tx1"/>
                </a:solidFill>
                <a:latin typeface="Arial" panose="020B0604020202020204" pitchFamily="34" charset="0"/>
                <a:cs typeface="Arial" panose="020B0604020202020204" pitchFamily="34" charset="0"/>
              </a:defRPr>
            </a:lvl1pPr>
            <a:lvl2pPr marL="742950" indent="-285750" defTabSz="998538">
              <a:defRPr>
                <a:solidFill>
                  <a:schemeClr val="tx1"/>
                </a:solidFill>
                <a:latin typeface="Arial" panose="020B0604020202020204" pitchFamily="34" charset="0"/>
                <a:cs typeface="Arial" panose="020B0604020202020204" pitchFamily="34" charset="0"/>
              </a:defRPr>
            </a:lvl2pPr>
            <a:lvl3pPr marL="1143000" indent="-228600" defTabSz="998538">
              <a:defRPr>
                <a:solidFill>
                  <a:schemeClr val="tx1"/>
                </a:solidFill>
                <a:latin typeface="Arial" panose="020B0604020202020204" pitchFamily="34" charset="0"/>
                <a:cs typeface="Arial" panose="020B0604020202020204" pitchFamily="34" charset="0"/>
              </a:defRPr>
            </a:lvl3pPr>
            <a:lvl4pPr marL="1600200" indent="-228600" defTabSz="998538">
              <a:defRPr>
                <a:solidFill>
                  <a:schemeClr val="tx1"/>
                </a:solidFill>
                <a:latin typeface="Arial" panose="020B0604020202020204" pitchFamily="34" charset="0"/>
                <a:cs typeface="Arial" panose="020B0604020202020204" pitchFamily="34" charset="0"/>
              </a:defRPr>
            </a:lvl4pPr>
            <a:lvl5pPr marL="2057400" indent="-228600" defTabSz="998538">
              <a:defRPr>
                <a:solidFill>
                  <a:schemeClr val="tx1"/>
                </a:solidFill>
                <a:latin typeface="Arial" panose="020B0604020202020204" pitchFamily="34" charset="0"/>
                <a:cs typeface="Arial" panose="020B0604020202020204" pitchFamily="34" charset="0"/>
              </a:defRPr>
            </a:lvl5pPr>
            <a:lvl6pPr marL="2514600" indent="-228600" defTabSz="9985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985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985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985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ja-JP" altLang="en-GB" smtClean="0"/>
              <a:t>IBM Confidential</a:t>
            </a:r>
            <a:endParaRPr lang="en-GB" altLang="ja-JP" smtClean="0"/>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173198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100" smtClean="0">
              <a:latin typeface="Arial" panose="020B0604020202020204" pitchFamily="34" charset="0"/>
              <a:ea typeface="ヒラギノ角ゴ Pro W3" charset="-128"/>
            </a:endParaRPr>
          </a:p>
        </p:txBody>
      </p:sp>
      <p:sp>
        <p:nvSpPr>
          <p:cNvPr id="77828" name="Slide Number Placeholder 3"/>
          <p:cNvSpPr txBox="1">
            <a:spLocks noGrp="1"/>
          </p:cNvSpPr>
          <p:nvPr/>
        </p:nvSpPr>
        <p:spPr bwMode="auto">
          <a:xfrm>
            <a:off x="4149725" y="9623425"/>
            <a:ext cx="31750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824" tIns="49913" rIns="99824" bIns="49913" anchor="b"/>
          <a:lstStyle>
            <a:lvl1pPr defTabSz="998538">
              <a:defRPr>
                <a:solidFill>
                  <a:schemeClr val="tx1"/>
                </a:solidFill>
                <a:latin typeface="Arial" panose="020B0604020202020204" pitchFamily="34" charset="0"/>
                <a:cs typeface="Arial" panose="020B0604020202020204" pitchFamily="34" charset="0"/>
              </a:defRPr>
            </a:lvl1pPr>
            <a:lvl2pPr marL="742950" indent="-285750" defTabSz="998538">
              <a:defRPr>
                <a:solidFill>
                  <a:schemeClr val="tx1"/>
                </a:solidFill>
                <a:latin typeface="Arial" panose="020B0604020202020204" pitchFamily="34" charset="0"/>
                <a:cs typeface="Arial" panose="020B0604020202020204" pitchFamily="34" charset="0"/>
              </a:defRPr>
            </a:lvl2pPr>
            <a:lvl3pPr marL="1143000" indent="-228600" defTabSz="998538">
              <a:defRPr>
                <a:solidFill>
                  <a:schemeClr val="tx1"/>
                </a:solidFill>
                <a:latin typeface="Arial" panose="020B0604020202020204" pitchFamily="34" charset="0"/>
                <a:cs typeface="Arial" panose="020B0604020202020204" pitchFamily="34" charset="0"/>
              </a:defRPr>
            </a:lvl3pPr>
            <a:lvl4pPr marL="1600200" indent="-228600" defTabSz="998538">
              <a:defRPr>
                <a:solidFill>
                  <a:schemeClr val="tx1"/>
                </a:solidFill>
                <a:latin typeface="Arial" panose="020B0604020202020204" pitchFamily="34" charset="0"/>
                <a:cs typeface="Arial" panose="020B0604020202020204" pitchFamily="34" charset="0"/>
              </a:defRPr>
            </a:lvl4pPr>
            <a:lvl5pPr marL="2057400" indent="-228600" defTabSz="998538">
              <a:defRPr>
                <a:solidFill>
                  <a:schemeClr val="tx1"/>
                </a:solidFill>
                <a:latin typeface="Arial" panose="020B0604020202020204" pitchFamily="34" charset="0"/>
                <a:cs typeface="Arial" panose="020B0604020202020204" pitchFamily="34" charset="0"/>
              </a:defRPr>
            </a:lvl5pPr>
            <a:lvl6pPr marL="2514600" indent="-228600" defTabSz="9985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985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985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985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2E899920-FC41-428F-ABB6-5A927000E476}" type="slidenum">
              <a:rPr lang="en-US" altLang="en-US" sz="1300"/>
              <a:pPr algn="r"/>
              <a:t>7</a:t>
            </a:fld>
            <a:endParaRPr lang="en-US" altLang="en-US" sz="1300"/>
          </a:p>
        </p:txBody>
      </p:sp>
    </p:spTree>
    <p:extLst>
      <p:ext uri="{BB962C8B-B14F-4D97-AF65-F5344CB8AC3E}">
        <p14:creationId xmlns:p14="http://schemas.microsoft.com/office/powerpoint/2010/main" val="385626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100" smtClean="0">
              <a:latin typeface="Arial" panose="020B0604020202020204" pitchFamily="34" charset="0"/>
              <a:ea typeface="ヒラギノ角ゴ Pro W3" charset="-128"/>
            </a:endParaRPr>
          </a:p>
        </p:txBody>
      </p:sp>
      <p:sp>
        <p:nvSpPr>
          <p:cNvPr id="78852" name="Slide Number Placeholder 3"/>
          <p:cNvSpPr txBox="1">
            <a:spLocks noGrp="1"/>
          </p:cNvSpPr>
          <p:nvPr/>
        </p:nvSpPr>
        <p:spPr bwMode="auto">
          <a:xfrm>
            <a:off x="4149725" y="9623425"/>
            <a:ext cx="31750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824" tIns="49913" rIns="99824" bIns="49913" anchor="b"/>
          <a:lstStyle>
            <a:lvl1pPr defTabSz="998538">
              <a:defRPr>
                <a:solidFill>
                  <a:schemeClr val="tx1"/>
                </a:solidFill>
                <a:latin typeface="Arial" panose="020B0604020202020204" pitchFamily="34" charset="0"/>
                <a:cs typeface="Arial" panose="020B0604020202020204" pitchFamily="34" charset="0"/>
              </a:defRPr>
            </a:lvl1pPr>
            <a:lvl2pPr marL="742950" indent="-285750" defTabSz="998538">
              <a:defRPr>
                <a:solidFill>
                  <a:schemeClr val="tx1"/>
                </a:solidFill>
                <a:latin typeface="Arial" panose="020B0604020202020204" pitchFamily="34" charset="0"/>
                <a:cs typeface="Arial" panose="020B0604020202020204" pitchFamily="34" charset="0"/>
              </a:defRPr>
            </a:lvl2pPr>
            <a:lvl3pPr marL="1143000" indent="-228600" defTabSz="998538">
              <a:defRPr>
                <a:solidFill>
                  <a:schemeClr val="tx1"/>
                </a:solidFill>
                <a:latin typeface="Arial" panose="020B0604020202020204" pitchFamily="34" charset="0"/>
                <a:cs typeface="Arial" panose="020B0604020202020204" pitchFamily="34" charset="0"/>
              </a:defRPr>
            </a:lvl3pPr>
            <a:lvl4pPr marL="1600200" indent="-228600" defTabSz="998538">
              <a:defRPr>
                <a:solidFill>
                  <a:schemeClr val="tx1"/>
                </a:solidFill>
                <a:latin typeface="Arial" panose="020B0604020202020204" pitchFamily="34" charset="0"/>
                <a:cs typeface="Arial" panose="020B0604020202020204" pitchFamily="34" charset="0"/>
              </a:defRPr>
            </a:lvl4pPr>
            <a:lvl5pPr marL="2057400" indent="-228600" defTabSz="998538">
              <a:defRPr>
                <a:solidFill>
                  <a:schemeClr val="tx1"/>
                </a:solidFill>
                <a:latin typeface="Arial" panose="020B0604020202020204" pitchFamily="34" charset="0"/>
                <a:cs typeface="Arial" panose="020B0604020202020204" pitchFamily="34" charset="0"/>
              </a:defRPr>
            </a:lvl5pPr>
            <a:lvl6pPr marL="2514600" indent="-228600" defTabSz="9985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985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985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985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2FE5DD81-B914-4C4E-949A-8C9B83ACD3B3}" type="slidenum">
              <a:rPr lang="en-US" altLang="en-US" sz="1300"/>
              <a:pPr algn="r"/>
              <a:t>8</a:t>
            </a:fld>
            <a:endParaRPr lang="en-US" altLang="en-US" sz="1300"/>
          </a:p>
        </p:txBody>
      </p:sp>
    </p:spTree>
    <p:extLst>
      <p:ext uri="{BB962C8B-B14F-4D97-AF65-F5344CB8AC3E}">
        <p14:creationId xmlns:p14="http://schemas.microsoft.com/office/powerpoint/2010/main" val="3923707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935F062-6259-494D-882E-679A12DF3CB9}" type="slidenum">
              <a:rPr lang="en-US" altLang="en-US">
                <a:latin typeface="Calibri" panose="020F0502020204030204" pitchFamily="34" charset="0"/>
              </a:rPr>
              <a:pPr/>
              <a:t>9</a:t>
            </a:fld>
            <a:endParaRPr lang="en-US" altLang="en-US">
              <a:latin typeface="Calibri" panose="020F0502020204030204" pitchFamily="34" charset="0"/>
            </a:endParaRPr>
          </a:p>
        </p:txBody>
      </p:sp>
      <p:sp>
        <p:nvSpPr>
          <p:cNvPr id="79875" name="Rectangle 2"/>
          <p:cNvSpPr>
            <a:spLocks noGrp="1" noRot="1" noChangeAspect="1" noChangeArrowheads="1" noTextEdit="1"/>
          </p:cNvSpPr>
          <p:nvPr>
            <p:ph type="sldImg"/>
          </p:nvPr>
        </p:nvSpPr>
        <p:spPr bwMode="auto">
          <a:xfrm>
            <a:off x="63500" y="784225"/>
            <a:ext cx="6970713" cy="3921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xfrm>
            <a:off x="946150" y="4967288"/>
            <a:ext cx="5205413" cy="4706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en-US" smtClean="0">
              <a:latin typeface="Arial" panose="020B0604020202020204" pitchFamily="34" charset="0"/>
              <a:ea typeface="ヒラギノ角ゴ Pro W3" charset="-128"/>
            </a:endParaRPr>
          </a:p>
        </p:txBody>
      </p:sp>
    </p:spTree>
    <p:extLst>
      <p:ext uri="{BB962C8B-B14F-4D97-AF65-F5344CB8AC3E}">
        <p14:creationId xmlns:p14="http://schemas.microsoft.com/office/powerpoint/2010/main" val="3320602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100" smtClean="0">
              <a:latin typeface="Arial" panose="020B0604020202020204" pitchFamily="34" charset="0"/>
              <a:ea typeface="ヒラギノ角ゴ Pro W3" charset="-128"/>
            </a:endParaRPr>
          </a:p>
        </p:txBody>
      </p:sp>
      <p:sp>
        <p:nvSpPr>
          <p:cNvPr id="80900" name="Slide Number Placeholder 3"/>
          <p:cNvSpPr txBox="1">
            <a:spLocks noGrp="1"/>
          </p:cNvSpPr>
          <p:nvPr/>
        </p:nvSpPr>
        <p:spPr bwMode="auto">
          <a:xfrm>
            <a:off x="4149725" y="9623425"/>
            <a:ext cx="31750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824" tIns="49913" rIns="99824" bIns="49913" anchor="b"/>
          <a:lstStyle>
            <a:lvl1pPr defTabSz="998538">
              <a:defRPr>
                <a:solidFill>
                  <a:schemeClr val="tx1"/>
                </a:solidFill>
                <a:latin typeface="Arial" panose="020B0604020202020204" pitchFamily="34" charset="0"/>
                <a:cs typeface="Arial" panose="020B0604020202020204" pitchFamily="34" charset="0"/>
              </a:defRPr>
            </a:lvl1pPr>
            <a:lvl2pPr marL="742950" indent="-285750" defTabSz="998538">
              <a:defRPr>
                <a:solidFill>
                  <a:schemeClr val="tx1"/>
                </a:solidFill>
                <a:latin typeface="Arial" panose="020B0604020202020204" pitchFamily="34" charset="0"/>
                <a:cs typeface="Arial" panose="020B0604020202020204" pitchFamily="34" charset="0"/>
              </a:defRPr>
            </a:lvl2pPr>
            <a:lvl3pPr marL="1143000" indent="-228600" defTabSz="998538">
              <a:defRPr>
                <a:solidFill>
                  <a:schemeClr val="tx1"/>
                </a:solidFill>
                <a:latin typeface="Arial" panose="020B0604020202020204" pitchFamily="34" charset="0"/>
                <a:cs typeface="Arial" panose="020B0604020202020204" pitchFamily="34" charset="0"/>
              </a:defRPr>
            </a:lvl3pPr>
            <a:lvl4pPr marL="1600200" indent="-228600" defTabSz="998538">
              <a:defRPr>
                <a:solidFill>
                  <a:schemeClr val="tx1"/>
                </a:solidFill>
                <a:latin typeface="Arial" panose="020B0604020202020204" pitchFamily="34" charset="0"/>
                <a:cs typeface="Arial" panose="020B0604020202020204" pitchFamily="34" charset="0"/>
              </a:defRPr>
            </a:lvl4pPr>
            <a:lvl5pPr marL="2057400" indent="-228600" defTabSz="998538">
              <a:defRPr>
                <a:solidFill>
                  <a:schemeClr val="tx1"/>
                </a:solidFill>
                <a:latin typeface="Arial" panose="020B0604020202020204" pitchFamily="34" charset="0"/>
                <a:cs typeface="Arial" panose="020B0604020202020204" pitchFamily="34" charset="0"/>
              </a:defRPr>
            </a:lvl5pPr>
            <a:lvl6pPr marL="2514600" indent="-228600" defTabSz="9985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985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985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985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F82279A6-6558-4E45-8E12-B268DCE780A8}" type="slidenum">
              <a:rPr lang="en-US" altLang="en-US" sz="1300"/>
              <a:pPr algn="r"/>
              <a:t>11</a:t>
            </a:fld>
            <a:endParaRPr lang="en-US" altLang="en-US" sz="1300"/>
          </a:p>
        </p:txBody>
      </p:sp>
    </p:spTree>
    <p:extLst>
      <p:ext uri="{BB962C8B-B14F-4D97-AF65-F5344CB8AC3E}">
        <p14:creationId xmlns:p14="http://schemas.microsoft.com/office/powerpoint/2010/main" val="730981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This is Nirvana for an SAP account…</a:t>
            </a: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DF9D08-A863-4713-948C-7579BC5B13E2}" type="slidenum">
              <a:rPr lang="en-US" altLang="en-US">
                <a:latin typeface="Calibri" panose="020F0502020204030204" pitchFamily="34" charset="0"/>
              </a:rPr>
              <a:pPr/>
              <a:t>12</a:t>
            </a:fld>
            <a:endParaRPr lang="en-US" altLang="en-US">
              <a:latin typeface="Calibri" panose="020F0502020204030204" pitchFamily="34" charset="0"/>
            </a:endParaRPr>
          </a:p>
        </p:txBody>
      </p:sp>
    </p:spTree>
    <p:extLst>
      <p:ext uri="{BB962C8B-B14F-4D97-AF65-F5344CB8AC3E}">
        <p14:creationId xmlns:p14="http://schemas.microsoft.com/office/powerpoint/2010/main" val="724657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3C1FC6-912A-4A9C-8F53-7337BE69D1F1}"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2740049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 descr="Cover_art"/>
          <p:cNvPicPr>
            <a:picLocks noChangeAspect="1" noChangeArrowheads="1"/>
          </p:cNvPicPr>
          <p:nvPr userDrawn="1"/>
        </p:nvPicPr>
        <p:blipFill>
          <a:blip r:embed="rId2">
            <a:extLst>
              <a:ext uri="{28A0092B-C50C-407E-A947-70E740481C1C}">
                <a14:useLocalDpi xmlns:a14="http://schemas.microsoft.com/office/drawing/2010/main" val="0"/>
              </a:ext>
            </a:extLst>
          </a:blip>
          <a:srcRect l="-2" r="27969" b="51054"/>
          <a:stretch>
            <a:fillRect/>
          </a:stretch>
        </p:blipFill>
        <p:spPr bwMode="auto">
          <a:xfrm>
            <a:off x="5053013" y="2008188"/>
            <a:ext cx="7132637"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txBox="1">
            <a:spLocks noChangeArrowheads="1"/>
          </p:cNvSpPr>
          <p:nvPr userDrawn="1"/>
        </p:nvSpPr>
        <p:spPr bwMode="auto">
          <a:xfrm>
            <a:off x="230188" y="6538913"/>
            <a:ext cx="7396162" cy="201612"/>
          </a:xfrm>
          <a:prstGeom prst="rect">
            <a:avLst/>
          </a:prstGeom>
          <a:noFill/>
          <a:ln>
            <a:noFill/>
          </a:ln>
          <a:effectLst/>
          <a:extLst/>
        </p:spPr>
        <p:txBody>
          <a:bodyPr/>
          <a:lstStyle>
            <a:defPPr>
              <a:defRPr lang="en-US"/>
            </a:defPPr>
            <a:lvl1pPr algn="l" defTabSz="914400" rtl="0" eaLnBrk="1" fontAlgn="base" hangingPunct="1">
              <a:spcBef>
                <a:spcPct val="0"/>
              </a:spcBef>
              <a:spcAft>
                <a:spcPct val="0"/>
              </a:spcAft>
              <a:defRPr sz="800" kern="1200">
                <a:solidFill>
                  <a:srgbClr val="000000"/>
                </a:solidFill>
                <a:latin typeface="Arial" charset="0"/>
                <a:ea typeface="ＭＳ Ｐゴシック" charset="0"/>
                <a:cs typeface="ＭＳ Ｐゴシック"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dirty="0" smtClean="0"/>
              <a:t>IBM Confidential until Announced</a:t>
            </a:r>
            <a:endParaRPr lang="en-US" dirty="0"/>
          </a:p>
        </p:txBody>
      </p:sp>
      <p:sp>
        <p:nvSpPr>
          <p:cNvPr id="6" name="Rectangle 5"/>
          <p:cNvSpPr txBox="1">
            <a:spLocks noGrp="1" noChangeArrowheads="1"/>
          </p:cNvSpPr>
          <p:nvPr userDrawn="1"/>
        </p:nvSpPr>
        <p:spPr bwMode="auto">
          <a:xfrm>
            <a:off x="3568700" y="6545263"/>
            <a:ext cx="1924050" cy="188912"/>
          </a:xfrm>
          <a:prstGeom prst="rect">
            <a:avLst/>
          </a:prstGeom>
          <a:noFill/>
          <a:ln>
            <a:miter lim="800000"/>
            <a:headEnd/>
            <a:tailEnd/>
          </a:ln>
          <a:extLst/>
        </p:spPr>
        <p:txBody>
          <a:bodyPr/>
          <a:lstStyle>
            <a:lvl1pPr>
              <a:defRPr sz="700">
                <a:solidFill>
                  <a:srgbClr val="000000"/>
                </a:solidFill>
                <a:latin typeface="Cambria" charset="0"/>
                <a:ea typeface="ＭＳ Ｐゴシック" charset="0"/>
                <a:cs typeface="ＭＳ Ｐゴシック" charset="0"/>
              </a:defRPr>
            </a:lvl1pPr>
            <a:lvl2pPr marL="742950" indent="-285750">
              <a:defRPr sz="700">
                <a:solidFill>
                  <a:srgbClr val="000000"/>
                </a:solidFill>
                <a:latin typeface="Cambria" charset="0"/>
                <a:ea typeface="ＭＳ Ｐゴシック" charset="0"/>
              </a:defRPr>
            </a:lvl2pPr>
            <a:lvl3pPr marL="1143000" indent="-228600">
              <a:defRPr sz="700">
                <a:solidFill>
                  <a:srgbClr val="000000"/>
                </a:solidFill>
                <a:latin typeface="Cambria" charset="0"/>
                <a:ea typeface="ＭＳ Ｐゴシック" charset="0"/>
              </a:defRPr>
            </a:lvl3pPr>
            <a:lvl4pPr marL="1600200" indent="-228600">
              <a:defRPr sz="700">
                <a:solidFill>
                  <a:srgbClr val="000000"/>
                </a:solidFill>
                <a:latin typeface="Cambria" charset="0"/>
                <a:ea typeface="ＭＳ Ｐゴシック" charset="0"/>
              </a:defRPr>
            </a:lvl4pPr>
            <a:lvl5pPr marL="2057400" indent="-228600">
              <a:defRPr sz="700">
                <a:solidFill>
                  <a:srgbClr val="000000"/>
                </a:solidFill>
                <a:latin typeface="Cambria" charset="0"/>
                <a:ea typeface="ＭＳ Ｐゴシック" charset="0"/>
              </a:defRPr>
            </a:lvl5pPr>
            <a:lvl6pPr marL="2514600" indent="-228600" fontAlgn="base">
              <a:spcBef>
                <a:spcPct val="0"/>
              </a:spcBef>
              <a:spcAft>
                <a:spcPct val="0"/>
              </a:spcAft>
              <a:defRPr sz="700">
                <a:solidFill>
                  <a:srgbClr val="000000"/>
                </a:solidFill>
                <a:latin typeface="Cambria" charset="0"/>
                <a:ea typeface="ＭＳ Ｐゴシック" charset="0"/>
              </a:defRPr>
            </a:lvl6pPr>
            <a:lvl7pPr marL="2971800" indent="-228600" fontAlgn="base">
              <a:spcBef>
                <a:spcPct val="0"/>
              </a:spcBef>
              <a:spcAft>
                <a:spcPct val="0"/>
              </a:spcAft>
              <a:defRPr sz="700">
                <a:solidFill>
                  <a:srgbClr val="000000"/>
                </a:solidFill>
                <a:latin typeface="Cambria" charset="0"/>
                <a:ea typeface="ＭＳ Ｐゴシック" charset="0"/>
              </a:defRPr>
            </a:lvl7pPr>
            <a:lvl8pPr marL="3429000" indent="-228600" fontAlgn="base">
              <a:spcBef>
                <a:spcPct val="0"/>
              </a:spcBef>
              <a:spcAft>
                <a:spcPct val="0"/>
              </a:spcAft>
              <a:defRPr sz="700">
                <a:solidFill>
                  <a:srgbClr val="000000"/>
                </a:solidFill>
                <a:latin typeface="Cambria" charset="0"/>
                <a:ea typeface="ＭＳ Ｐゴシック" charset="0"/>
              </a:defRPr>
            </a:lvl8pPr>
            <a:lvl9pPr marL="3886200" indent="-228600" fontAlgn="base">
              <a:spcBef>
                <a:spcPct val="0"/>
              </a:spcBef>
              <a:spcAft>
                <a:spcPct val="0"/>
              </a:spcAft>
              <a:defRPr sz="700">
                <a:solidFill>
                  <a:srgbClr val="000000"/>
                </a:solidFill>
                <a:latin typeface="Cambria" charset="0"/>
                <a:ea typeface="ＭＳ Ｐゴシック" charset="0"/>
              </a:defRPr>
            </a:lvl9pPr>
          </a:lstStyle>
          <a:p>
            <a:pPr defTabSz="914400" eaLnBrk="1" hangingPunct="1">
              <a:defRPr/>
            </a:pPr>
            <a:r>
              <a:rPr lang="en-US" sz="800" dirty="0">
                <a:latin typeface="Arial" charset="0"/>
              </a:rPr>
              <a:t>© </a:t>
            </a:r>
            <a:r>
              <a:rPr lang="en-US" sz="800" dirty="0" smtClean="0">
                <a:latin typeface="Arial" charset="0"/>
              </a:rPr>
              <a:t>2015 </a:t>
            </a:r>
            <a:r>
              <a:rPr lang="en-US" sz="800" dirty="0">
                <a:latin typeface="Arial" charset="0"/>
              </a:rPr>
              <a:t>IBM Corporation</a:t>
            </a:r>
          </a:p>
        </p:txBody>
      </p:sp>
      <p:pic>
        <p:nvPicPr>
          <p:cNvPr id="7" name="Picture 14" descr="IBM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50550" y="269875"/>
            <a:ext cx="735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0250" y="153988"/>
            <a:ext cx="18176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Rectangle 2"/>
          <p:cNvSpPr>
            <a:spLocks noGrp="1" noChangeArrowheads="1"/>
          </p:cNvSpPr>
          <p:nvPr>
            <p:ph type="ctrTitle"/>
          </p:nvPr>
        </p:nvSpPr>
        <p:spPr>
          <a:xfrm>
            <a:off x="700629" y="968376"/>
            <a:ext cx="6275916" cy="1362075"/>
          </a:xfrm>
        </p:spPr>
        <p:txBody>
          <a:bodyPr anchor="b"/>
          <a:lstStyle>
            <a:lvl1pPr>
              <a:lnSpc>
                <a:spcPct val="90000"/>
              </a:lnSpc>
              <a:defRPr sz="3200">
                <a:solidFill>
                  <a:srgbClr val="004266"/>
                </a:solidFill>
              </a:defRPr>
            </a:lvl1pPr>
          </a:lstStyle>
          <a:p>
            <a:pPr lvl="0"/>
            <a:r>
              <a:rPr lang="en-US" noProof="0" smtClean="0"/>
              <a:t>Click to edit Master title style</a:t>
            </a:r>
          </a:p>
        </p:txBody>
      </p:sp>
      <p:sp>
        <p:nvSpPr>
          <p:cNvPr id="21507" name="Rectangle 3"/>
          <p:cNvSpPr>
            <a:spLocks noGrp="1" noChangeArrowheads="1"/>
          </p:cNvSpPr>
          <p:nvPr>
            <p:ph type="subTitle" idx="1"/>
          </p:nvPr>
        </p:nvSpPr>
        <p:spPr>
          <a:xfrm>
            <a:off x="687918" y="2935289"/>
            <a:ext cx="3877733" cy="484188"/>
          </a:xfrm>
        </p:spPr>
        <p:txBody>
          <a:bodyPr/>
          <a:lstStyle>
            <a:lvl1pPr marL="0" indent="0">
              <a:lnSpc>
                <a:spcPct val="90000"/>
              </a:lnSpc>
              <a:buFontTx/>
              <a:buNone/>
              <a:defRPr sz="1800">
                <a:solidFill>
                  <a:srgbClr val="8DC63F"/>
                </a:solidFill>
              </a:defRPr>
            </a:lvl1pPr>
          </a:lstStyle>
          <a:p>
            <a:pPr lvl="0"/>
            <a:r>
              <a:rPr lang="en-US" noProof="0" smtClean="0"/>
              <a:t>Click to edit Master subtitle style</a:t>
            </a:r>
          </a:p>
        </p:txBody>
      </p:sp>
    </p:spTree>
    <p:extLst>
      <p:ext uri="{BB962C8B-B14F-4D97-AF65-F5344CB8AC3E}">
        <p14:creationId xmlns:p14="http://schemas.microsoft.com/office/powerpoint/2010/main" val="3833575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dirty="0" smtClean="0"/>
              <a:t>Click to edit Master title style</a:t>
            </a:r>
            <a:endParaRPr lang="en-US" dirty="0"/>
          </a:p>
        </p:txBody>
      </p:sp>
    </p:spTree>
    <p:extLst>
      <p:ext uri="{BB962C8B-B14F-4D97-AF65-F5344CB8AC3E}">
        <p14:creationId xmlns:p14="http://schemas.microsoft.com/office/powerpoint/2010/main" val="406573182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2374" y="906465"/>
            <a:ext cx="10725151" cy="712787"/>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50733201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7290201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188070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9783189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2367" y="1822450"/>
            <a:ext cx="525991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5" y="1822450"/>
            <a:ext cx="526203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810980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639822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963935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5895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6793005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Line 15"/>
          <p:cNvSpPr>
            <a:spLocks noChangeShapeType="1"/>
          </p:cNvSpPr>
          <p:nvPr userDrawn="1"/>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5" name="Rectangle 5"/>
          <p:cNvSpPr txBox="1">
            <a:spLocks noGrp="1" noChangeArrowheads="1"/>
          </p:cNvSpPr>
          <p:nvPr userDrawn="1"/>
        </p:nvSpPr>
        <p:spPr bwMode="auto">
          <a:xfrm>
            <a:off x="10267950" y="6545263"/>
            <a:ext cx="1924050" cy="188912"/>
          </a:xfrm>
          <a:prstGeom prst="rect">
            <a:avLst/>
          </a:prstGeom>
          <a:noFill/>
          <a:ln>
            <a:miter lim="800000"/>
            <a:headEnd/>
            <a:tailEnd/>
          </a:ln>
          <a:extLst/>
        </p:spPr>
        <p:txBody>
          <a:bodyPr/>
          <a:lstStyle>
            <a:lvl1pPr>
              <a:defRPr sz="700">
                <a:solidFill>
                  <a:srgbClr val="000000"/>
                </a:solidFill>
                <a:latin typeface="Cambria" charset="0"/>
                <a:ea typeface="ＭＳ Ｐゴシック" charset="0"/>
                <a:cs typeface="ＭＳ Ｐゴシック" charset="0"/>
              </a:defRPr>
            </a:lvl1pPr>
            <a:lvl2pPr marL="742950" indent="-285750">
              <a:defRPr sz="700">
                <a:solidFill>
                  <a:srgbClr val="000000"/>
                </a:solidFill>
                <a:latin typeface="Cambria" charset="0"/>
                <a:ea typeface="ＭＳ Ｐゴシック" charset="0"/>
              </a:defRPr>
            </a:lvl2pPr>
            <a:lvl3pPr marL="1143000" indent="-228600">
              <a:defRPr sz="700">
                <a:solidFill>
                  <a:srgbClr val="000000"/>
                </a:solidFill>
                <a:latin typeface="Cambria" charset="0"/>
                <a:ea typeface="ＭＳ Ｐゴシック" charset="0"/>
              </a:defRPr>
            </a:lvl3pPr>
            <a:lvl4pPr marL="1600200" indent="-228600">
              <a:defRPr sz="700">
                <a:solidFill>
                  <a:srgbClr val="000000"/>
                </a:solidFill>
                <a:latin typeface="Cambria" charset="0"/>
                <a:ea typeface="ＭＳ Ｐゴシック" charset="0"/>
              </a:defRPr>
            </a:lvl4pPr>
            <a:lvl5pPr marL="2057400" indent="-228600">
              <a:defRPr sz="700">
                <a:solidFill>
                  <a:srgbClr val="000000"/>
                </a:solidFill>
                <a:latin typeface="Cambria" charset="0"/>
                <a:ea typeface="ＭＳ Ｐゴシック" charset="0"/>
              </a:defRPr>
            </a:lvl5pPr>
            <a:lvl6pPr marL="2514600" indent="-228600" fontAlgn="base">
              <a:spcBef>
                <a:spcPct val="0"/>
              </a:spcBef>
              <a:spcAft>
                <a:spcPct val="0"/>
              </a:spcAft>
              <a:defRPr sz="700">
                <a:solidFill>
                  <a:srgbClr val="000000"/>
                </a:solidFill>
                <a:latin typeface="Cambria" charset="0"/>
                <a:ea typeface="ＭＳ Ｐゴシック" charset="0"/>
              </a:defRPr>
            </a:lvl6pPr>
            <a:lvl7pPr marL="2971800" indent="-228600" fontAlgn="base">
              <a:spcBef>
                <a:spcPct val="0"/>
              </a:spcBef>
              <a:spcAft>
                <a:spcPct val="0"/>
              </a:spcAft>
              <a:defRPr sz="700">
                <a:solidFill>
                  <a:srgbClr val="000000"/>
                </a:solidFill>
                <a:latin typeface="Cambria" charset="0"/>
                <a:ea typeface="ＭＳ Ｐゴシック" charset="0"/>
              </a:defRPr>
            </a:lvl7pPr>
            <a:lvl8pPr marL="3429000" indent="-228600" fontAlgn="base">
              <a:spcBef>
                <a:spcPct val="0"/>
              </a:spcBef>
              <a:spcAft>
                <a:spcPct val="0"/>
              </a:spcAft>
              <a:defRPr sz="700">
                <a:solidFill>
                  <a:srgbClr val="000000"/>
                </a:solidFill>
                <a:latin typeface="Cambria" charset="0"/>
                <a:ea typeface="ＭＳ Ｐゴシック" charset="0"/>
              </a:defRPr>
            </a:lvl8pPr>
            <a:lvl9pPr marL="3886200" indent="-228600" fontAlgn="base">
              <a:spcBef>
                <a:spcPct val="0"/>
              </a:spcBef>
              <a:spcAft>
                <a:spcPct val="0"/>
              </a:spcAft>
              <a:defRPr sz="700">
                <a:solidFill>
                  <a:srgbClr val="000000"/>
                </a:solidFill>
                <a:latin typeface="Cambria" charset="0"/>
                <a:ea typeface="ＭＳ Ｐゴシック" charset="0"/>
              </a:defRPr>
            </a:lvl9pPr>
          </a:lstStyle>
          <a:p>
            <a:pPr defTabSz="914400" eaLnBrk="1" hangingPunct="1">
              <a:defRPr/>
            </a:pPr>
            <a:r>
              <a:rPr lang="en-US" sz="800" dirty="0">
                <a:latin typeface="Arial" charset="0"/>
              </a:rPr>
              <a:t>© </a:t>
            </a:r>
            <a:r>
              <a:rPr lang="en-US" sz="800" dirty="0" smtClean="0">
                <a:latin typeface="Arial" charset="0"/>
              </a:rPr>
              <a:t>2015 </a:t>
            </a:r>
            <a:r>
              <a:rPr lang="en-US" sz="800" dirty="0">
                <a:latin typeface="Arial" charset="0"/>
              </a:rPr>
              <a:t>IBM Corporation</a:t>
            </a:r>
          </a:p>
        </p:txBody>
      </p:sp>
      <p:sp>
        <p:nvSpPr>
          <p:cNvPr id="6" name="Rectangle 6"/>
          <p:cNvSpPr txBox="1">
            <a:spLocks noChangeArrowheads="1"/>
          </p:cNvSpPr>
          <p:nvPr userDrawn="1"/>
        </p:nvSpPr>
        <p:spPr bwMode="auto">
          <a:xfrm>
            <a:off x="9151938" y="6540500"/>
            <a:ext cx="2844800" cy="200025"/>
          </a:xfrm>
          <a:prstGeom prst="rect">
            <a:avLst/>
          </a:prstGeom>
          <a:noFill/>
          <a:ln>
            <a:noFill/>
          </a:ln>
          <a:effectLs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FC91FAED-9A8A-43B9-8C41-648D4FC4B65A}" type="slidenum">
              <a:rPr lang="en-US" altLang="en-US" sz="800">
                <a:solidFill>
                  <a:srgbClr val="000000"/>
                </a:solidFill>
                <a:ea typeface="ヒラギノ角ゴ Pro W3" charset="-128"/>
              </a:rPr>
              <a:pPr algn="r"/>
              <a:t>‹#›</a:t>
            </a:fld>
            <a:endParaRPr lang="en-US" altLang="en-US" sz="800">
              <a:solidFill>
                <a:srgbClr val="000000"/>
              </a:solidFill>
              <a:ea typeface="ヒラギノ角ゴ Pro W3" charset="-128"/>
            </a:endParaRPr>
          </a:p>
        </p:txBody>
      </p:sp>
      <p:pic>
        <p:nvPicPr>
          <p:cNvPr id="7" name="Picture 14" descr="IBM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0550" y="269875"/>
            <a:ext cx="735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0250" y="153988"/>
            <a:ext cx="18176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a:spLocks noGrp="1" noChangeArrowheads="1"/>
          </p:cNvSpPr>
          <p:nvPr>
            <p:ph idx="1"/>
          </p:nvPr>
        </p:nvSpPr>
        <p:spPr bwMode="auto">
          <a:xfrm>
            <a:off x="732367" y="1822450"/>
            <a:ext cx="10725151" cy="4525963"/>
          </a:xfrm>
          <a:prstGeom prst="rect">
            <a:avLst/>
          </a:prstGeom>
          <a:noFill/>
          <a:ln w="9525">
            <a:noFill/>
            <a:miter lim="800000"/>
            <a:headEnd/>
            <a:tailEnd/>
          </a:ln>
        </p:spPr>
        <p:txBody>
          <a:bodyPr/>
          <a:lstStyle/>
          <a:p>
            <a:pPr lvl="0"/>
            <a:r>
              <a:rPr lang="en-US" noProof="0"/>
              <a:t>Click to edit Master text styles</a:t>
            </a:r>
          </a:p>
          <a:p>
            <a:pPr lvl="1"/>
            <a:r>
              <a:rPr lang="en-US" noProof="0"/>
              <a:t>Second level</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9" name="Rectangle 6"/>
          <p:cNvSpPr>
            <a:spLocks noGrp="1" noChangeArrowheads="1"/>
          </p:cNvSpPr>
          <p:nvPr>
            <p:ph type="sldNum" sz="quarter" idx="10"/>
          </p:nvPr>
        </p:nvSpPr>
        <p:spPr/>
        <p:txBody>
          <a:bodyPr/>
          <a:lstStyle>
            <a:lvl1pPr>
              <a:defRPr/>
            </a:lvl1pPr>
          </a:lstStyle>
          <a:p>
            <a:fld id="{72DC806A-5214-40C0-AFA4-4558420B3AB5}" type="slidenum">
              <a:rPr lang="en-US" altLang="en-US"/>
              <a:pPr/>
              <a:t>‹#›</a:t>
            </a:fld>
            <a:endParaRPr lang="en-US" altLang="en-US"/>
          </a:p>
        </p:txBody>
      </p:sp>
      <p:sp>
        <p:nvSpPr>
          <p:cNvPr id="11" name="Rectangle 5"/>
          <p:cNvSpPr>
            <a:spLocks noGrp="1" noChangeArrowheads="1"/>
          </p:cNvSpPr>
          <p:nvPr>
            <p:ph type="ftr" sz="quarter" idx="11"/>
          </p:nvPr>
        </p:nvSpPr>
        <p:spPr/>
        <p:txBody>
          <a:bodyPr/>
          <a:lstStyle>
            <a:lvl1pPr defTabSz="914400" eaLnBrk="1" hangingPunct="1">
              <a:defRPr sz="800">
                <a:solidFill>
                  <a:srgbClr val="000000"/>
                </a:solidFill>
                <a:latin typeface="Arial" charset="0"/>
                <a:ea typeface="ＭＳ Ｐゴシック" charset="0"/>
                <a:cs typeface="ＭＳ Ｐゴシック" charset="0"/>
              </a:defRPr>
            </a:lvl1pPr>
          </a:lstStyle>
          <a:p>
            <a:pPr>
              <a:defRPr/>
            </a:pPr>
            <a:r>
              <a:rPr lang="en-US"/>
              <a:t>IBM Confidentail until Announced</a:t>
            </a:r>
          </a:p>
        </p:txBody>
      </p:sp>
    </p:spTree>
    <p:extLst>
      <p:ext uri="{BB962C8B-B14F-4D97-AF65-F5344CB8AC3E}">
        <p14:creationId xmlns:p14="http://schemas.microsoft.com/office/powerpoint/2010/main" val="235750513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5289780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57347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77818" y="906463"/>
            <a:ext cx="2679700" cy="5441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2367" y="906463"/>
            <a:ext cx="7842251" cy="5441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998477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417" y="593726"/>
            <a:ext cx="11582400" cy="6397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3417" y="1874839"/>
            <a:ext cx="5689600" cy="4479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36217" y="1874839"/>
            <a:ext cx="5689600" cy="4479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xfrm>
            <a:off x="0" y="6597650"/>
            <a:ext cx="488950" cy="184150"/>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fld id="{12FCF9E5-8B98-4E73-9CE2-381A9E7DD10C}" type="slidenum">
              <a:rPr lang="en-US" altLang="en-US"/>
              <a:pPr/>
              <a:t>‹#›</a:t>
            </a:fld>
            <a:endParaRPr lang="en-US" altLang="en-US"/>
          </a:p>
        </p:txBody>
      </p:sp>
    </p:spTree>
    <p:extLst>
      <p:ext uri="{BB962C8B-B14F-4D97-AF65-F5344CB8AC3E}">
        <p14:creationId xmlns:p14="http://schemas.microsoft.com/office/powerpoint/2010/main" val="216790000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17" descr="IBM_black.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2800" y="5486400"/>
            <a:ext cx="9032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4" descr="Cover_art"/>
          <p:cNvPicPr>
            <a:picLocks noChangeAspect="1" noChangeArrowheads="1"/>
          </p:cNvPicPr>
          <p:nvPr userDrawn="1"/>
        </p:nvPicPr>
        <p:blipFill>
          <a:blip r:embed="rId3">
            <a:extLst>
              <a:ext uri="{28A0092B-C50C-407E-A947-70E740481C1C}">
                <a14:useLocalDpi xmlns:a14="http://schemas.microsoft.com/office/drawing/2010/main" val="0"/>
              </a:ext>
            </a:extLst>
          </a:blip>
          <a:srcRect r="27159" b="50380"/>
          <a:stretch>
            <a:fillRect/>
          </a:stretch>
        </p:blipFill>
        <p:spPr bwMode="auto">
          <a:xfrm>
            <a:off x="5411788" y="3376613"/>
            <a:ext cx="6843712" cy="349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subTitle" idx="1"/>
          </p:nvPr>
        </p:nvSpPr>
        <p:spPr>
          <a:xfrm>
            <a:off x="243418" y="528639"/>
            <a:ext cx="10358967" cy="530225"/>
          </a:xfrm>
        </p:spPr>
        <p:txBody>
          <a:bodyPr anchor="b"/>
          <a:lstStyle>
            <a:lvl1pPr marL="0" indent="0">
              <a:buFont typeface="Wingdings" charset="2"/>
              <a:buNone/>
              <a:defRPr sz="1100"/>
            </a:lvl1pPr>
          </a:lstStyle>
          <a:p>
            <a:r>
              <a:rPr lang="en-US"/>
              <a:t>Click to edit Master subtitle style</a:t>
            </a:r>
          </a:p>
        </p:txBody>
      </p:sp>
    </p:spTree>
    <p:extLst>
      <p:ext uri="{BB962C8B-B14F-4D97-AF65-F5344CB8AC3E}">
        <p14:creationId xmlns:p14="http://schemas.microsoft.com/office/powerpoint/2010/main" val="10506355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43418" y="76200"/>
            <a:ext cx="10627783" cy="6858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243418" y="914400"/>
            <a:ext cx="11654367" cy="5334000"/>
          </a:xfrm>
        </p:spPr>
        <p:txBody>
          <a:bodyPr/>
          <a:lstStyle/>
          <a:p>
            <a:pPr lvl="0"/>
            <a:endParaRPr lang="en-US" noProof="0" smtClean="0"/>
          </a:p>
        </p:txBody>
      </p:sp>
      <p:sp>
        <p:nvSpPr>
          <p:cNvPr id="4" name="Rectangle 8"/>
          <p:cNvSpPr>
            <a:spLocks noGrp="1" noChangeArrowheads="1"/>
          </p:cNvSpPr>
          <p:nvPr>
            <p:ph type="sldNum" sz="quarter" idx="10"/>
          </p:nvPr>
        </p:nvSpPr>
        <p:spPr>
          <a:xfrm>
            <a:off x="-19050" y="6630988"/>
            <a:ext cx="488950" cy="18415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solidFill>
                  <a:srgbClr val="000000"/>
                </a:solidFill>
              </a:defRPr>
            </a:lvl1pPr>
          </a:lstStyle>
          <a:p>
            <a:fld id="{B848148F-7A3B-48E5-AF46-C4386C6A6BEB}" type="slidenum">
              <a:rPr lang="en-US" altLang="en-US"/>
              <a:pPr/>
              <a:t>‹#›</a:t>
            </a:fld>
            <a:endParaRPr lang="en-US" altLang="en-US"/>
          </a:p>
        </p:txBody>
      </p:sp>
    </p:spTree>
    <p:extLst>
      <p:ext uri="{BB962C8B-B14F-4D97-AF65-F5344CB8AC3E}">
        <p14:creationId xmlns:p14="http://schemas.microsoft.com/office/powerpoint/2010/main" val="387786402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3417" y="593726"/>
            <a:ext cx="11582400" cy="6397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89984" y="1562101"/>
            <a:ext cx="11582400" cy="4481513"/>
          </a:xfrm>
        </p:spPr>
        <p:txBody>
          <a:bodyPr/>
          <a:lstStyle/>
          <a:p>
            <a:pPr lvl="0"/>
            <a:endParaRPr lang="en-US" noProof="0"/>
          </a:p>
        </p:txBody>
      </p:sp>
    </p:spTree>
    <p:extLst>
      <p:ext uri="{BB962C8B-B14F-4D97-AF65-F5344CB8AC3E}">
        <p14:creationId xmlns:p14="http://schemas.microsoft.com/office/powerpoint/2010/main" val="5174601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Rectangle 2"/>
          <p:cNvSpPr>
            <a:spLocks noGrp="1" noChangeArrowheads="1"/>
          </p:cNvSpPr>
          <p:nvPr>
            <p:ph type="title"/>
          </p:nvPr>
        </p:nvSpPr>
        <p:spPr bwMode="auto">
          <a:xfrm>
            <a:off x="732367" y="906464"/>
            <a:ext cx="10725151" cy="712787"/>
          </a:xfrm>
          <a:prstGeom prst="rect">
            <a:avLst/>
          </a:prstGeom>
          <a:noFill/>
          <a:ln w="9525">
            <a:noFill/>
            <a:miter lim="800000"/>
            <a:headEnd/>
            <a:tailEnd/>
          </a:ln>
        </p:spPr>
        <p:txBody>
          <a:bodyPr/>
          <a:lstStyle/>
          <a:p>
            <a:pPr lvl="0"/>
            <a:r>
              <a:rPr lang="en-US"/>
              <a:t>Click to edit Master title style</a:t>
            </a:r>
          </a:p>
        </p:txBody>
      </p:sp>
      <p:sp>
        <p:nvSpPr>
          <p:cNvPr id="15" name="Rectangle 3"/>
          <p:cNvSpPr>
            <a:spLocks noGrp="1" noChangeArrowheads="1"/>
          </p:cNvSpPr>
          <p:nvPr>
            <p:ph idx="1"/>
          </p:nvPr>
        </p:nvSpPr>
        <p:spPr bwMode="auto">
          <a:xfrm>
            <a:off x="732367" y="1822450"/>
            <a:ext cx="10725151" cy="4525963"/>
          </a:xfrm>
          <a:prstGeom prst="rect">
            <a:avLst/>
          </a:prstGeom>
          <a:noFill/>
          <a:ln w="9525">
            <a:noFill/>
            <a:miter lim="800000"/>
            <a:headEnd/>
            <a:tailEnd/>
          </a:ln>
        </p:spPr>
        <p:txBody>
          <a:bodyPr/>
          <a:lstStyle/>
          <a:p>
            <a:pPr lvl="0"/>
            <a:r>
              <a:rPr lang="en-US" noProof="0"/>
              <a:t>Click to edit Master text styles</a:t>
            </a:r>
          </a:p>
          <a:p>
            <a:pPr lvl="1"/>
            <a:r>
              <a:rPr lang="en-US" noProof="0"/>
              <a:t>Second level</a:t>
            </a:r>
          </a:p>
        </p:txBody>
      </p:sp>
      <p:sp>
        <p:nvSpPr>
          <p:cNvPr id="4" name="Rectangle 6"/>
          <p:cNvSpPr>
            <a:spLocks noGrp="1" noChangeArrowheads="1"/>
          </p:cNvSpPr>
          <p:nvPr>
            <p:ph type="sldNum" sz="quarter" idx="10"/>
          </p:nvPr>
        </p:nvSpPr>
        <p:spPr/>
        <p:txBody>
          <a:bodyPr/>
          <a:lstStyle>
            <a:lvl1pPr defTabSz="457200">
              <a:defRPr>
                <a:latin typeface="Arial" panose="020B0604020202020204" pitchFamily="34" charset="0"/>
              </a:defRPr>
            </a:lvl1pPr>
          </a:lstStyle>
          <a:p>
            <a:fld id="{EB3817F2-D1C9-4B6A-8DDB-6FBCCCF1F3FF}" type="slidenum">
              <a:rPr lang="en-US" altLang="en-US"/>
              <a:pPr/>
              <a:t>‹#›</a:t>
            </a:fld>
            <a:endParaRPr lang="en-US" altLang="en-US"/>
          </a:p>
        </p:txBody>
      </p:sp>
      <p:sp>
        <p:nvSpPr>
          <p:cNvPr id="5" name="Rectangle 5"/>
          <p:cNvSpPr>
            <a:spLocks noGrp="1" noChangeArrowheads="1"/>
          </p:cNvSpPr>
          <p:nvPr>
            <p:ph type="ftr" sz="quarter" idx="11"/>
          </p:nvPr>
        </p:nvSpPr>
        <p:spPr/>
        <p:txBody>
          <a:bodyPr/>
          <a:lstStyle>
            <a:lvl1pPr defTabSz="457200" fontAlgn="auto">
              <a:spcBef>
                <a:spcPts val="0"/>
              </a:spcBef>
              <a:spcAft>
                <a:spcPts val="0"/>
              </a:spcAft>
              <a:defRPr>
                <a:ea typeface="+mn-ea"/>
              </a:defRPr>
            </a:lvl1pPr>
          </a:lstStyle>
          <a:p>
            <a:pPr>
              <a:defRPr/>
            </a:pPr>
            <a:r>
              <a:rPr lang="en-US"/>
              <a:t>IBM Confidential until Announced</a:t>
            </a:r>
          </a:p>
        </p:txBody>
      </p:sp>
    </p:spTree>
    <p:extLst>
      <p:ext uri="{BB962C8B-B14F-4D97-AF65-F5344CB8AC3E}">
        <p14:creationId xmlns:p14="http://schemas.microsoft.com/office/powerpoint/2010/main" val="97969359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Rectangle 5"/>
          <p:cNvSpPr txBox="1">
            <a:spLocks noGrp="1" noChangeArrowheads="1"/>
          </p:cNvSpPr>
          <p:nvPr userDrawn="1"/>
        </p:nvSpPr>
        <p:spPr bwMode="auto">
          <a:xfrm>
            <a:off x="10267950" y="6545263"/>
            <a:ext cx="1924050" cy="188912"/>
          </a:xfrm>
          <a:prstGeom prst="rect">
            <a:avLst/>
          </a:prstGeom>
          <a:noFill/>
          <a:ln>
            <a:miter lim="800000"/>
            <a:headEnd/>
            <a:tailEnd/>
          </a:ln>
          <a:extLst/>
        </p:spPr>
        <p:txBody>
          <a:bodyPr/>
          <a:lstStyle>
            <a:lvl1pPr>
              <a:defRPr sz="700">
                <a:solidFill>
                  <a:srgbClr val="000000"/>
                </a:solidFill>
                <a:latin typeface="Cambria" charset="0"/>
                <a:ea typeface="ＭＳ Ｐゴシック" charset="0"/>
                <a:cs typeface="ＭＳ Ｐゴシック" charset="0"/>
              </a:defRPr>
            </a:lvl1pPr>
            <a:lvl2pPr marL="742950" indent="-285750">
              <a:defRPr sz="700">
                <a:solidFill>
                  <a:srgbClr val="000000"/>
                </a:solidFill>
                <a:latin typeface="Cambria" charset="0"/>
                <a:ea typeface="ＭＳ Ｐゴシック" charset="0"/>
              </a:defRPr>
            </a:lvl2pPr>
            <a:lvl3pPr marL="1143000" indent="-228600">
              <a:defRPr sz="700">
                <a:solidFill>
                  <a:srgbClr val="000000"/>
                </a:solidFill>
                <a:latin typeface="Cambria" charset="0"/>
                <a:ea typeface="ＭＳ Ｐゴシック" charset="0"/>
              </a:defRPr>
            </a:lvl3pPr>
            <a:lvl4pPr marL="1600200" indent="-228600">
              <a:defRPr sz="700">
                <a:solidFill>
                  <a:srgbClr val="000000"/>
                </a:solidFill>
                <a:latin typeface="Cambria" charset="0"/>
                <a:ea typeface="ＭＳ Ｐゴシック" charset="0"/>
              </a:defRPr>
            </a:lvl4pPr>
            <a:lvl5pPr marL="2057400" indent="-228600">
              <a:defRPr sz="700">
                <a:solidFill>
                  <a:srgbClr val="000000"/>
                </a:solidFill>
                <a:latin typeface="Cambria" charset="0"/>
                <a:ea typeface="ＭＳ Ｐゴシック" charset="0"/>
              </a:defRPr>
            </a:lvl5pPr>
            <a:lvl6pPr marL="2514600" indent="-228600" fontAlgn="base">
              <a:spcBef>
                <a:spcPct val="0"/>
              </a:spcBef>
              <a:spcAft>
                <a:spcPct val="0"/>
              </a:spcAft>
              <a:defRPr sz="700">
                <a:solidFill>
                  <a:srgbClr val="000000"/>
                </a:solidFill>
                <a:latin typeface="Cambria" charset="0"/>
                <a:ea typeface="ＭＳ Ｐゴシック" charset="0"/>
              </a:defRPr>
            </a:lvl6pPr>
            <a:lvl7pPr marL="2971800" indent="-228600" fontAlgn="base">
              <a:spcBef>
                <a:spcPct val="0"/>
              </a:spcBef>
              <a:spcAft>
                <a:spcPct val="0"/>
              </a:spcAft>
              <a:defRPr sz="700">
                <a:solidFill>
                  <a:srgbClr val="000000"/>
                </a:solidFill>
                <a:latin typeface="Cambria" charset="0"/>
                <a:ea typeface="ＭＳ Ｐゴシック" charset="0"/>
              </a:defRPr>
            </a:lvl7pPr>
            <a:lvl8pPr marL="3429000" indent="-228600" fontAlgn="base">
              <a:spcBef>
                <a:spcPct val="0"/>
              </a:spcBef>
              <a:spcAft>
                <a:spcPct val="0"/>
              </a:spcAft>
              <a:defRPr sz="700">
                <a:solidFill>
                  <a:srgbClr val="000000"/>
                </a:solidFill>
                <a:latin typeface="Cambria" charset="0"/>
                <a:ea typeface="ＭＳ Ｐゴシック" charset="0"/>
              </a:defRPr>
            </a:lvl8pPr>
            <a:lvl9pPr marL="3886200" indent="-228600" fontAlgn="base">
              <a:spcBef>
                <a:spcPct val="0"/>
              </a:spcBef>
              <a:spcAft>
                <a:spcPct val="0"/>
              </a:spcAft>
              <a:defRPr sz="700">
                <a:solidFill>
                  <a:srgbClr val="000000"/>
                </a:solidFill>
                <a:latin typeface="Cambria" charset="0"/>
                <a:ea typeface="ＭＳ Ｐゴシック" charset="0"/>
              </a:defRPr>
            </a:lvl9pPr>
          </a:lstStyle>
          <a:p>
            <a:pPr defTabSz="914400" eaLnBrk="1" hangingPunct="1">
              <a:defRPr/>
            </a:pPr>
            <a:r>
              <a:rPr lang="en-US" sz="800" dirty="0">
                <a:latin typeface="Arial" charset="0"/>
              </a:rPr>
              <a:t>© </a:t>
            </a:r>
            <a:r>
              <a:rPr lang="en-US" sz="800" dirty="0" smtClean="0">
                <a:latin typeface="Arial" charset="0"/>
              </a:rPr>
              <a:t>2015 </a:t>
            </a:r>
            <a:r>
              <a:rPr lang="en-US" sz="800" dirty="0">
                <a:latin typeface="Arial" charset="0"/>
              </a:rPr>
              <a:t>IBM Corporation</a:t>
            </a:r>
          </a:p>
        </p:txBody>
      </p:sp>
      <p:sp>
        <p:nvSpPr>
          <p:cNvPr id="3" name="Rectangle 6"/>
          <p:cNvSpPr txBox="1">
            <a:spLocks noChangeArrowheads="1"/>
          </p:cNvSpPr>
          <p:nvPr userDrawn="1"/>
        </p:nvSpPr>
        <p:spPr bwMode="auto">
          <a:xfrm>
            <a:off x="9151938" y="6540500"/>
            <a:ext cx="2844800" cy="200025"/>
          </a:xfrm>
          <a:prstGeom prst="rect">
            <a:avLst/>
          </a:prstGeom>
          <a:noFill/>
          <a:ln>
            <a:noFill/>
          </a:ln>
          <a:effectLs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1DE7D28A-FEFE-4992-B745-D3E4FEEB2D4C}" type="slidenum">
              <a:rPr lang="en-US" altLang="en-US" sz="800">
                <a:solidFill>
                  <a:srgbClr val="000000"/>
                </a:solidFill>
                <a:ea typeface="ヒラギノ角ゴ Pro W3" charset="-128"/>
              </a:rPr>
              <a:pPr algn="r"/>
              <a:t>‹#›</a:t>
            </a:fld>
            <a:endParaRPr lang="en-US" altLang="en-US" sz="800">
              <a:solidFill>
                <a:srgbClr val="000000"/>
              </a:solidFill>
              <a:ea typeface="ヒラギノ角ゴ Pro W3" charset="-128"/>
            </a:endParaRPr>
          </a:p>
        </p:txBody>
      </p:sp>
      <p:pic>
        <p:nvPicPr>
          <p:cNvPr id="4" name="Picture 14" descr="IBM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0550" y="269875"/>
            <a:ext cx="735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0250" y="153988"/>
            <a:ext cx="18176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Grp="1" noChangeArrowheads="1"/>
          </p:cNvSpPr>
          <p:nvPr>
            <p:ph type="sldNum" sz="quarter" idx="10"/>
          </p:nvPr>
        </p:nvSpPr>
        <p:spPr/>
        <p:txBody>
          <a:bodyPr/>
          <a:lstStyle>
            <a:lvl1pPr>
              <a:defRPr/>
            </a:lvl1pPr>
          </a:lstStyle>
          <a:p>
            <a:fld id="{02A6E3A7-2FC0-49EC-A79F-1932EEE328D1}" type="slidenum">
              <a:rPr lang="en-US" altLang="en-US"/>
              <a:pPr/>
              <a:t>‹#›</a:t>
            </a:fld>
            <a:endParaRPr lang="en-US" altLang="en-US"/>
          </a:p>
        </p:txBody>
      </p:sp>
      <p:sp>
        <p:nvSpPr>
          <p:cNvPr id="7" name="Rectangle 6"/>
          <p:cNvSpPr>
            <a:spLocks noGrp="1" noChangeArrowheads="1"/>
          </p:cNvSpPr>
          <p:nvPr>
            <p:ph type="ftr" sz="quarter" idx="11"/>
          </p:nvPr>
        </p:nvSpPr>
        <p:spPr/>
        <p:txBody>
          <a:bodyPr/>
          <a:lstStyle>
            <a:lvl1pPr defTabSz="914400" eaLnBrk="1" hangingPunct="1">
              <a:defRPr sz="800">
                <a:solidFill>
                  <a:srgbClr val="000000"/>
                </a:solidFill>
                <a:latin typeface="Arial" charset="0"/>
                <a:ea typeface="ＭＳ Ｐゴシック" charset="0"/>
                <a:cs typeface="ＭＳ Ｐゴシック" charset="0"/>
              </a:defRPr>
            </a:lvl1pPr>
          </a:lstStyle>
          <a:p>
            <a:pPr>
              <a:defRPr/>
            </a:pPr>
            <a:r>
              <a:rPr lang="en-US"/>
              <a:t>IBM Confidential until Announced</a:t>
            </a:r>
          </a:p>
        </p:txBody>
      </p:sp>
    </p:spTree>
    <p:extLst>
      <p:ext uri="{BB962C8B-B14F-4D97-AF65-F5344CB8AC3E}">
        <p14:creationId xmlns:p14="http://schemas.microsoft.com/office/powerpoint/2010/main" val="170312551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 name="Rectangle 5"/>
          <p:cNvSpPr txBox="1">
            <a:spLocks noGrp="1" noChangeArrowheads="1"/>
          </p:cNvSpPr>
          <p:nvPr userDrawn="1"/>
        </p:nvSpPr>
        <p:spPr bwMode="auto">
          <a:xfrm>
            <a:off x="10267950" y="6545263"/>
            <a:ext cx="1924050" cy="188912"/>
          </a:xfrm>
          <a:prstGeom prst="rect">
            <a:avLst/>
          </a:prstGeom>
          <a:noFill/>
          <a:ln>
            <a:miter lim="800000"/>
            <a:headEnd/>
            <a:tailEnd/>
          </a:ln>
          <a:extLst/>
        </p:spPr>
        <p:txBody>
          <a:bodyPr/>
          <a:lstStyle>
            <a:lvl1pPr>
              <a:defRPr sz="700">
                <a:solidFill>
                  <a:srgbClr val="000000"/>
                </a:solidFill>
                <a:latin typeface="Cambria" charset="0"/>
                <a:ea typeface="ＭＳ Ｐゴシック" charset="0"/>
                <a:cs typeface="ＭＳ Ｐゴシック" charset="0"/>
              </a:defRPr>
            </a:lvl1pPr>
            <a:lvl2pPr marL="742950" indent="-285750">
              <a:defRPr sz="700">
                <a:solidFill>
                  <a:srgbClr val="000000"/>
                </a:solidFill>
                <a:latin typeface="Cambria" charset="0"/>
                <a:ea typeface="ＭＳ Ｐゴシック" charset="0"/>
              </a:defRPr>
            </a:lvl2pPr>
            <a:lvl3pPr marL="1143000" indent="-228600">
              <a:defRPr sz="700">
                <a:solidFill>
                  <a:srgbClr val="000000"/>
                </a:solidFill>
                <a:latin typeface="Cambria" charset="0"/>
                <a:ea typeface="ＭＳ Ｐゴシック" charset="0"/>
              </a:defRPr>
            </a:lvl3pPr>
            <a:lvl4pPr marL="1600200" indent="-228600">
              <a:defRPr sz="700">
                <a:solidFill>
                  <a:srgbClr val="000000"/>
                </a:solidFill>
                <a:latin typeface="Cambria" charset="0"/>
                <a:ea typeface="ＭＳ Ｐゴシック" charset="0"/>
              </a:defRPr>
            </a:lvl4pPr>
            <a:lvl5pPr marL="2057400" indent="-228600">
              <a:defRPr sz="700">
                <a:solidFill>
                  <a:srgbClr val="000000"/>
                </a:solidFill>
                <a:latin typeface="Cambria" charset="0"/>
                <a:ea typeface="ＭＳ Ｐゴシック" charset="0"/>
              </a:defRPr>
            </a:lvl5pPr>
            <a:lvl6pPr marL="2514600" indent="-228600" fontAlgn="base">
              <a:spcBef>
                <a:spcPct val="0"/>
              </a:spcBef>
              <a:spcAft>
                <a:spcPct val="0"/>
              </a:spcAft>
              <a:defRPr sz="700">
                <a:solidFill>
                  <a:srgbClr val="000000"/>
                </a:solidFill>
                <a:latin typeface="Cambria" charset="0"/>
                <a:ea typeface="ＭＳ Ｐゴシック" charset="0"/>
              </a:defRPr>
            </a:lvl6pPr>
            <a:lvl7pPr marL="2971800" indent="-228600" fontAlgn="base">
              <a:spcBef>
                <a:spcPct val="0"/>
              </a:spcBef>
              <a:spcAft>
                <a:spcPct val="0"/>
              </a:spcAft>
              <a:defRPr sz="700">
                <a:solidFill>
                  <a:srgbClr val="000000"/>
                </a:solidFill>
                <a:latin typeface="Cambria" charset="0"/>
                <a:ea typeface="ＭＳ Ｐゴシック" charset="0"/>
              </a:defRPr>
            </a:lvl7pPr>
            <a:lvl8pPr marL="3429000" indent="-228600" fontAlgn="base">
              <a:spcBef>
                <a:spcPct val="0"/>
              </a:spcBef>
              <a:spcAft>
                <a:spcPct val="0"/>
              </a:spcAft>
              <a:defRPr sz="700">
                <a:solidFill>
                  <a:srgbClr val="000000"/>
                </a:solidFill>
                <a:latin typeface="Cambria" charset="0"/>
                <a:ea typeface="ＭＳ Ｐゴシック" charset="0"/>
              </a:defRPr>
            </a:lvl8pPr>
            <a:lvl9pPr marL="3886200" indent="-228600" fontAlgn="base">
              <a:spcBef>
                <a:spcPct val="0"/>
              </a:spcBef>
              <a:spcAft>
                <a:spcPct val="0"/>
              </a:spcAft>
              <a:defRPr sz="700">
                <a:solidFill>
                  <a:srgbClr val="000000"/>
                </a:solidFill>
                <a:latin typeface="Cambria" charset="0"/>
                <a:ea typeface="ＭＳ Ｐゴシック" charset="0"/>
              </a:defRPr>
            </a:lvl9pPr>
          </a:lstStyle>
          <a:p>
            <a:pPr defTabSz="914400" eaLnBrk="1" hangingPunct="1">
              <a:defRPr/>
            </a:pPr>
            <a:r>
              <a:rPr lang="en-US" sz="800" dirty="0">
                <a:latin typeface="Arial" charset="0"/>
              </a:rPr>
              <a:t>© </a:t>
            </a:r>
            <a:r>
              <a:rPr lang="en-US" sz="800" dirty="0" smtClean="0">
                <a:latin typeface="Arial" charset="0"/>
              </a:rPr>
              <a:t>2015 </a:t>
            </a:r>
            <a:r>
              <a:rPr lang="en-US" sz="800" dirty="0">
                <a:latin typeface="Arial" charset="0"/>
              </a:rPr>
              <a:t>IBM Corporation</a:t>
            </a:r>
          </a:p>
        </p:txBody>
      </p:sp>
      <p:sp>
        <p:nvSpPr>
          <p:cNvPr id="4" name="Rectangle 6"/>
          <p:cNvSpPr txBox="1">
            <a:spLocks noChangeArrowheads="1"/>
          </p:cNvSpPr>
          <p:nvPr userDrawn="1"/>
        </p:nvSpPr>
        <p:spPr bwMode="auto">
          <a:xfrm>
            <a:off x="9151938" y="6540500"/>
            <a:ext cx="2844800" cy="200025"/>
          </a:xfrm>
          <a:prstGeom prst="rect">
            <a:avLst/>
          </a:prstGeom>
          <a:noFill/>
          <a:ln>
            <a:noFill/>
          </a:ln>
          <a:effectLs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B845A85D-679F-470C-B515-5A3134CD97E9}" type="slidenum">
              <a:rPr lang="en-US" altLang="en-US" sz="800">
                <a:solidFill>
                  <a:srgbClr val="000000"/>
                </a:solidFill>
                <a:ea typeface="ヒラギノ角ゴ Pro W3" charset="-128"/>
              </a:rPr>
              <a:pPr algn="r"/>
              <a:t>‹#›</a:t>
            </a:fld>
            <a:endParaRPr lang="en-US" altLang="en-US" sz="800">
              <a:solidFill>
                <a:srgbClr val="000000"/>
              </a:solidFill>
              <a:ea typeface="ヒラギノ角ゴ Pro W3" charset="-128"/>
            </a:endParaRPr>
          </a:p>
        </p:txBody>
      </p:sp>
      <p:pic>
        <p:nvPicPr>
          <p:cNvPr id="5" name="Picture 14" descr="IBM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0550" y="269875"/>
            <a:ext cx="735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0250" y="153988"/>
            <a:ext cx="18176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Grp="1" noChangeArrowheads="1"/>
          </p:cNvSpPr>
          <p:nvPr>
            <p:ph type="sldNum" sz="quarter" idx="10"/>
          </p:nvPr>
        </p:nvSpPr>
        <p:spPr/>
        <p:txBody>
          <a:bodyPr/>
          <a:lstStyle>
            <a:lvl1pPr>
              <a:defRPr/>
            </a:lvl1pPr>
          </a:lstStyle>
          <a:p>
            <a:fld id="{978542EC-2915-4840-B03E-668EAD393D46}" type="slidenum">
              <a:rPr lang="en-US" altLang="en-US"/>
              <a:pPr/>
              <a:t>‹#›</a:t>
            </a:fld>
            <a:endParaRPr lang="en-US" altLang="en-US"/>
          </a:p>
        </p:txBody>
      </p:sp>
      <p:sp>
        <p:nvSpPr>
          <p:cNvPr id="8" name="Rectangle 5"/>
          <p:cNvSpPr>
            <a:spLocks noGrp="1" noChangeArrowheads="1"/>
          </p:cNvSpPr>
          <p:nvPr>
            <p:ph type="ftr" sz="quarter" idx="11"/>
          </p:nvPr>
        </p:nvSpPr>
        <p:spPr/>
        <p:txBody>
          <a:bodyPr/>
          <a:lstStyle>
            <a:lvl1pPr defTabSz="914400" eaLnBrk="1" hangingPunct="1">
              <a:defRPr sz="800">
                <a:solidFill>
                  <a:srgbClr val="000000"/>
                </a:solidFill>
                <a:latin typeface="Arial" charset="0"/>
                <a:ea typeface="ＭＳ Ｐゴシック" charset="0"/>
                <a:cs typeface="ＭＳ Ｐゴシック" charset="0"/>
              </a:defRPr>
            </a:lvl1pPr>
          </a:lstStyle>
          <a:p>
            <a:pPr>
              <a:defRPr/>
            </a:pPr>
            <a:r>
              <a:rPr lang="en-US"/>
              <a:t>IBM Confidential until Announced</a:t>
            </a:r>
          </a:p>
        </p:txBody>
      </p:sp>
    </p:spTree>
    <p:extLst>
      <p:ext uri="{BB962C8B-B14F-4D97-AF65-F5344CB8AC3E}">
        <p14:creationId xmlns:p14="http://schemas.microsoft.com/office/powerpoint/2010/main" val="2687666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defTabSz="457200">
              <a:defRPr>
                <a:latin typeface="Arial" panose="020B0604020202020204" pitchFamily="34" charset="0"/>
              </a:defRPr>
            </a:lvl1pPr>
          </a:lstStyle>
          <a:p>
            <a:fld id="{C17B945F-E7D7-4B63-85A5-276E67C9418D}" type="slidenum">
              <a:rPr lang="en-US" altLang="en-US"/>
              <a:pPr/>
              <a:t>‹#›</a:t>
            </a:fld>
            <a:endParaRPr lang="en-US" altLang="en-US"/>
          </a:p>
        </p:txBody>
      </p:sp>
      <p:sp>
        <p:nvSpPr>
          <p:cNvPr id="5" name="Rectangle 5"/>
          <p:cNvSpPr>
            <a:spLocks noGrp="1" noChangeArrowheads="1"/>
          </p:cNvSpPr>
          <p:nvPr>
            <p:ph type="ftr" sz="quarter" idx="11"/>
          </p:nvPr>
        </p:nvSpPr>
        <p:spPr/>
        <p:txBody>
          <a:bodyPr/>
          <a:lstStyle>
            <a:lvl1pPr defTabSz="457200" fontAlgn="auto">
              <a:spcBef>
                <a:spcPts val="0"/>
              </a:spcBef>
              <a:spcAft>
                <a:spcPts val="0"/>
              </a:spcAft>
              <a:defRPr>
                <a:ea typeface="+mn-ea"/>
              </a:defRPr>
            </a:lvl1pPr>
          </a:lstStyle>
          <a:p>
            <a:pPr>
              <a:defRPr/>
            </a:pPr>
            <a:r>
              <a:rPr lang="en-US"/>
              <a:t>IBM Confidential until Announced</a:t>
            </a:r>
          </a:p>
        </p:txBody>
      </p:sp>
    </p:spTree>
    <p:extLst>
      <p:ext uri="{BB962C8B-B14F-4D97-AF65-F5344CB8AC3E}">
        <p14:creationId xmlns:p14="http://schemas.microsoft.com/office/powerpoint/2010/main" val="277639929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Title with content">
    <p:spTree>
      <p:nvGrpSpPr>
        <p:cNvPr id="1" name=""/>
        <p:cNvGrpSpPr/>
        <p:nvPr/>
      </p:nvGrpSpPr>
      <p:grpSpPr>
        <a:xfrm>
          <a:off x="0" y="0"/>
          <a:ext cx="0" cy="0"/>
          <a:chOff x="0" y="0"/>
          <a:chExt cx="0" cy="0"/>
        </a:xfrm>
      </p:grpSpPr>
      <p:sp>
        <p:nvSpPr>
          <p:cNvPr id="7" name="Title 6"/>
          <p:cNvSpPr>
            <a:spLocks noGrp="1"/>
          </p:cNvSpPr>
          <p:nvPr>
            <p:ph type="title"/>
          </p:nvPr>
        </p:nvSpPr>
        <p:spPr bwMode="black">
          <a:xfrm>
            <a:off x="441962" y="313421"/>
            <a:ext cx="10822940" cy="574516"/>
          </a:xfrm>
        </p:spPr>
        <p:txBody>
          <a:bodyPr>
            <a:noAutofit/>
          </a:bodyPr>
          <a:lstStyle>
            <a:lvl1pPr>
              <a:defRPr b="1" i="0">
                <a:solidFill>
                  <a:srgbClr val="000000"/>
                </a:solidFill>
                <a:latin typeface="HP Simplified" pitchFamily="34" charset="0"/>
                <a:cs typeface="HP Simplified" pitchFamily="34" charset="0"/>
              </a:defRPr>
            </a:lvl1pPr>
          </a:lstStyle>
          <a:p>
            <a:r>
              <a:rPr lang="en-US" noProof="0" smtClean="0"/>
              <a:t>Click to edit Master title style</a:t>
            </a:r>
            <a:endParaRPr lang="en-US" noProof="0" dirty="0"/>
          </a:p>
        </p:txBody>
      </p:sp>
      <p:sp>
        <p:nvSpPr>
          <p:cNvPr id="6" name="Content Placeholder 5"/>
          <p:cNvSpPr>
            <a:spLocks noGrp="1"/>
          </p:cNvSpPr>
          <p:nvPr>
            <p:ph sz="quarter" idx="10"/>
          </p:nvPr>
        </p:nvSpPr>
        <p:spPr>
          <a:xfrm>
            <a:off x="438913" y="1584960"/>
            <a:ext cx="10823872" cy="4293024"/>
          </a:xfrm>
        </p:spPr>
        <p:txBody>
          <a:bodyPr>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325861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IBM only + ISICC">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err="1" smtClean="0"/>
              <a:t>Mastertitelformat</a:t>
            </a:r>
            <a:r>
              <a:rPr lang="en-US" noProof="0" dirty="0" smtClean="0"/>
              <a:t> </a:t>
            </a:r>
            <a:r>
              <a:rPr lang="en-US" noProof="0" dirty="0" err="1" smtClean="0"/>
              <a:t>bearbeiten</a:t>
            </a:r>
            <a:endParaRPr lang="en-US" noProof="0" dirty="0"/>
          </a:p>
        </p:txBody>
      </p:sp>
      <p:sp>
        <p:nvSpPr>
          <p:cNvPr id="5" name="Rectangle 7"/>
          <p:cNvSpPr>
            <a:spLocks noGrp="1" noChangeArrowheads="1"/>
          </p:cNvSpPr>
          <p:nvPr>
            <p:ph idx="1"/>
          </p:nvPr>
        </p:nvSpPr>
        <p:spPr bwMode="auto">
          <a:xfrm>
            <a:off x="340785" y="1123414"/>
            <a:ext cx="11648016" cy="5006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US" noProof="0" dirty="0" err="1" smtClean="0"/>
              <a:t>Mastertextformat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Tree>
    <p:extLst>
      <p:ext uri="{BB962C8B-B14F-4D97-AF65-F5344CB8AC3E}">
        <p14:creationId xmlns:p14="http://schemas.microsoft.com/office/powerpoint/2010/main" val="288796916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58" name="Shape 58"/>
          <p:cNvSpPr>
            <a:spLocks noGrp="1"/>
          </p:cNvSpPr>
          <p:nvPr>
            <p:ph type="title"/>
          </p:nvPr>
        </p:nvSpPr>
        <p:spPr>
          <a:xfrm>
            <a:off x="243418" y="593728"/>
            <a:ext cx="10564284" cy="416041"/>
          </a:xfrm>
          <a:prstGeom prst="rect">
            <a:avLst/>
          </a:prstGeom>
        </p:spPr>
        <p:txBody>
          <a:bodyPr lIns="45683" tIns="45683" rIns="45683" bIns="45683"/>
          <a:lstStyle/>
          <a:p>
            <a:pPr lvl="0"/>
            <a:r>
              <a:rPr/>
              <a:t>Title Text</a:t>
            </a:r>
          </a:p>
        </p:txBody>
      </p:sp>
      <p:sp>
        <p:nvSpPr>
          <p:cNvPr id="59" name="Shape 59"/>
          <p:cNvSpPr>
            <a:spLocks noGrp="1"/>
          </p:cNvSpPr>
          <p:nvPr>
            <p:ph type="body" idx="1"/>
          </p:nvPr>
        </p:nvSpPr>
        <p:spPr>
          <a:xfrm>
            <a:off x="432000" y="1690687"/>
            <a:ext cx="11326285" cy="5167314"/>
          </a:xfrm>
          <a:prstGeom prst="rect">
            <a:avLst/>
          </a:prstGeom>
        </p:spPr>
        <p:txBody>
          <a:bodyPr/>
          <a:lstStyle>
            <a:lvl1pPr>
              <a:tabLst>
                <a:tab pos="838030" algn="l"/>
              </a:tabLst>
            </a:lvl1pPr>
            <a:lvl2pPr>
              <a:tabLst>
                <a:tab pos="838030" algn="l"/>
              </a:tabLst>
            </a:lvl2pPr>
            <a:lvl3pPr>
              <a:tabLst>
                <a:tab pos="838030" algn="l"/>
              </a:tabLst>
            </a:lvl3pPr>
            <a:lvl4pPr>
              <a:tabLst>
                <a:tab pos="838030" algn="l"/>
              </a:tabLst>
            </a:lvl4pPr>
            <a:lvl5pPr>
              <a:tabLst>
                <a:tab pos="838030" algn="l"/>
              </a:tabLst>
            </a:lvl5pPr>
          </a:lstStyle>
          <a:p>
            <a:pPr lvl="0"/>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201727825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21.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22.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25.xml"/></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26.xml"/></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27.xml"/></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28.xml"/></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2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3.xml"/></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30.xml"/></Relationships>
</file>

<file path=ppt/slideMasters/_rels/slideMaster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31.xml"/></Relationships>
</file>

<file path=ppt/slideMasters/_rels/slideMaster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32.xml"/></Relationships>
</file>

<file path=ppt/slideMasters/_rels/slideMaster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33.xml"/></Relationships>
</file>

<file path=ppt/slideMasters/_rels/slideMaster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34.xml"/></Relationships>
</file>

<file path=ppt/slideMasters/_rels/slideMaster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35.xml"/></Relationships>
</file>

<file path=ppt/slideMasters/_rels/slideMaster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36.xml"/></Relationships>
</file>

<file path=ppt/slideMasters/_rels/slideMaster37.xml.rels><?xml version="1.0" encoding="UTF-8" standalone="yes"?>
<Relationships xmlns="http://schemas.openxmlformats.org/package/2006/relationships"><Relationship Id="rId1" Type="http://schemas.openxmlformats.org/officeDocument/2006/relationships/theme" Target="../theme/theme3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31838" y="906463"/>
            <a:ext cx="10725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731838" y="1822450"/>
            <a:ext cx="107251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0486" name="Rectangle 6"/>
          <p:cNvSpPr>
            <a:spLocks noGrp="1" noChangeArrowheads="1"/>
          </p:cNvSpPr>
          <p:nvPr>
            <p:ph type="sldNum" sz="quarter" idx="4"/>
          </p:nvPr>
        </p:nvSpPr>
        <p:spPr bwMode="auto">
          <a:xfrm>
            <a:off x="9151938" y="6538913"/>
            <a:ext cx="2844800" cy="20161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defTabSz="914400" eaLnBrk="1" hangingPunct="1">
              <a:defRPr sz="800">
                <a:solidFill>
                  <a:srgbClr val="000000"/>
                </a:solidFill>
                <a:latin typeface="Cambria" panose="02040503050406030204" pitchFamily="18" charset="0"/>
                <a:ea typeface="MS PGothic" panose="020B0600070205080204" pitchFamily="34" charset="-128"/>
              </a:defRPr>
            </a:lvl1pPr>
          </a:lstStyle>
          <a:p>
            <a:fld id="{693883BB-C819-4E12-9EC3-7A43D3F843CA}" type="slidenum">
              <a:rPr lang="en-US" altLang="en-US"/>
              <a:pPr/>
              <a:t>‹#›</a:t>
            </a:fld>
            <a:endParaRPr lang="en-US" altLang="en-US"/>
          </a:p>
        </p:txBody>
      </p:sp>
      <p:sp>
        <p:nvSpPr>
          <p:cNvPr id="1029"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 name="Rectangle 5"/>
          <p:cNvSpPr>
            <a:spLocks noGrp="1" noChangeArrowheads="1"/>
          </p:cNvSpPr>
          <p:nvPr>
            <p:ph type="ftr" sz="quarter" idx="3"/>
          </p:nvPr>
        </p:nvSpPr>
        <p:spPr bwMode="auto">
          <a:xfrm>
            <a:off x="230188" y="6538913"/>
            <a:ext cx="7396162" cy="20161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defTabSz="914400" eaLnBrk="1" hangingPunct="1">
              <a:defRPr sz="800">
                <a:solidFill>
                  <a:srgbClr val="000000"/>
                </a:solidFill>
                <a:latin typeface="Arial" charset="0"/>
                <a:ea typeface="ＭＳ Ｐゴシック" charset="0"/>
                <a:cs typeface="ＭＳ Ｐゴシック" charset="0"/>
              </a:defRPr>
            </a:lvl1pPr>
          </a:lstStyle>
          <a:p>
            <a:pPr>
              <a:defRPr/>
            </a:pPr>
            <a:r>
              <a:rPr lang="en-US"/>
              <a:t>IBM Confidential until Announced</a:t>
            </a:r>
          </a:p>
        </p:txBody>
      </p:sp>
      <p:sp>
        <p:nvSpPr>
          <p:cNvPr id="189476" name="Rectangle 5"/>
          <p:cNvSpPr txBox="1">
            <a:spLocks noGrp="1" noChangeArrowheads="1"/>
          </p:cNvSpPr>
          <p:nvPr userDrawn="1"/>
        </p:nvSpPr>
        <p:spPr bwMode="auto">
          <a:xfrm>
            <a:off x="10267950" y="6545263"/>
            <a:ext cx="1924050" cy="188912"/>
          </a:xfrm>
          <a:prstGeom prst="rect">
            <a:avLst/>
          </a:prstGeom>
          <a:noFill/>
          <a:ln>
            <a:miter lim="800000"/>
            <a:headEnd/>
            <a:tailEnd/>
          </a:ln>
          <a:extLst/>
        </p:spPr>
        <p:txBody>
          <a:bodyPr/>
          <a:lstStyle>
            <a:lvl1pPr>
              <a:defRPr sz="700">
                <a:solidFill>
                  <a:srgbClr val="000000"/>
                </a:solidFill>
                <a:latin typeface="Cambria" charset="0"/>
                <a:ea typeface="ＭＳ Ｐゴシック" charset="0"/>
                <a:cs typeface="ＭＳ Ｐゴシック" charset="0"/>
              </a:defRPr>
            </a:lvl1pPr>
            <a:lvl2pPr marL="742950" indent="-285750">
              <a:defRPr sz="700">
                <a:solidFill>
                  <a:srgbClr val="000000"/>
                </a:solidFill>
                <a:latin typeface="Cambria" charset="0"/>
                <a:ea typeface="ＭＳ Ｐゴシック" charset="0"/>
              </a:defRPr>
            </a:lvl2pPr>
            <a:lvl3pPr marL="1143000" indent="-228600">
              <a:defRPr sz="700">
                <a:solidFill>
                  <a:srgbClr val="000000"/>
                </a:solidFill>
                <a:latin typeface="Cambria" charset="0"/>
                <a:ea typeface="ＭＳ Ｐゴシック" charset="0"/>
              </a:defRPr>
            </a:lvl3pPr>
            <a:lvl4pPr marL="1600200" indent="-228600">
              <a:defRPr sz="700">
                <a:solidFill>
                  <a:srgbClr val="000000"/>
                </a:solidFill>
                <a:latin typeface="Cambria" charset="0"/>
                <a:ea typeface="ＭＳ Ｐゴシック" charset="0"/>
              </a:defRPr>
            </a:lvl4pPr>
            <a:lvl5pPr marL="2057400" indent="-228600">
              <a:defRPr sz="700">
                <a:solidFill>
                  <a:srgbClr val="000000"/>
                </a:solidFill>
                <a:latin typeface="Cambria" charset="0"/>
                <a:ea typeface="ＭＳ Ｐゴシック" charset="0"/>
              </a:defRPr>
            </a:lvl5pPr>
            <a:lvl6pPr marL="2514600" indent="-228600" fontAlgn="base">
              <a:spcBef>
                <a:spcPct val="0"/>
              </a:spcBef>
              <a:spcAft>
                <a:spcPct val="0"/>
              </a:spcAft>
              <a:defRPr sz="700">
                <a:solidFill>
                  <a:srgbClr val="000000"/>
                </a:solidFill>
                <a:latin typeface="Cambria" charset="0"/>
                <a:ea typeface="ＭＳ Ｐゴシック" charset="0"/>
              </a:defRPr>
            </a:lvl6pPr>
            <a:lvl7pPr marL="2971800" indent="-228600" fontAlgn="base">
              <a:spcBef>
                <a:spcPct val="0"/>
              </a:spcBef>
              <a:spcAft>
                <a:spcPct val="0"/>
              </a:spcAft>
              <a:defRPr sz="700">
                <a:solidFill>
                  <a:srgbClr val="000000"/>
                </a:solidFill>
                <a:latin typeface="Cambria" charset="0"/>
                <a:ea typeface="ＭＳ Ｐゴシック" charset="0"/>
              </a:defRPr>
            </a:lvl7pPr>
            <a:lvl8pPr marL="3429000" indent="-228600" fontAlgn="base">
              <a:spcBef>
                <a:spcPct val="0"/>
              </a:spcBef>
              <a:spcAft>
                <a:spcPct val="0"/>
              </a:spcAft>
              <a:defRPr sz="700">
                <a:solidFill>
                  <a:srgbClr val="000000"/>
                </a:solidFill>
                <a:latin typeface="Cambria" charset="0"/>
                <a:ea typeface="ＭＳ Ｐゴシック" charset="0"/>
              </a:defRPr>
            </a:lvl8pPr>
            <a:lvl9pPr marL="3886200" indent="-228600" fontAlgn="base">
              <a:spcBef>
                <a:spcPct val="0"/>
              </a:spcBef>
              <a:spcAft>
                <a:spcPct val="0"/>
              </a:spcAft>
              <a:defRPr sz="700">
                <a:solidFill>
                  <a:srgbClr val="000000"/>
                </a:solidFill>
                <a:latin typeface="Cambria" charset="0"/>
                <a:ea typeface="ＭＳ Ｐゴシック" charset="0"/>
              </a:defRPr>
            </a:lvl9pPr>
          </a:lstStyle>
          <a:p>
            <a:pPr defTabSz="914400" eaLnBrk="1" hangingPunct="1">
              <a:defRPr/>
            </a:pPr>
            <a:r>
              <a:rPr lang="en-US" sz="800" dirty="0">
                <a:latin typeface="Arial" charset="0"/>
              </a:rPr>
              <a:t>© </a:t>
            </a:r>
            <a:r>
              <a:rPr lang="en-US" sz="800" dirty="0" smtClean="0">
                <a:latin typeface="Arial" charset="0"/>
              </a:rPr>
              <a:t>2015 </a:t>
            </a:r>
            <a:r>
              <a:rPr lang="en-US" sz="800" dirty="0">
                <a:latin typeface="Arial" charset="0"/>
              </a:rPr>
              <a:t>IBM Corporation</a:t>
            </a:r>
          </a:p>
        </p:txBody>
      </p:sp>
      <p:sp>
        <p:nvSpPr>
          <p:cNvPr id="13" name="Rectangle 6"/>
          <p:cNvSpPr txBox="1">
            <a:spLocks noChangeArrowheads="1"/>
          </p:cNvSpPr>
          <p:nvPr userDrawn="1"/>
        </p:nvSpPr>
        <p:spPr bwMode="auto">
          <a:xfrm>
            <a:off x="9151938" y="6540500"/>
            <a:ext cx="2844800" cy="200025"/>
          </a:xfrm>
          <a:prstGeom prst="rect">
            <a:avLst/>
          </a:prstGeom>
          <a:noFill/>
          <a:ln>
            <a:noFill/>
          </a:ln>
          <a:effectLs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4B33E3FC-7A87-499E-B32C-1FD5B9550295}" type="slidenum">
              <a:rPr lang="en-US" altLang="en-US" sz="800">
                <a:solidFill>
                  <a:srgbClr val="000000"/>
                </a:solidFill>
                <a:ea typeface="ヒラギノ角ゴ Pro W3" charset="-128"/>
              </a:rPr>
              <a:pPr algn="r"/>
              <a:t>‹#›</a:t>
            </a:fld>
            <a:endParaRPr lang="en-US" altLang="en-US" sz="800">
              <a:solidFill>
                <a:srgbClr val="000000"/>
              </a:solidFill>
              <a:ea typeface="ヒラギノ角ゴ Pro W3" charset="-128"/>
            </a:endParaRPr>
          </a:p>
        </p:txBody>
      </p:sp>
      <p:pic>
        <p:nvPicPr>
          <p:cNvPr id="1033" name="Picture 14" descr="IBM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750550" y="269875"/>
            <a:ext cx="735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0250" y="153988"/>
            <a:ext cx="18176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Lst>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panose="020B0604020202020204" pitchFamily="34" charset="0"/>
        </a:defRPr>
      </a:lvl6pPr>
      <a:lvl7pPr marL="914400" algn="l" rtl="0" eaLnBrk="1" fontAlgn="base" hangingPunct="1">
        <a:spcBef>
          <a:spcPct val="0"/>
        </a:spcBef>
        <a:spcAft>
          <a:spcPct val="0"/>
        </a:spcAft>
        <a:defRPr sz="2200">
          <a:solidFill>
            <a:schemeClr val="tx2"/>
          </a:solidFill>
          <a:latin typeface="Arial" panose="020B0604020202020204" pitchFamily="34" charset="0"/>
        </a:defRPr>
      </a:lvl7pPr>
      <a:lvl8pPr marL="1371600" algn="l" rtl="0" eaLnBrk="1" fontAlgn="base" hangingPunct="1">
        <a:spcBef>
          <a:spcPct val="0"/>
        </a:spcBef>
        <a:spcAft>
          <a:spcPct val="0"/>
        </a:spcAft>
        <a:defRPr sz="2200">
          <a:solidFill>
            <a:schemeClr val="tx2"/>
          </a:solidFill>
          <a:latin typeface="Arial" panose="020B0604020202020204" pitchFamily="34" charset="0"/>
        </a:defRPr>
      </a:lvl8pPr>
      <a:lvl9pPr marL="1828800" algn="l" rtl="0" eaLnBrk="1" fontAlgn="base" hangingPunct="1">
        <a:spcBef>
          <a:spcPct val="0"/>
        </a:spcBef>
        <a:spcAft>
          <a:spcPct val="0"/>
        </a:spcAft>
        <a:defRPr sz="2200">
          <a:solidFill>
            <a:schemeClr val="tx2"/>
          </a:solidFill>
          <a:latin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S PGothic"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a:p>
        </p:txBody>
      </p:sp>
      <p:sp>
        <p:nvSpPr>
          <p:cNvPr id="20483"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p:txBody>
      </p:sp>
      <p:sp>
        <p:nvSpPr>
          <p:cNvPr id="20485" name="Rectangle 5"/>
          <p:cNvSpPr>
            <a:spLocks noGrp="1" noChangeArrowheads="1"/>
          </p:cNvSpPr>
          <p:nvPr>
            <p:ph type="ftr" sz="quarter" idx="3"/>
          </p:nvPr>
        </p:nvSpPr>
        <p:spPr bwMode="auto">
          <a:xfrm>
            <a:off x="230188" y="6499225"/>
            <a:ext cx="7396162"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defTabSz="914400" eaLnBrk="0" hangingPunct="0">
              <a:lnSpc>
                <a:spcPct val="90000"/>
              </a:lnSpc>
              <a:spcBef>
                <a:spcPct val="50000"/>
              </a:spcBef>
              <a:buClr>
                <a:srgbClr val="000000"/>
              </a:buClr>
              <a:buFont typeface="Wingdings" pitchFamily="2" charset="2"/>
              <a:buNone/>
              <a:defRPr sz="800">
                <a:solidFill>
                  <a:srgbClr val="000000"/>
                </a:solidFill>
                <a:latin typeface="+mn-lt"/>
                <a:cs typeface="+mn-cs"/>
              </a:defRPr>
            </a:lvl1pPr>
          </a:lstStyle>
          <a:p>
            <a:pPr>
              <a:defRPr/>
            </a:pPr>
            <a:r>
              <a:rPr lang="en-US" altLang="en-US"/>
              <a:t>IBM Confidentail until Announced</a:t>
            </a:r>
          </a:p>
        </p:txBody>
      </p:sp>
      <p:sp>
        <p:nvSpPr>
          <p:cNvPr id="20486" name="Rectangle 6"/>
          <p:cNvSpPr>
            <a:spLocks noGrp="1" noChangeArrowheads="1"/>
          </p:cNvSpPr>
          <p:nvPr>
            <p:ph type="sldNum" sz="quarter" idx="4"/>
          </p:nvPr>
        </p:nvSpPr>
        <p:spPr bwMode="auto">
          <a:xfrm>
            <a:off x="9151938" y="6499225"/>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defTabSz="914400">
              <a:lnSpc>
                <a:spcPct val="90000"/>
              </a:lnSpc>
              <a:spcBef>
                <a:spcPct val="50000"/>
              </a:spcBef>
              <a:buClr>
                <a:srgbClr val="000000"/>
              </a:buClr>
              <a:buFont typeface="Wingdings" panose="05000000000000000000" pitchFamily="2" charset="2"/>
              <a:buNone/>
              <a:defRPr sz="800">
                <a:solidFill>
                  <a:srgbClr val="000000"/>
                </a:solidFill>
              </a:defRPr>
            </a:lvl1pPr>
          </a:lstStyle>
          <a:p>
            <a:fld id="{1B0E10F2-D3E8-4256-8B8F-BF6952D772D7}" type="slidenum">
              <a:rPr lang="en-US" altLang="en-US"/>
              <a:pPr/>
              <a:t>‹#›</a:t>
            </a:fld>
            <a:endParaRPr lang="en-US" altLang="en-US"/>
          </a:p>
        </p:txBody>
      </p:sp>
      <p:pic>
        <p:nvPicPr>
          <p:cNvPr id="10246"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Line 15"/>
          <p:cNvSpPr>
            <a:spLocks noChangeShapeType="1"/>
          </p:cNvSpPr>
          <p:nvPr/>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a:lnSpc>
                <a:spcPct val="90000"/>
              </a:lnSpc>
              <a:spcBef>
                <a:spcPct val="50000"/>
              </a:spcBef>
              <a:buClr>
                <a:srgbClr val="000000"/>
              </a:buClr>
              <a:buFont typeface="Wingdings" charset="0"/>
              <a:buNone/>
              <a:defRPr/>
            </a:pPr>
            <a:endParaRPr lang="en-US" sz="1600">
              <a:solidFill>
                <a:srgbClr val="000000"/>
              </a:solidFill>
              <a:latin typeface="+mn-lt"/>
              <a:cs typeface="ＭＳ Ｐゴシック" charset="0"/>
            </a:endParaRPr>
          </a:p>
        </p:txBody>
      </p:sp>
      <p:pic>
        <p:nvPicPr>
          <p:cNvPr id="1024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2575"/>
            <a:ext cx="16462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p:nvPr userDrawn="1"/>
        </p:nvSpPr>
        <p:spPr>
          <a:xfrm>
            <a:off x="6400800" y="6537325"/>
            <a:ext cx="5408613" cy="244475"/>
          </a:xfrm>
          <a:prstGeom prst="rect">
            <a:avLst/>
          </a:prstGeom>
          <a:noFill/>
        </p:spPr>
        <p:txBody>
          <a:bodyPr>
            <a:spAutoFit/>
          </a:bodyPr>
          <a:lstStyle>
            <a:lvl1pPr defTabSz="457200">
              <a:defRPr sz="1600">
                <a:solidFill>
                  <a:schemeClr val="tx1"/>
                </a:solidFill>
                <a:latin typeface="Arial" pitchFamily="34" charset="0"/>
                <a:ea typeface="ＭＳ Ｐゴシック" pitchFamily="34" charset="-128"/>
              </a:defRPr>
            </a:lvl1pPr>
            <a:lvl2pPr marL="742950" indent="-285750" defTabSz="457200">
              <a:defRPr sz="1600">
                <a:solidFill>
                  <a:schemeClr val="tx1"/>
                </a:solidFill>
                <a:latin typeface="Arial" pitchFamily="34" charset="0"/>
                <a:ea typeface="ＭＳ Ｐゴシック" pitchFamily="34" charset="-128"/>
              </a:defRPr>
            </a:lvl2pPr>
            <a:lvl3pPr marL="1143000" indent="-228600" defTabSz="457200">
              <a:defRPr sz="1600">
                <a:solidFill>
                  <a:schemeClr val="tx1"/>
                </a:solidFill>
                <a:latin typeface="Arial" pitchFamily="34" charset="0"/>
                <a:ea typeface="ＭＳ Ｐゴシック" pitchFamily="34" charset="-128"/>
              </a:defRPr>
            </a:lvl3pPr>
            <a:lvl4pPr marL="1600200" indent="-228600" defTabSz="457200">
              <a:defRPr sz="1600">
                <a:solidFill>
                  <a:schemeClr val="tx1"/>
                </a:solidFill>
                <a:latin typeface="Arial" pitchFamily="34" charset="0"/>
                <a:ea typeface="ＭＳ Ｐゴシック" pitchFamily="34" charset="-128"/>
              </a:defRPr>
            </a:lvl4pPr>
            <a:lvl5pPr marL="2057400" indent="-228600" defTabSz="457200">
              <a:defRPr sz="1600">
                <a:solidFill>
                  <a:schemeClr val="tx1"/>
                </a:solidFill>
                <a:latin typeface="Arial" pitchFamily="34" charset="0"/>
                <a:ea typeface="ＭＳ Ｐゴシック" pitchFamily="34" charset="-128"/>
              </a:defRPr>
            </a:lvl5pPr>
            <a:lvl6pPr marL="25146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6pPr>
            <a:lvl7pPr marL="29718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7pPr>
            <a:lvl8pPr marL="34290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8pPr>
            <a:lvl9pPr marL="38862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9pPr>
          </a:lstStyle>
          <a:p>
            <a:pPr algn="r" eaLnBrk="1" hangingPunct="1">
              <a:defRPr/>
            </a:pPr>
            <a:r>
              <a:rPr lang="en-US" altLang="en-US" sz="1000" smtClean="0">
                <a:solidFill>
                  <a:srgbClr val="17978C"/>
                </a:solidFill>
                <a:latin typeface="ITC Lubalin Graph LT Book" pitchFamily="-84" charset="0"/>
                <a:cs typeface="ＭＳ Ｐゴシック" charset="0"/>
              </a:rPr>
              <a:t>#powersystems</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charset="0"/>
          <a:ea typeface="ＭＳ Ｐゴシック" charset="0"/>
        </a:defRPr>
      </a:lvl6pPr>
      <a:lvl7pPr marL="914400" algn="l" rtl="0" eaLnBrk="1" fontAlgn="base" hangingPunct="1">
        <a:spcBef>
          <a:spcPct val="0"/>
        </a:spcBef>
        <a:spcAft>
          <a:spcPct val="0"/>
        </a:spcAft>
        <a:defRPr sz="2200">
          <a:solidFill>
            <a:schemeClr val="tx2"/>
          </a:solidFill>
          <a:latin typeface="Arial" charset="0"/>
          <a:ea typeface="ＭＳ Ｐゴシック" charset="0"/>
        </a:defRPr>
      </a:lvl7pPr>
      <a:lvl8pPr marL="1371600" algn="l" rtl="0" eaLnBrk="1" fontAlgn="base" hangingPunct="1">
        <a:spcBef>
          <a:spcPct val="0"/>
        </a:spcBef>
        <a:spcAft>
          <a:spcPct val="0"/>
        </a:spcAft>
        <a:defRPr sz="2200">
          <a:solidFill>
            <a:schemeClr val="tx2"/>
          </a:solidFill>
          <a:latin typeface="Arial" charset="0"/>
          <a:ea typeface="ＭＳ Ｐゴシック" charset="0"/>
        </a:defRPr>
      </a:lvl8pPr>
      <a:lvl9pPr marL="1828800" algn="l" rtl="0" eaLnBrk="1" fontAlgn="base" hangingPunct="1">
        <a:spcBef>
          <a:spcPct val="0"/>
        </a:spcBef>
        <a:spcAft>
          <a:spcPct val="0"/>
        </a:spcAft>
        <a:defRPr sz="2200">
          <a:solidFill>
            <a:schemeClr val="tx2"/>
          </a:solidFill>
          <a:latin typeface="Arial" charset="0"/>
          <a:ea typeface="ＭＳ Ｐゴシック" charset="0"/>
        </a:defRPr>
      </a:lvl9pPr>
    </p:titleStyle>
    <p:bodyStyle>
      <a:lvl1pPr marL="228600" indent="-228600" algn="l" rtl="0" eaLnBrk="0" fontAlgn="base" hangingPunct="0">
        <a:spcBef>
          <a:spcPct val="20000"/>
        </a:spcBef>
        <a:spcAft>
          <a:spcPct val="0"/>
        </a:spcAft>
        <a:buChar char="•"/>
        <a:defRPr sz="16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a:p>
        </p:txBody>
      </p:sp>
      <p:sp>
        <p:nvSpPr>
          <p:cNvPr id="20483"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p:txBody>
      </p:sp>
      <p:sp>
        <p:nvSpPr>
          <p:cNvPr id="20485" name="Rectangle 5"/>
          <p:cNvSpPr>
            <a:spLocks noGrp="1" noChangeArrowheads="1"/>
          </p:cNvSpPr>
          <p:nvPr>
            <p:ph type="ftr" sz="quarter" idx="3"/>
          </p:nvPr>
        </p:nvSpPr>
        <p:spPr bwMode="auto">
          <a:xfrm>
            <a:off x="230188" y="6499225"/>
            <a:ext cx="7396162"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defTabSz="914400" eaLnBrk="0" hangingPunct="0">
              <a:lnSpc>
                <a:spcPct val="90000"/>
              </a:lnSpc>
              <a:spcBef>
                <a:spcPct val="50000"/>
              </a:spcBef>
              <a:buClr>
                <a:srgbClr val="000000"/>
              </a:buClr>
              <a:buFont typeface="Wingdings" pitchFamily="2" charset="2"/>
              <a:buNone/>
              <a:defRPr sz="800">
                <a:solidFill>
                  <a:srgbClr val="000000"/>
                </a:solidFill>
                <a:latin typeface="+mn-lt"/>
                <a:cs typeface="+mn-cs"/>
              </a:defRPr>
            </a:lvl1pPr>
          </a:lstStyle>
          <a:p>
            <a:pPr>
              <a:defRPr/>
            </a:pPr>
            <a:r>
              <a:rPr lang="en-US" altLang="en-US"/>
              <a:t>IBM Confidentail until Announced</a:t>
            </a:r>
          </a:p>
        </p:txBody>
      </p:sp>
      <p:sp>
        <p:nvSpPr>
          <p:cNvPr id="20486" name="Rectangle 6"/>
          <p:cNvSpPr>
            <a:spLocks noGrp="1" noChangeArrowheads="1"/>
          </p:cNvSpPr>
          <p:nvPr>
            <p:ph type="sldNum" sz="quarter" idx="4"/>
          </p:nvPr>
        </p:nvSpPr>
        <p:spPr bwMode="auto">
          <a:xfrm>
            <a:off x="9151938" y="6499225"/>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defTabSz="914400">
              <a:lnSpc>
                <a:spcPct val="90000"/>
              </a:lnSpc>
              <a:spcBef>
                <a:spcPct val="50000"/>
              </a:spcBef>
              <a:buClr>
                <a:srgbClr val="000000"/>
              </a:buClr>
              <a:buFont typeface="Wingdings" panose="05000000000000000000" pitchFamily="2" charset="2"/>
              <a:buNone/>
              <a:defRPr sz="800">
                <a:solidFill>
                  <a:srgbClr val="000000"/>
                </a:solidFill>
              </a:defRPr>
            </a:lvl1pPr>
          </a:lstStyle>
          <a:p>
            <a:fld id="{35E9F00B-0F23-4F8E-AC04-5799F7CB9943}" type="slidenum">
              <a:rPr lang="en-US" altLang="en-US"/>
              <a:pPr/>
              <a:t>‹#›</a:t>
            </a:fld>
            <a:endParaRPr lang="en-US" altLang="en-US"/>
          </a:p>
        </p:txBody>
      </p:sp>
      <p:pic>
        <p:nvPicPr>
          <p:cNvPr id="11270"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Line 15"/>
          <p:cNvSpPr>
            <a:spLocks noChangeShapeType="1"/>
          </p:cNvSpPr>
          <p:nvPr/>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a:lnSpc>
                <a:spcPct val="90000"/>
              </a:lnSpc>
              <a:spcBef>
                <a:spcPct val="50000"/>
              </a:spcBef>
              <a:buClr>
                <a:srgbClr val="000000"/>
              </a:buClr>
              <a:buFont typeface="Wingdings" charset="0"/>
              <a:buNone/>
              <a:defRPr/>
            </a:pPr>
            <a:endParaRPr lang="en-US" sz="1600">
              <a:solidFill>
                <a:srgbClr val="000000"/>
              </a:solidFill>
              <a:latin typeface="+mn-lt"/>
              <a:cs typeface="ＭＳ Ｐゴシック" charset="0"/>
            </a:endParaRPr>
          </a:p>
        </p:txBody>
      </p:sp>
      <p:pic>
        <p:nvPicPr>
          <p:cNvPr id="11272"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2575"/>
            <a:ext cx="16462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p:nvPr userDrawn="1"/>
        </p:nvSpPr>
        <p:spPr>
          <a:xfrm>
            <a:off x="6400800" y="6537325"/>
            <a:ext cx="5408613" cy="244475"/>
          </a:xfrm>
          <a:prstGeom prst="rect">
            <a:avLst/>
          </a:prstGeom>
          <a:noFill/>
        </p:spPr>
        <p:txBody>
          <a:bodyPr>
            <a:spAutoFit/>
          </a:bodyPr>
          <a:lstStyle>
            <a:lvl1pPr defTabSz="457200">
              <a:defRPr sz="1600">
                <a:solidFill>
                  <a:schemeClr val="tx1"/>
                </a:solidFill>
                <a:latin typeface="Arial" pitchFamily="34" charset="0"/>
                <a:ea typeface="ＭＳ Ｐゴシック" pitchFamily="34" charset="-128"/>
              </a:defRPr>
            </a:lvl1pPr>
            <a:lvl2pPr marL="742950" indent="-285750" defTabSz="457200">
              <a:defRPr sz="1600">
                <a:solidFill>
                  <a:schemeClr val="tx1"/>
                </a:solidFill>
                <a:latin typeface="Arial" pitchFamily="34" charset="0"/>
                <a:ea typeface="ＭＳ Ｐゴシック" pitchFamily="34" charset="-128"/>
              </a:defRPr>
            </a:lvl2pPr>
            <a:lvl3pPr marL="1143000" indent="-228600" defTabSz="457200">
              <a:defRPr sz="1600">
                <a:solidFill>
                  <a:schemeClr val="tx1"/>
                </a:solidFill>
                <a:latin typeface="Arial" pitchFamily="34" charset="0"/>
                <a:ea typeface="ＭＳ Ｐゴシック" pitchFamily="34" charset="-128"/>
              </a:defRPr>
            </a:lvl3pPr>
            <a:lvl4pPr marL="1600200" indent="-228600" defTabSz="457200">
              <a:defRPr sz="1600">
                <a:solidFill>
                  <a:schemeClr val="tx1"/>
                </a:solidFill>
                <a:latin typeface="Arial" pitchFamily="34" charset="0"/>
                <a:ea typeface="ＭＳ Ｐゴシック" pitchFamily="34" charset="-128"/>
              </a:defRPr>
            </a:lvl4pPr>
            <a:lvl5pPr marL="2057400" indent="-228600" defTabSz="457200">
              <a:defRPr sz="1600">
                <a:solidFill>
                  <a:schemeClr val="tx1"/>
                </a:solidFill>
                <a:latin typeface="Arial" pitchFamily="34" charset="0"/>
                <a:ea typeface="ＭＳ Ｐゴシック" pitchFamily="34" charset="-128"/>
              </a:defRPr>
            </a:lvl5pPr>
            <a:lvl6pPr marL="25146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6pPr>
            <a:lvl7pPr marL="29718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7pPr>
            <a:lvl8pPr marL="34290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8pPr>
            <a:lvl9pPr marL="38862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9pPr>
          </a:lstStyle>
          <a:p>
            <a:pPr algn="r" eaLnBrk="1" hangingPunct="1">
              <a:defRPr/>
            </a:pPr>
            <a:r>
              <a:rPr lang="en-US" altLang="en-US" sz="1000" smtClean="0">
                <a:solidFill>
                  <a:srgbClr val="17978C"/>
                </a:solidFill>
                <a:latin typeface="ITC Lubalin Graph LT Book" pitchFamily="-84" charset="0"/>
                <a:cs typeface="ＭＳ Ｐゴシック" charset="0"/>
              </a:rPr>
              <a:t>#powersystems</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charset="0"/>
          <a:ea typeface="ＭＳ Ｐゴシック" charset="0"/>
        </a:defRPr>
      </a:lvl6pPr>
      <a:lvl7pPr marL="914400" algn="l" rtl="0" eaLnBrk="1" fontAlgn="base" hangingPunct="1">
        <a:spcBef>
          <a:spcPct val="0"/>
        </a:spcBef>
        <a:spcAft>
          <a:spcPct val="0"/>
        </a:spcAft>
        <a:defRPr sz="2200">
          <a:solidFill>
            <a:schemeClr val="tx2"/>
          </a:solidFill>
          <a:latin typeface="Arial" charset="0"/>
          <a:ea typeface="ＭＳ Ｐゴシック" charset="0"/>
        </a:defRPr>
      </a:lvl7pPr>
      <a:lvl8pPr marL="1371600" algn="l" rtl="0" eaLnBrk="1" fontAlgn="base" hangingPunct="1">
        <a:spcBef>
          <a:spcPct val="0"/>
        </a:spcBef>
        <a:spcAft>
          <a:spcPct val="0"/>
        </a:spcAft>
        <a:defRPr sz="2200">
          <a:solidFill>
            <a:schemeClr val="tx2"/>
          </a:solidFill>
          <a:latin typeface="Arial" charset="0"/>
          <a:ea typeface="ＭＳ Ｐゴシック" charset="0"/>
        </a:defRPr>
      </a:lvl8pPr>
      <a:lvl9pPr marL="1828800" algn="l" rtl="0" eaLnBrk="1" fontAlgn="base" hangingPunct="1">
        <a:spcBef>
          <a:spcPct val="0"/>
        </a:spcBef>
        <a:spcAft>
          <a:spcPct val="0"/>
        </a:spcAft>
        <a:defRPr sz="2200">
          <a:solidFill>
            <a:schemeClr val="tx2"/>
          </a:solidFill>
          <a:latin typeface="Arial" charset="0"/>
          <a:ea typeface="ＭＳ Ｐゴシック" charset="0"/>
        </a:defRPr>
      </a:lvl9pPr>
    </p:titleStyle>
    <p:bodyStyle>
      <a:lvl1pPr marL="228600" indent="-228600" algn="l" rtl="0" eaLnBrk="0" fontAlgn="base" hangingPunct="0">
        <a:spcBef>
          <a:spcPct val="20000"/>
        </a:spcBef>
        <a:spcAft>
          <a:spcPct val="0"/>
        </a:spcAft>
        <a:buChar char="•"/>
        <a:defRPr sz="16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a:p>
        </p:txBody>
      </p:sp>
      <p:sp>
        <p:nvSpPr>
          <p:cNvPr id="20483"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p:txBody>
      </p:sp>
      <p:sp>
        <p:nvSpPr>
          <p:cNvPr id="20485" name="Rectangle 5"/>
          <p:cNvSpPr>
            <a:spLocks noGrp="1" noChangeArrowheads="1"/>
          </p:cNvSpPr>
          <p:nvPr>
            <p:ph type="ftr" sz="quarter" idx="3"/>
          </p:nvPr>
        </p:nvSpPr>
        <p:spPr bwMode="auto">
          <a:xfrm>
            <a:off x="230188" y="6499225"/>
            <a:ext cx="7396162"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defTabSz="914400" eaLnBrk="0" hangingPunct="0">
              <a:lnSpc>
                <a:spcPct val="90000"/>
              </a:lnSpc>
              <a:spcBef>
                <a:spcPct val="50000"/>
              </a:spcBef>
              <a:buClr>
                <a:srgbClr val="000000"/>
              </a:buClr>
              <a:buFont typeface="Wingdings" pitchFamily="2" charset="2"/>
              <a:buNone/>
              <a:defRPr sz="800">
                <a:solidFill>
                  <a:srgbClr val="000000"/>
                </a:solidFill>
                <a:latin typeface="+mn-lt"/>
                <a:cs typeface="+mn-cs"/>
              </a:defRPr>
            </a:lvl1pPr>
          </a:lstStyle>
          <a:p>
            <a:pPr>
              <a:defRPr/>
            </a:pPr>
            <a:r>
              <a:rPr lang="en-US" altLang="en-US"/>
              <a:t>IBM Confidentail until Announced</a:t>
            </a:r>
          </a:p>
        </p:txBody>
      </p:sp>
      <p:sp>
        <p:nvSpPr>
          <p:cNvPr id="20486" name="Rectangle 6"/>
          <p:cNvSpPr>
            <a:spLocks noGrp="1" noChangeArrowheads="1"/>
          </p:cNvSpPr>
          <p:nvPr>
            <p:ph type="sldNum" sz="quarter" idx="4"/>
          </p:nvPr>
        </p:nvSpPr>
        <p:spPr bwMode="auto">
          <a:xfrm>
            <a:off x="9151938" y="6499225"/>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defTabSz="914400">
              <a:lnSpc>
                <a:spcPct val="90000"/>
              </a:lnSpc>
              <a:spcBef>
                <a:spcPct val="50000"/>
              </a:spcBef>
              <a:buClr>
                <a:srgbClr val="000000"/>
              </a:buClr>
              <a:buFont typeface="Wingdings" panose="05000000000000000000" pitchFamily="2" charset="2"/>
              <a:buNone/>
              <a:defRPr sz="800">
                <a:solidFill>
                  <a:srgbClr val="000000"/>
                </a:solidFill>
              </a:defRPr>
            </a:lvl1pPr>
          </a:lstStyle>
          <a:p>
            <a:fld id="{F0DE0486-9BBB-42C4-904C-89A4A7D4BB56}" type="slidenum">
              <a:rPr lang="en-US" altLang="en-US"/>
              <a:pPr/>
              <a:t>‹#›</a:t>
            </a:fld>
            <a:endParaRPr lang="en-US" altLang="en-US"/>
          </a:p>
        </p:txBody>
      </p:sp>
      <p:pic>
        <p:nvPicPr>
          <p:cNvPr id="12294"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Line 15"/>
          <p:cNvSpPr>
            <a:spLocks noChangeShapeType="1"/>
          </p:cNvSpPr>
          <p:nvPr/>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a:lnSpc>
                <a:spcPct val="90000"/>
              </a:lnSpc>
              <a:spcBef>
                <a:spcPct val="50000"/>
              </a:spcBef>
              <a:buClr>
                <a:srgbClr val="000000"/>
              </a:buClr>
              <a:buFont typeface="Wingdings" charset="0"/>
              <a:buNone/>
              <a:defRPr/>
            </a:pPr>
            <a:endParaRPr lang="en-US" sz="1600">
              <a:solidFill>
                <a:srgbClr val="000000"/>
              </a:solidFill>
              <a:latin typeface="+mn-lt"/>
              <a:cs typeface="ＭＳ Ｐゴシック" charset="0"/>
            </a:endParaRPr>
          </a:p>
        </p:txBody>
      </p:sp>
      <p:pic>
        <p:nvPicPr>
          <p:cNvPr id="12296"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2575"/>
            <a:ext cx="16462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p:nvPr userDrawn="1"/>
        </p:nvSpPr>
        <p:spPr>
          <a:xfrm>
            <a:off x="6400800" y="6537325"/>
            <a:ext cx="5408613" cy="244475"/>
          </a:xfrm>
          <a:prstGeom prst="rect">
            <a:avLst/>
          </a:prstGeom>
          <a:noFill/>
        </p:spPr>
        <p:txBody>
          <a:bodyPr>
            <a:spAutoFit/>
          </a:bodyPr>
          <a:lstStyle>
            <a:lvl1pPr defTabSz="457200">
              <a:defRPr sz="1600">
                <a:solidFill>
                  <a:schemeClr val="tx1"/>
                </a:solidFill>
                <a:latin typeface="Arial" pitchFamily="34" charset="0"/>
                <a:ea typeface="ＭＳ Ｐゴシック" pitchFamily="34" charset="-128"/>
              </a:defRPr>
            </a:lvl1pPr>
            <a:lvl2pPr marL="742950" indent="-285750" defTabSz="457200">
              <a:defRPr sz="1600">
                <a:solidFill>
                  <a:schemeClr val="tx1"/>
                </a:solidFill>
                <a:latin typeface="Arial" pitchFamily="34" charset="0"/>
                <a:ea typeface="ＭＳ Ｐゴシック" pitchFamily="34" charset="-128"/>
              </a:defRPr>
            </a:lvl2pPr>
            <a:lvl3pPr marL="1143000" indent="-228600" defTabSz="457200">
              <a:defRPr sz="1600">
                <a:solidFill>
                  <a:schemeClr val="tx1"/>
                </a:solidFill>
                <a:latin typeface="Arial" pitchFamily="34" charset="0"/>
                <a:ea typeface="ＭＳ Ｐゴシック" pitchFamily="34" charset="-128"/>
              </a:defRPr>
            </a:lvl3pPr>
            <a:lvl4pPr marL="1600200" indent="-228600" defTabSz="457200">
              <a:defRPr sz="1600">
                <a:solidFill>
                  <a:schemeClr val="tx1"/>
                </a:solidFill>
                <a:latin typeface="Arial" pitchFamily="34" charset="0"/>
                <a:ea typeface="ＭＳ Ｐゴシック" pitchFamily="34" charset="-128"/>
              </a:defRPr>
            </a:lvl4pPr>
            <a:lvl5pPr marL="2057400" indent="-228600" defTabSz="457200">
              <a:defRPr sz="1600">
                <a:solidFill>
                  <a:schemeClr val="tx1"/>
                </a:solidFill>
                <a:latin typeface="Arial" pitchFamily="34" charset="0"/>
                <a:ea typeface="ＭＳ Ｐゴシック" pitchFamily="34" charset="-128"/>
              </a:defRPr>
            </a:lvl5pPr>
            <a:lvl6pPr marL="25146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6pPr>
            <a:lvl7pPr marL="29718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7pPr>
            <a:lvl8pPr marL="34290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8pPr>
            <a:lvl9pPr marL="38862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9pPr>
          </a:lstStyle>
          <a:p>
            <a:pPr algn="r" eaLnBrk="1" hangingPunct="1">
              <a:defRPr/>
            </a:pPr>
            <a:r>
              <a:rPr lang="en-US" altLang="en-US" sz="1000" smtClean="0">
                <a:solidFill>
                  <a:srgbClr val="17978C"/>
                </a:solidFill>
                <a:latin typeface="ITC Lubalin Graph LT Book" pitchFamily="-84" charset="0"/>
                <a:cs typeface="ＭＳ Ｐゴシック" charset="0"/>
              </a:rPr>
              <a:t>#powersystems</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charset="0"/>
          <a:ea typeface="ＭＳ Ｐゴシック" charset="0"/>
        </a:defRPr>
      </a:lvl6pPr>
      <a:lvl7pPr marL="914400" algn="l" rtl="0" eaLnBrk="1" fontAlgn="base" hangingPunct="1">
        <a:spcBef>
          <a:spcPct val="0"/>
        </a:spcBef>
        <a:spcAft>
          <a:spcPct val="0"/>
        </a:spcAft>
        <a:defRPr sz="2200">
          <a:solidFill>
            <a:schemeClr val="tx2"/>
          </a:solidFill>
          <a:latin typeface="Arial" charset="0"/>
          <a:ea typeface="ＭＳ Ｐゴシック" charset="0"/>
        </a:defRPr>
      </a:lvl7pPr>
      <a:lvl8pPr marL="1371600" algn="l" rtl="0" eaLnBrk="1" fontAlgn="base" hangingPunct="1">
        <a:spcBef>
          <a:spcPct val="0"/>
        </a:spcBef>
        <a:spcAft>
          <a:spcPct val="0"/>
        </a:spcAft>
        <a:defRPr sz="2200">
          <a:solidFill>
            <a:schemeClr val="tx2"/>
          </a:solidFill>
          <a:latin typeface="Arial" charset="0"/>
          <a:ea typeface="ＭＳ Ｐゴシック" charset="0"/>
        </a:defRPr>
      </a:lvl8pPr>
      <a:lvl9pPr marL="1828800" algn="l" rtl="0" eaLnBrk="1" fontAlgn="base" hangingPunct="1">
        <a:spcBef>
          <a:spcPct val="0"/>
        </a:spcBef>
        <a:spcAft>
          <a:spcPct val="0"/>
        </a:spcAft>
        <a:defRPr sz="2200">
          <a:solidFill>
            <a:schemeClr val="tx2"/>
          </a:solidFill>
          <a:latin typeface="Arial" charset="0"/>
          <a:ea typeface="ＭＳ Ｐゴシック" charset="0"/>
        </a:defRPr>
      </a:lvl9pPr>
    </p:titleStyle>
    <p:bodyStyle>
      <a:lvl1pPr marL="228600" indent="-228600" algn="l" rtl="0" eaLnBrk="0" fontAlgn="base" hangingPunct="0">
        <a:spcBef>
          <a:spcPct val="20000"/>
        </a:spcBef>
        <a:spcAft>
          <a:spcPct val="0"/>
        </a:spcAft>
        <a:buChar char="•"/>
        <a:defRPr sz="16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a:p>
        </p:txBody>
      </p:sp>
      <p:sp>
        <p:nvSpPr>
          <p:cNvPr id="20483"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p:txBody>
      </p:sp>
      <p:sp>
        <p:nvSpPr>
          <p:cNvPr id="20485" name="Rectangle 5"/>
          <p:cNvSpPr>
            <a:spLocks noGrp="1" noChangeArrowheads="1"/>
          </p:cNvSpPr>
          <p:nvPr>
            <p:ph type="ftr" sz="quarter" idx="3"/>
          </p:nvPr>
        </p:nvSpPr>
        <p:spPr bwMode="auto">
          <a:xfrm>
            <a:off x="230188" y="6499225"/>
            <a:ext cx="7396162"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defTabSz="914400" eaLnBrk="0" hangingPunct="0">
              <a:lnSpc>
                <a:spcPct val="90000"/>
              </a:lnSpc>
              <a:spcBef>
                <a:spcPct val="50000"/>
              </a:spcBef>
              <a:buClr>
                <a:srgbClr val="000000"/>
              </a:buClr>
              <a:buFont typeface="Wingdings" pitchFamily="2" charset="2"/>
              <a:buNone/>
              <a:defRPr sz="800">
                <a:solidFill>
                  <a:srgbClr val="000000"/>
                </a:solidFill>
                <a:latin typeface="+mn-lt"/>
                <a:cs typeface="+mn-cs"/>
              </a:defRPr>
            </a:lvl1pPr>
          </a:lstStyle>
          <a:p>
            <a:pPr>
              <a:defRPr/>
            </a:pPr>
            <a:r>
              <a:rPr lang="en-US" altLang="en-US"/>
              <a:t>IBM Confidentail until Announced</a:t>
            </a:r>
          </a:p>
        </p:txBody>
      </p:sp>
      <p:sp>
        <p:nvSpPr>
          <p:cNvPr id="20486" name="Rectangle 6"/>
          <p:cNvSpPr>
            <a:spLocks noGrp="1" noChangeArrowheads="1"/>
          </p:cNvSpPr>
          <p:nvPr>
            <p:ph type="sldNum" sz="quarter" idx="4"/>
          </p:nvPr>
        </p:nvSpPr>
        <p:spPr bwMode="auto">
          <a:xfrm>
            <a:off x="9151938" y="6499225"/>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defTabSz="914400">
              <a:lnSpc>
                <a:spcPct val="90000"/>
              </a:lnSpc>
              <a:spcBef>
                <a:spcPct val="50000"/>
              </a:spcBef>
              <a:buClr>
                <a:srgbClr val="000000"/>
              </a:buClr>
              <a:buFont typeface="Wingdings" panose="05000000000000000000" pitchFamily="2" charset="2"/>
              <a:buNone/>
              <a:defRPr sz="800">
                <a:solidFill>
                  <a:srgbClr val="000000"/>
                </a:solidFill>
              </a:defRPr>
            </a:lvl1pPr>
          </a:lstStyle>
          <a:p>
            <a:fld id="{87DF445E-B112-4572-863E-096D400999CA}" type="slidenum">
              <a:rPr lang="en-US" altLang="en-US"/>
              <a:pPr/>
              <a:t>‹#›</a:t>
            </a:fld>
            <a:endParaRPr lang="en-US" altLang="en-US"/>
          </a:p>
        </p:txBody>
      </p:sp>
      <p:pic>
        <p:nvPicPr>
          <p:cNvPr id="13318"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Line 15"/>
          <p:cNvSpPr>
            <a:spLocks noChangeShapeType="1"/>
          </p:cNvSpPr>
          <p:nvPr/>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a:lnSpc>
                <a:spcPct val="90000"/>
              </a:lnSpc>
              <a:spcBef>
                <a:spcPct val="50000"/>
              </a:spcBef>
              <a:buClr>
                <a:srgbClr val="000000"/>
              </a:buClr>
              <a:buFont typeface="Wingdings" charset="0"/>
              <a:buNone/>
              <a:defRPr/>
            </a:pPr>
            <a:endParaRPr lang="en-US" sz="1600">
              <a:solidFill>
                <a:srgbClr val="000000"/>
              </a:solidFill>
              <a:latin typeface="+mn-lt"/>
              <a:cs typeface="ＭＳ Ｐゴシック" charset="0"/>
            </a:endParaRPr>
          </a:p>
        </p:txBody>
      </p:sp>
      <p:pic>
        <p:nvPicPr>
          <p:cNvPr id="1332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2575"/>
            <a:ext cx="16462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p:nvPr userDrawn="1"/>
        </p:nvSpPr>
        <p:spPr>
          <a:xfrm>
            <a:off x="6400800" y="6537325"/>
            <a:ext cx="5408613" cy="244475"/>
          </a:xfrm>
          <a:prstGeom prst="rect">
            <a:avLst/>
          </a:prstGeom>
          <a:noFill/>
        </p:spPr>
        <p:txBody>
          <a:bodyPr>
            <a:spAutoFit/>
          </a:bodyPr>
          <a:lstStyle>
            <a:lvl1pPr defTabSz="457200">
              <a:defRPr sz="1600">
                <a:solidFill>
                  <a:schemeClr val="tx1"/>
                </a:solidFill>
                <a:latin typeface="Arial" pitchFamily="34" charset="0"/>
                <a:ea typeface="ＭＳ Ｐゴシック" pitchFamily="34" charset="-128"/>
              </a:defRPr>
            </a:lvl1pPr>
            <a:lvl2pPr marL="742950" indent="-285750" defTabSz="457200">
              <a:defRPr sz="1600">
                <a:solidFill>
                  <a:schemeClr val="tx1"/>
                </a:solidFill>
                <a:latin typeface="Arial" pitchFamily="34" charset="0"/>
                <a:ea typeface="ＭＳ Ｐゴシック" pitchFamily="34" charset="-128"/>
              </a:defRPr>
            </a:lvl2pPr>
            <a:lvl3pPr marL="1143000" indent="-228600" defTabSz="457200">
              <a:defRPr sz="1600">
                <a:solidFill>
                  <a:schemeClr val="tx1"/>
                </a:solidFill>
                <a:latin typeface="Arial" pitchFamily="34" charset="0"/>
                <a:ea typeface="ＭＳ Ｐゴシック" pitchFamily="34" charset="-128"/>
              </a:defRPr>
            </a:lvl3pPr>
            <a:lvl4pPr marL="1600200" indent="-228600" defTabSz="457200">
              <a:defRPr sz="1600">
                <a:solidFill>
                  <a:schemeClr val="tx1"/>
                </a:solidFill>
                <a:latin typeface="Arial" pitchFamily="34" charset="0"/>
                <a:ea typeface="ＭＳ Ｐゴシック" pitchFamily="34" charset="-128"/>
              </a:defRPr>
            </a:lvl4pPr>
            <a:lvl5pPr marL="2057400" indent="-228600" defTabSz="457200">
              <a:defRPr sz="1600">
                <a:solidFill>
                  <a:schemeClr val="tx1"/>
                </a:solidFill>
                <a:latin typeface="Arial" pitchFamily="34" charset="0"/>
                <a:ea typeface="ＭＳ Ｐゴシック" pitchFamily="34" charset="-128"/>
              </a:defRPr>
            </a:lvl5pPr>
            <a:lvl6pPr marL="25146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6pPr>
            <a:lvl7pPr marL="29718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7pPr>
            <a:lvl8pPr marL="34290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8pPr>
            <a:lvl9pPr marL="38862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9pPr>
          </a:lstStyle>
          <a:p>
            <a:pPr algn="r" eaLnBrk="1" hangingPunct="1">
              <a:defRPr/>
            </a:pPr>
            <a:r>
              <a:rPr lang="en-US" altLang="en-US" sz="1000" smtClean="0">
                <a:solidFill>
                  <a:srgbClr val="17978C"/>
                </a:solidFill>
                <a:latin typeface="ITC Lubalin Graph LT Book" pitchFamily="-84" charset="0"/>
                <a:cs typeface="ＭＳ Ｐゴシック" charset="0"/>
              </a:rPr>
              <a:t>#powersystems</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charset="0"/>
          <a:ea typeface="ＭＳ Ｐゴシック" charset="0"/>
        </a:defRPr>
      </a:lvl6pPr>
      <a:lvl7pPr marL="914400" algn="l" rtl="0" eaLnBrk="1" fontAlgn="base" hangingPunct="1">
        <a:spcBef>
          <a:spcPct val="0"/>
        </a:spcBef>
        <a:spcAft>
          <a:spcPct val="0"/>
        </a:spcAft>
        <a:defRPr sz="2200">
          <a:solidFill>
            <a:schemeClr val="tx2"/>
          </a:solidFill>
          <a:latin typeface="Arial" charset="0"/>
          <a:ea typeface="ＭＳ Ｐゴシック" charset="0"/>
        </a:defRPr>
      </a:lvl7pPr>
      <a:lvl8pPr marL="1371600" algn="l" rtl="0" eaLnBrk="1" fontAlgn="base" hangingPunct="1">
        <a:spcBef>
          <a:spcPct val="0"/>
        </a:spcBef>
        <a:spcAft>
          <a:spcPct val="0"/>
        </a:spcAft>
        <a:defRPr sz="2200">
          <a:solidFill>
            <a:schemeClr val="tx2"/>
          </a:solidFill>
          <a:latin typeface="Arial" charset="0"/>
          <a:ea typeface="ＭＳ Ｐゴシック" charset="0"/>
        </a:defRPr>
      </a:lvl8pPr>
      <a:lvl9pPr marL="1828800" algn="l" rtl="0" eaLnBrk="1" fontAlgn="base" hangingPunct="1">
        <a:spcBef>
          <a:spcPct val="0"/>
        </a:spcBef>
        <a:spcAft>
          <a:spcPct val="0"/>
        </a:spcAft>
        <a:defRPr sz="2200">
          <a:solidFill>
            <a:schemeClr val="tx2"/>
          </a:solidFill>
          <a:latin typeface="Arial" charset="0"/>
          <a:ea typeface="ＭＳ Ｐゴシック" charset="0"/>
        </a:defRPr>
      </a:lvl9pPr>
    </p:titleStyle>
    <p:bodyStyle>
      <a:lvl1pPr marL="228600" indent="-228600" algn="l" rtl="0" eaLnBrk="0" fontAlgn="base" hangingPunct="0">
        <a:spcBef>
          <a:spcPct val="20000"/>
        </a:spcBef>
        <a:spcAft>
          <a:spcPct val="0"/>
        </a:spcAft>
        <a:buChar char="•"/>
        <a:defRPr sz="16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338"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Line 15"/>
          <p:cNvSpPr>
            <a:spLocks noChangeShapeType="1"/>
          </p:cNvSpPr>
          <p:nvPr/>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1434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4342"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14343" name="Rectangle 6"/>
          <p:cNvSpPr>
            <a:spLocks noChangeArrowheads="1"/>
          </p:cNvSpPr>
          <p:nvPr userDrawn="1"/>
        </p:nvSpPr>
        <p:spPr bwMode="auto">
          <a:xfrm>
            <a:off x="101600" y="6553200"/>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fld id="{4FE01D9F-5F8D-4432-B04B-DC7FAF5F2C6E}" type="slidenum">
              <a:rPr lang="en-US" altLang="en-US" sz="1000">
                <a:solidFill>
                  <a:srgbClr val="000000"/>
                </a:solidFill>
                <a:ea typeface="MS PGothic" panose="020B0600070205080204" pitchFamily="34" charset="-128"/>
              </a:rPr>
              <a:pPr defTabSz="914400"/>
              <a:t>‹#›</a:t>
            </a:fld>
            <a:endParaRPr lang="en-US" altLang="en-US" sz="1000">
              <a:solidFill>
                <a:srgbClr val="000000"/>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anose="020B0604020202020204" pitchFamily="34" charset="0"/>
        </a:defRPr>
      </a:lvl2pPr>
      <a:lvl3pPr algn="l" rtl="0" eaLnBrk="0" fontAlgn="base" hangingPunct="0">
        <a:spcBef>
          <a:spcPct val="0"/>
        </a:spcBef>
        <a:spcAft>
          <a:spcPct val="0"/>
        </a:spcAft>
        <a:defRPr sz="2200">
          <a:solidFill>
            <a:schemeClr val="tx2"/>
          </a:solidFill>
          <a:latin typeface="Arial" panose="020B0604020202020204" pitchFamily="34" charset="0"/>
        </a:defRPr>
      </a:lvl3pPr>
      <a:lvl4pPr algn="l" rtl="0" eaLnBrk="0" fontAlgn="base" hangingPunct="0">
        <a:spcBef>
          <a:spcPct val="0"/>
        </a:spcBef>
        <a:spcAft>
          <a:spcPct val="0"/>
        </a:spcAft>
        <a:defRPr sz="2200">
          <a:solidFill>
            <a:schemeClr val="tx2"/>
          </a:solidFill>
          <a:latin typeface="Arial" panose="020B0604020202020204" pitchFamily="34" charset="0"/>
        </a:defRPr>
      </a:lvl4pPr>
      <a:lvl5pPr algn="l" rtl="0" eaLnBrk="0" fontAlgn="base" hangingPunct="0">
        <a:spcBef>
          <a:spcPct val="0"/>
        </a:spcBef>
        <a:spcAft>
          <a:spcPct val="0"/>
        </a:spcAft>
        <a:defRPr sz="2200">
          <a:solidFill>
            <a:schemeClr val="tx2"/>
          </a:solidFill>
          <a:latin typeface="Arial" panose="020B0604020202020204" pitchFamily="34" charset="0"/>
        </a:defRPr>
      </a:lvl5pPr>
      <a:lvl6pPr marL="457200" algn="l" rtl="0" eaLnBrk="0" fontAlgn="base" hangingPunct="0">
        <a:spcBef>
          <a:spcPct val="0"/>
        </a:spcBef>
        <a:spcAft>
          <a:spcPct val="0"/>
        </a:spcAft>
        <a:defRPr sz="2200">
          <a:solidFill>
            <a:schemeClr val="tx2"/>
          </a:solidFill>
          <a:latin typeface="Arial" panose="020B0604020202020204" pitchFamily="34" charset="0"/>
        </a:defRPr>
      </a:lvl6pPr>
      <a:lvl7pPr marL="914400" algn="l" rtl="0" eaLnBrk="0" fontAlgn="base" hangingPunct="0">
        <a:spcBef>
          <a:spcPct val="0"/>
        </a:spcBef>
        <a:spcAft>
          <a:spcPct val="0"/>
        </a:spcAft>
        <a:defRPr sz="2200">
          <a:solidFill>
            <a:schemeClr val="tx2"/>
          </a:solidFill>
          <a:latin typeface="Arial" panose="020B0604020202020204" pitchFamily="34" charset="0"/>
        </a:defRPr>
      </a:lvl7pPr>
      <a:lvl8pPr marL="1371600" algn="l" rtl="0" eaLnBrk="0" fontAlgn="base" hangingPunct="0">
        <a:spcBef>
          <a:spcPct val="0"/>
        </a:spcBef>
        <a:spcAft>
          <a:spcPct val="0"/>
        </a:spcAft>
        <a:defRPr sz="2200">
          <a:solidFill>
            <a:schemeClr val="tx2"/>
          </a:solidFill>
          <a:latin typeface="Arial" panose="020B0604020202020204" pitchFamily="34" charset="0"/>
        </a:defRPr>
      </a:lvl8pPr>
      <a:lvl9pPr marL="1828800" algn="l" rtl="0" eaLnBrk="0" fontAlgn="base" hangingPunct="0">
        <a:spcBef>
          <a:spcPct val="0"/>
        </a:spcBef>
        <a:spcAft>
          <a:spcPct val="0"/>
        </a:spcAft>
        <a:defRPr sz="2200">
          <a:solidFill>
            <a:schemeClr val="tx2"/>
          </a:solidFill>
          <a:latin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2"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Line 15"/>
          <p:cNvSpPr>
            <a:spLocks noChangeShapeType="1"/>
          </p:cNvSpPr>
          <p:nvPr/>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1536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5366"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10" name="Rectangle 6"/>
          <p:cNvSpPr>
            <a:spLocks noGrp="1" noChangeArrowheads="1"/>
          </p:cNvSpPr>
          <p:nvPr>
            <p:ph type="sldNum" sz="quarter" idx="4"/>
          </p:nvPr>
        </p:nvSpPr>
        <p:spPr bwMode="auto">
          <a:xfrm>
            <a:off x="9151938" y="6500813"/>
            <a:ext cx="2844800" cy="2000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defTabSz="914400">
              <a:defRPr sz="800">
                <a:solidFill>
                  <a:srgbClr val="000000"/>
                </a:solidFill>
                <a:ea typeface="MS PGothic" panose="020B0600070205080204" pitchFamily="34" charset="-128"/>
              </a:defRPr>
            </a:lvl1pPr>
          </a:lstStyle>
          <a:p>
            <a:fld id="{9F693A0E-AD6F-4A3A-9250-28AA1F733C2B}" type="slidenum">
              <a:rPr lang="en-US" altLang="en-US"/>
              <a:pPr/>
              <a:t>‹#›</a:t>
            </a:fld>
            <a:endParaRPr lang="en-US" altLang="en-US"/>
          </a:p>
        </p:txBody>
      </p:sp>
      <p:sp>
        <p:nvSpPr>
          <p:cNvPr id="15368" name="Rectangle 6"/>
          <p:cNvSpPr>
            <a:spLocks noChangeArrowheads="1"/>
          </p:cNvSpPr>
          <p:nvPr userDrawn="1"/>
        </p:nvSpPr>
        <p:spPr bwMode="auto">
          <a:xfrm>
            <a:off x="101600" y="6553200"/>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fld id="{81E7FA4B-9417-4AB1-8786-57317F391C18}" type="slidenum">
              <a:rPr lang="en-US" altLang="en-US" sz="1000">
                <a:solidFill>
                  <a:srgbClr val="000000"/>
                </a:solidFill>
                <a:ea typeface="MS PGothic" panose="020B0600070205080204" pitchFamily="34" charset="-128"/>
              </a:rPr>
              <a:pPr defTabSz="914400"/>
              <a:t>‹#›</a:t>
            </a:fld>
            <a:endParaRPr lang="en-US" altLang="en-US" sz="1000">
              <a:solidFill>
                <a:srgbClr val="000000"/>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itchFamily="34" charset="0"/>
          <a:cs typeface="Arial" pitchFamily="34" charset="0"/>
        </a:defRPr>
      </a:lvl2pPr>
      <a:lvl3pPr algn="l" rtl="0" eaLnBrk="0" fontAlgn="base" hangingPunct="0">
        <a:spcBef>
          <a:spcPct val="0"/>
        </a:spcBef>
        <a:spcAft>
          <a:spcPct val="0"/>
        </a:spcAft>
        <a:defRPr sz="2200">
          <a:solidFill>
            <a:schemeClr val="tx2"/>
          </a:solidFill>
          <a:latin typeface="Arial" pitchFamily="34" charset="0"/>
          <a:cs typeface="Arial" pitchFamily="34" charset="0"/>
        </a:defRPr>
      </a:lvl3pPr>
      <a:lvl4pPr algn="l" rtl="0" eaLnBrk="0" fontAlgn="base" hangingPunct="0">
        <a:spcBef>
          <a:spcPct val="0"/>
        </a:spcBef>
        <a:spcAft>
          <a:spcPct val="0"/>
        </a:spcAft>
        <a:defRPr sz="2200">
          <a:solidFill>
            <a:schemeClr val="tx2"/>
          </a:solidFill>
          <a:latin typeface="Arial" pitchFamily="34" charset="0"/>
          <a:cs typeface="Arial" pitchFamily="34" charset="0"/>
        </a:defRPr>
      </a:lvl4pPr>
      <a:lvl5pPr algn="l" rtl="0" eaLnBrk="0" fontAlgn="base" hangingPunct="0">
        <a:spcBef>
          <a:spcPct val="0"/>
        </a:spcBef>
        <a:spcAft>
          <a:spcPct val="0"/>
        </a:spcAft>
        <a:defRPr sz="2200">
          <a:solidFill>
            <a:schemeClr val="tx2"/>
          </a:solidFill>
          <a:latin typeface="Arial" pitchFamily="34" charset="0"/>
          <a:cs typeface="Arial" pitchFamily="34" charset="0"/>
        </a:defRPr>
      </a:lvl5pPr>
      <a:lvl6pPr marL="457200" algn="l" rtl="0" fontAlgn="base">
        <a:spcBef>
          <a:spcPct val="0"/>
        </a:spcBef>
        <a:spcAft>
          <a:spcPct val="0"/>
        </a:spcAft>
        <a:defRPr sz="2200">
          <a:solidFill>
            <a:schemeClr val="tx2"/>
          </a:solidFill>
          <a:latin typeface="Arial" pitchFamily="34" charset="0"/>
          <a:cs typeface="Arial" pitchFamily="34" charset="0"/>
        </a:defRPr>
      </a:lvl6pPr>
      <a:lvl7pPr marL="914400" algn="l" rtl="0" fontAlgn="base">
        <a:spcBef>
          <a:spcPct val="0"/>
        </a:spcBef>
        <a:spcAft>
          <a:spcPct val="0"/>
        </a:spcAft>
        <a:defRPr sz="2200">
          <a:solidFill>
            <a:schemeClr val="tx2"/>
          </a:solidFill>
          <a:latin typeface="Arial" pitchFamily="34" charset="0"/>
          <a:cs typeface="Arial" pitchFamily="34" charset="0"/>
        </a:defRPr>
      </a:lvl7pPr>
      <a:lvl8pPr marL="1371600" algn="l" rtl="0" fontAlgn="base">
        <a:spcBef>
          <a:spcPct val="0"/>
        </a:spcBef>
        <a:spcAft>
          <a:spcPct val="0"/>
        </a:spcAft>
        <a:defRPr sz="2200">
          <a:solidFill>
            <a:schemeClr val="tx2"/>
          </a:solidFill>
          <a:latin typeface="Arial" pitchFamily="34" charset="0"/>
          <a:cs typeface="Arial" pitchFamily="34" charset="0"/>
        </a:defRPr>
      </a:lvl8pPr>
      <a:lvl9pPr marL="1828800" algn="l" rtl="0" fontAlgn="base">
        <a:spcBef>
          <a:spcPct val="0"/>
        </a:spcBef>
        <a:spcAft>
          <a:spcPct val="0"/>
        </a:spcAft>
        <a:defRPr sz="2200">
          <a:solidFill>
            <a:schemeClr val="tx2"/>
          </a:solidFill>
          <a:latin typeface="Arial" pitchFamily="34" charset="0"/>
          <a:cs typeface="Arial" pitchFamily="34" charset="0"/>
        </a:defRPr>
      </a:lvl9pPr>
    </p:titleStyle>
    <p:bodyStyle>
      <a:lvl1pPr marL="228600" indent="-228600" algn="l" rtl="0" eaLnBrk="0" fontAlgn="base" hangingPunct="0">
        <a:spcBef>
          <a:spcPct val="20000"/>
        </a:spcBef>
        <a:spcAft>
          <a:spcPct val="0"/>
        </a:spcAft>
        <a:buChar char="•"/>
        <a:defRPr sz="16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a:solidFill>
            <a:schemeClr val="tx1"/>
          </a:solidFill>
          <a:latin typeface="+mn-lt"/>
          <a:cs typeface="+mn-cs"/>
        </a:defRPr>
      </a:lvl2pPr>
      <a:lvl3pPr marL="1143000" indent="-228600" algn="l" rtl="0" eaLnBrk="0" fontAlgn="base" hangingPunct="0">
        <a:spcBef>
          <a:spcPct val="20000"/>
        </a:spcBef>
        <a:spcAft>
          <a:spcPct val="0"/>
        </a:spcAft>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731838" y="906463"/>
            <a:ext cx="10725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6387" name="Rectangle 3"/>
          <p:cNvSpPr>
            <a:spLocks noGrp="1" noChangeArrowheads="1"/>
          </p:cNvSpPr>
          <p:nvPr>
            <p:ph type="body" idx="1"/>
          </p:nvPr>
        </p:nvSpPr>
        <p:spPr bwMode="auto">
          <a:xfrm>
            <a:off x="731838" y="1822450"/>
            <a:ext cx="107251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0485" name="Rectangle 5"/>
          <p:cNvSpPr>
            <a:spLocks noGrp="1" noChangeArrowheads="1"/>
          </p:cNvSpPr>
          <p:nvPr>
            <p:ph type="ftr" sz="quarter" idx="3"/>
          </p:nvPr>
        </p:nvSpPr>
        <p:spPr bwMode="auto">
          <a:xfrm>
            <a:off x="230188" y="6500813"/>
            <a:ext cx="7396162" cy="200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defTabSz="914400" eaLnBrk="1" hangingPunct="1">
              <a:defRPr sz="800" b="0">
                <a:solidFill>
                  <a:srgbClr val="000000"/>
                </a:solidFill>
                <a:latin typeface="+mn-lt"/>
                <a:ea typeface="ヒラギノ角ゴ Pro W3"/>
                <a:cs typeface="ヒラギノ角ゴ Pro W3"/>
              </a:defRPr>
            </a:lvl1pPr>
          </a:lstStyle>
          <a:p>
            <a:pPr>
              <a:defRPr/>
            </a:pPr>
            <a:r>
              <a:rPr lang="en-US" altLang="en-US"/>
              <a:t>IBM Confidentail until Announced</a:t>
            </a:r>
          </a:p>
        </p:txBody>
      </p:sp>
      <p:sp>
        <p:nvSpPr>
          <p:cNvPr id="20486" name="Rectangle 6"/>
          <p:cNvSpPr>
            <a:spLocks noGrp="1" noChangeArrowheads="1"/>
          </p:cNvSpPr>
          <p:nvPr>
            <p:ph type="sldNum" sz="quarter" idx="4"/>
          </p:nvPr>
        </p:nvSpPr>
        <p:spPr bwMode="auto">
          <a:xfrm>
            <a:off x="9151938" y="6500813"/>
            <a:ext cx="2844800" cy="200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defTabSz="914400">
              <a:defRPr sz="800">
                <a:solidFill>
                  <a:srgbClr val="000000"/>
                </a:solidFill>
                <a:ea typeface="ヒラギノ角ゴ Pro W3" charset="-128"/>
              </a:defRPr>
            </a:lvl1pPr>
          </a:lstStyle>
          <a:p>
            <a:fld id="{8B62548A-2C6C-47F1-A3D5-1D3F9D86E289}" type="slidenum">
              <a:rPr lang="en-US" altLang="en-US"/>
              <a:pPr/>
              <a:t>‹#›</a:t>
            </a:fld>
            <a:endParaRPr lang="en-US" altLang="en-US"/>
          </a:p>
        </p:txBody>
      </p:sp>
      <p:pic>
        <p:nvPicPr>
          <p:cNvPr id="16390"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16392"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2"/>
          <p:cNvSpPr txBox="1">
            <a:spLocks noChangeArrowheads="1"/>
          </p:cNvSpPr>
          <p:nvPr userDrawn="1"/>
        </p:nvSpPr>
        <p:spPr bwMode="auto">
          <a:xfrm>
            <a:off x="4438650" y="6629400"/>
            <a:ext cx="4262438" cy="228600"/>
          </a:xfrm>
          <a:prstGeom prst="rect">
            <a:avLst/>
          </a:prstGeom>
          <a:noFill/>
          <a:ln>
            <a:noFill/>
          </a:ln>
          <a:extLst/>
        </p:spPr>
        <p:txBody>
          <a:bodyPr>
            <a:spAutoFit/>
          </a:bodyPr>
          <a:lstStyle>
            <a:lvl1pPr eaLnBrk="0" hangingPunct="0">
              <a:defRPr sz="2200">
                <a:solidFill>
                  <a:schemeClr val="hlink"/>
                </a:solidFill>
                <a:latin typeface="Arial" charset="0"/>
                <a:ea typeface="MS PGothic" charset="0"/>
                <a:cs typeface="MS PGothic" charset="0"/>
              </a:defRPr>
            </a:lvl1pPr>
            <a:lvl2pPr marL="742950" indent="-285750" eaLnBrk="0" hangingPunct="0">
              <a:defRPr sz="2200">
                <a:solidFill>
                  <a:schemeClr val="hlink"/>
                </a:solidFill>
                <a:latin typeface="Arial" charset="0"/>
                <a:ea typeface="MS PGothic" charset="0"/>
                <a:cs typeface="MS PGothic" charset="0"/>
              </a:defRPr>
            </a:lvl2pPr>
            <a:lvl3pPr marL="1143000" indent="-228600" eaLnBrk="0" hangingPunct="0">
              <a:defRPr sz="2200">
                <a:solidFill>
                  <a:schemeClr val="hlink"/>
                </a:solidFill>
                <a:latin typeface="Arial" charset="0"/>
                <a:ea typeface="MS PGothic" charset="0"/>
                <a:cs typeface="MS PGothic" charset="0"/>
              </a:defRPr>
            </a:lvl3pPr>
            <a:lvl4pPr marL="1600200" indent="-228600" eaLnBrk="0" hangingPunct="0">
              <a:defRPr sz="2200">
                <a:solidFill>
                  <a:schemeClr val="hlink"/>
                </a:solidFill>
                <a:latin typeface="Arial" charset="0"/>
                <a:ea typeface="MS PGothic" charset="0"/>
                <a:cs typeface="MS PGothic" charset="0"/>
              </a:defRPr>
            </a:lvl4pPr>
            <a:lvl5pPr marL="2057400" indent="-228600" eaLnBrk="0" hangingPunct="0">
              <a:defRPr sz="2200">
                <a:solidFill>
                  <a:schemeClr val="hlink"/>
                </a:solidFill>
                <a:latin typeface="Arial" charset="0"/>
                <a:ea typeface="MS PGothic" charset="0"/>
                <a:cs typeface="MS PGothic" charset="0"/>
              </a:defRPr>
            </a:lvl5pPr>
            <a:lvl6pPr marL="25146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6pPr>
            <a:lvl7pPr marL="29718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7pPr>
            <a:lvl8pPr marL="34290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8pPr>
            <a:lvl9pPr marL="38862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9pPr>
          </a:lstStyle>
          <a:p>
            <a:pPr algn="ctr" defTabSz="914400" eaLnBrk="1" hangingPunct="1">
              <a:defRPr/>
            </a:pPr>
            <a:r>
              <a:rPr lang="en-US" sz="900" smtClean="0">
                <a:solidFill>
                  <a:srgbClr val="000000"/>
                </a:solidFill>
              </a:rPr>
              <a:t>IBM Confidential</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731838" y="906463"/>
            <a:ext cx="10725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7411" name="Rectangle 3"/>
          <p:cNvSpPr>
            <a:spLocks noGrp="1" noChangeArrowheads="1"/>
          </p:cNvSpPr>
          <p:nvPr>
            <p:ph type="body" idx="1"/>
          </p:nvPr>
        </p:nvSpPr>
        <p:spPr bwMode="auto">
          <a:xfrm>
            <a:off x="731838" y="1822450"/>
            <a:ext cx="107251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0485" name="Rectangle 5"/>
          <p:cNvSpPr>
            <a:spLocks noGrp="1" noChangeArrowheads="1"/>
          </p:cNvSpPr>
          <p:nvPr>
            <p:ph type="ftr" sz="quarter" idx="3"/>
          </p:nvPr>
        </p:nvSpPr>
        <p:spPr bwMode="auto">
          <a:xfrm>
            <a:off x="230188" y="6500813"/>
            <a:ext cx="7396162" cy="200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defTabSz="914400" eaLnBrk="1" hangingPunct="1">
              <a:defRPr sz="800" b="0">
                <a:solidFill>
                  <a:srgbClr val="000000"/>
                </a:solidFill>
                <a:latin typeface="+mn-lt"/>
                <a:ea typeface="ヒラギノ角ゴ Pro W3"/>
                <a:cs typeface="ヒラギノ角ゴ Pro W3"/>
              </a:defRPr>
            </a:lvl1pPr>
          </a:lstStyle>
          <a:p>
            <a:pPr>
              <a:defRPr/>
            </a:pPr>
            <a:r>
              <a:rPr lang="en-US" altLang="en-US"/>
              <a:t>IBM Confidentail until Announced</a:t>
            </a:r>
          </a:p>
        </p:txBody>
      </p:sp>
      <p:sp>
        <p:nvSpPr>
          <p:cNvPr id="20486" name="Rectangle 6"/>
          <p:cNvSpPr>
            <a:spLocks noGrp="1" noChangeArrowheads="1"/>
          </p:cNvSpPr>
          <p:nvPr>
            <p:ph type="sldNum" sz="quarter" idx="4"/>
          </p:nvPr>
        </p:nvSpPr>
        <p:spPr bwMode="auto">
          <a:xfrm>
            <a:off x="9151938" y="6500813"/>
            <a:ext cx="2844800" cy="200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defTabSz="914400">
              <a:defRPr sz="800">
                <a:solidFill>
                  <a:srgbClr val="000000"/>
                </a:solidFill>
                <a:ea typeface="ヒラギノ角ゴ Pro W3" charset="-128"/>
              </a:defRPr>
            </a:lvl1pPr>
          </a:lstStyle>
          <a:p>
            <a:fld id="{672587A5-B0B3-4C6F-A29D-37FB92AA422B}" type="slidenum">
              <a:rPr lang="en-US" altLang="en-US"/>
              <a:pPr/>
              <a:t>‹#›</a:t>
            </a:fld>
            <a:endParaRPr lang="en-US" altLang="en-US"/>
          </a:p>
        </p:txBody>
      </p:sp>
      <p:pic>
        <p:nvPicPr>
          <p:cNvPr id="17414"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17416"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2"/>
          <p:cNvSpPr txBox="1">
            <a:spLocks noChangeArrowheads="1"/>
          </p:cNvSpPr>
          <p:nvPr userDrawn="1"/>
        </p:nvSpPr>
        <p:spPr bwMode="auto">
          <a:xfrm>
            <a:off x="4438650" y="6629400"/>
            <a:ext cx="4262438" cy="228600"/>
          </a:xfrm>
          <a:prstGeom prst="rect">
            <a:avLst/>
          </a:prstGeom>
          <a:noFill/>
          <a:ln>
            <a:noFill/>
          </a:ln>
          <a:extLst/>
        </p:spPr>
        <p:txBody>
          <a:bodyPr>
            <a:spAutoFit/>
          </a:bodyPr>
          <a:lstStyle>
            <a:lvl1pPr eaLnBrk="0" hangingPunct="0">
              <a:defRPr sz="2200">
                <a:solidFill>
                  <a:schemeClr val="hlink"/>
                </a:solidFill>
                <a:latin typeface="Arial" charset="0"/>
                <a:ea typeface="MS PGothic" charset="0"/>
                <a:cs typeface="MS PGothic" charset="0"/>
              </a:defRPr>
            </a:lvl1pPr>
            <a:lvl2pPr marL="742950" indent="-285750" eaLnBrk="0" hangingPunct="0">
              <a:defRPr sz="2200">
                <a:solidFill>
                  <a:schemeClr val="hlink"/>
                </a:solidFill>
                <a:latin typeface="Arial" charset="0"/>
                <a:ea typeface="MS PGothic" charset="0"/>
                <a:cs typeface="MS PGothic" charset="0"/>
              </a:defRPr>
            </a:lvl2pPr>
            <a:lvl3pPr marL="1143000" indent="-228600" eaLnBrk="0" hangingPunct="0">
              <a:defRPr sz="2200">
                <a:solidFill>
                  <a:schemeClr val="hlink"/>
                </a:solidFill>
                <a:latin typeface="Arial" charset="0"/>
                <a:ea typeface="MS PGothic" charset="0"/>
                <a:cs typeface="MS PGothic" charset="0"/>
              </a:defRPr>
            </a:lvl3pPr>
            <a:lvl4pPr marL="1600200" indent="-228600" eaLnBrk="0" hangingPunct="0">
              <a:defRPr sz="2200">
                <a:solidFill>
                  <a:schemeClr val="hlink"/>
                </a:solidFill>
                <a:latin typeface="Arial" charset="0"/>
                <a:ea typeface="MS PGothic" charset="0"/>
                <a:cs typeface="MS PGothic" charset="0"/>
              </a:defRPr>
            </a:lvl4pPr>
            <a:lvl5pPr marL="2057400" indent="-228600" eaLnBrk="0" hangingPunct="0">
              <a:defRPr sz="2200">
                <a:solidFill>
                  <a:schemeClr val="hlink"/>
                </a:solidFill>
                <a:latin typeface="Arial" charset="0"/>
                <a:ea typeface="MS PGothic" charset="0"/>
                <a:cs typeface="MS PGothic" charset="0"/>
              </a:defRPr>
            </a:lvl5pPr>
            <a:lvl6pPr marL="25146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6pPr>
            <a:lvl7pPr marL="29718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7pPr>
            <a:lvl8pPr marL="34290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8pPr>
            <a:lvl9pPr marL="38862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9pPr>
          </a:lstStyle>
          <a:p>
            <a:pPr algn="ctr" defTabSz="914400" eaLnBrk="1" hangingPunct="1">
              <a:defRPr/>
            </a:pPr>
            <a:r>
              <a:rPr lang="en-US" sz="900" smtClean="0">
                <a:solidFill>
                  <a:srgbClr val="000000"/>
                </a:solidFill>
              </a:rPr>
              <a:t>IBM Confidential</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8435"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0486" name="Rectangle 6"/>
          <p:cNvSpPr>
            <a:spLocks noGrp="1" noChangeArrowheads="1"/>
          </p:cNvSpPr>
          <p:nvPr>
            <p:ph type="sldNum" sz="quarter" idx="4"/>
          </p:nvPr>
        </p:nvSpPr>
        <p:spPr bwMode="auto">
          <a:xfrm>
            <a:off x="9151938" y="6500813"/>
            <a:ext cx="28448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defTabSz="914400">
              <a:defRPr sz="800">
                <a:solidFill>
                  <a:srgbClr val="000000"/>
                </a:solidFill>
                <a:ea typeface="ヒラギノ角ゴ Pro W3" charset="-128"/>
              </a:defRPr>
            </a:lvl1pPr>
          </a:lstStyle>
          <a:p>
            <a:fld id="{F91033E9-0D51-4DE8-BA5A-0E70BFFBFCD2}" type="slidenum">
              <a:rPr lang="en-US" altLang="en-US"/>
              <a:pPr/>
              <a:t>‹#›</a:t>
            </a:fld>
            <a:endParaRPr lang="en-US" altLang="en-US"/>
          </a:p>
        </p:txBody>
      </p:sp>
      <p:pic>
        <p:nvPicPr>
          <p:cNvPr id="18437" name="Picture 14" descr="IBM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Line 15"/>
          <p:cNvSpPr>
            <a:spLocks noChangeShapeType="1"/>
          </p:cNvSpPr>
          <p:nvPr userDrawn="1"/>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18439" name="Picture 1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Rectangle 6"/>
          <p:cNvSpPr>
            <a:spLocks noChangeArrowheads="1"/>
          </p:cNvSpPr>
          <p:nvPr userDrawn="1"/>
        </p:nvSpPr>
        <p:spPr bwMode="auto">
          <a:xfrm>
            <a:off x="101600" y="6553200"/>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fld id="{5D037FE6-12DD-4034-A52D-5829458AF562}" type="slidenum">
              <a:rPr lang="en-US" altLang="en-US" sz="1000">
                <a:solidFill>
                  <a:srgbClr val="000000"/>
                </a:solidFill>
                <a:ea typeface="MS PGothic" panose="020B0600070205080204" pitchFamily="34" charset="-128"/>
              </a:rPr>
              <a:pPr defTabSz="914400"/>
              <a:t>‹#›</a:t>
            </a:fld>
            <a:endParaRPr lang="en-US" altLang="en-US" sz="1000">
              <a:solidFill>
                <a:srgbClr val="000000"/>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731838" y="906463"/>
            <a:ext cx="10725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9459" name="Rectangle 3"/>
          <p:cNvSpPr>
            <a:spLocks noGrp="1" noChangeArrowheads="1"/>
          </p:cNvSpPr>
          <p:nvPr>
            <p:ph type="body" idx="1"/>
          </p:nvPr>
        </p:nvSpPr>
        <p:spPr bwMode="auto">
          <a:xfrm>
            <a:off x="731838" y="1822450"/>
            <a:ext cx="107251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0485" name="Rectangle 5"/>
          <p:cNvSpPr>
            <a:spLocks noGrp="1" noChangeArrowheads="1"/>
          </p:cNvSpPr>
          <p:nvPr>
            <p:ph type="ftr" sz="quarter" idx="3"/>
          </p:nvPr>
        </p:nvSpPr>
        <p:spPr bwMode="auto">
          <a:xfrm>
            <a:off x="230188" y="6500813"/>
            <a:ext cx="7396162" cy="200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defTabSz="914400" eaLnBrk="1" hangingPunct="1">
              <a:defRPr sz="800" b="0">
                <a:solidFill>
                  <a:srgbClr val="000000"/>
                </a:solidFill>
                <a:latin typeface="+mn-lt"/>
                <a:ea typeface="ヒラギノ角ゴ Pro W3"/>
                <a:cs typeface="ヒラギノ角ゴ Pro W3"/>
              </a:defRPr>
            </a:lvl1pPr>
          </a:lstStyle>
          <a:p>
            <a:pPr>
              <a:defRPr/>
            </a:pPr>
            <a:r>
              <a:rPr lang="en-US" altLang="en-US"/>
              <a:t>IBM Confidentail until Announced</a:t>
            </a:r>
          </a:p>
        </p:txBody>
      </p:sp>
      <p:sp>
        <p:nvSpPr>
          <p:cNvPr id="20486" name="Rectangle 6"/>
          <p:cNvSpPr>
            <a:spLocks noGrp="1" noChangeArrowheads="1"/>
          </p:cNvSpPr>
          <p:nvPr>
            <p:ph type="sldNum" sz="quarter" idx="4"/>
          </p:nvPr>
        </p:nvSpPr>
        <p:spPr bwMode="auto">
          <a:xfrm>
            <a:off x="9151938" y="6500813"/>
            <a:ext cx="2844800" cy="200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defTabSz="914400">
              <a:defRPr sz="800">
                <a:solidFill>
                  <a:srgbClr val="000000"/>
                </a:solidFill>
                <a:ea typeface="ヒラギノ角ゴ Pro W3" charset="-128"/>
              </a:defRPr>
            </a:lvl1pPr>
          </a:lstStyle>
          <a:p>
            <a:fld id="{A2392DF3-4700-4BF0-AD20-E92E87C1F79D}" type="slidenum">
              <a:rPr lang="en-US" altLang="en-US"/>
              <a:pPr/>
              <a:t>‹#›</a:t>
            </a:fld>
            <a:endParaRPr lang="en-US" altLang="en-US"/>
          </a:p>
        </p:txBody>
      </p:sp>
      <p:pic>
        <p:nvPicPr>
          <p:cNvPr id="19462"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1946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2"/>
          <p:cNvSpPr txBox="1">
            <a:spLocks noChangeArrowheads="1"/>
          </p:cNvSpPr>
          <p:nvPr userDrawn="1"/>
        </p:nvSpPr>
        <p:spPr bwMode="auto">
          <a:xfrm>
            <a:off x="4438650" y="6629400"/>
            <a:ext cx="4262438" cy="228600"/>
          </a:xfrm>
          <a:prstGeom prst="rect">
            <a:avLst/>
          </a:prstGeom>
          <a:noFill/>
          <a:ln>
            <a:noFill/>
          </a:ln>
          <a:extLst/>
        </p:spPr>
        <p:txBody>
          <a:bodyPr>
            <a:spAutoFit/>
          </a:bodyPr>
          <a:lstStyle>
            <a:lvl1pPr eaLnBrk="0" hangingPunct="0">
              <a:defRPr sz="2200">
                <a:solidFill>
                  <a:schemeClr val="hlink"/>
                </a:solidFill>
                <a:latin typeface="Arial" charset="0"/>
                <a:ea typeface="MS PGothic" charset="0"/>
                <a:cs typeface="MS PGothic" charset="0"/>
              </a:defRPr>
            </a:lvl1pPr>
            <a:lvl2pPr marL="742950" indent="-285750" eaLnBrk="0" hangingPunct="0">
              <a:defRPr sz="2200">
                <a:solidFill>
                  <a:schemeClr val="hlink"/>
                </a:solidFill>
                <a:latin typeface="Arial" charset="0"/>
                <a:ea typeface="MS PGothic" charset="0"/>
                <a:cs typeface="MS PGothic" charset="0"/>
              </a:defRPr>
            </a:lvl2pPr>
            <a:lvl3pPr marL="1143000" indent="-228600" eaLnBrk="0" hangingPunct="0">
              <a:defRPr sz="2200">
                <a:solidFill>
                  <a:schemeClr val="hlink"/>
                </a:solidFill>
                <a:latin typeface="Arial" charset="0"/>
                <a:ea typeface="MS PGothic" charset="0"/>
                <a:cs typeface="MS PGothic" charset="0"/>
              </a:defRPr>
            </a:lvl3pPr>
            <a:lvl4pPr marL="1600200" indent="-228600" eaLnBrk="0" hangingPunct="0">
              <a:defRPr sz="2200">
                <a:solidFill>
                  <a:schemeClr val="hlink"/>
                </a:solidFill>
                <a:latin typeface="Arial" charset="0"/>
                <a:ea typeface="MS PGothic" charset="0"/>
                <a:cs typeface="MS PGothic" charset="0"/>
              </a:defRPr>
            </a:lvl4pPr>
            <a:lvl5pPr marL="2057400" indent="-228600" eaLnBrk="0" hangingPunct="0">
              <a:defRPr sz="2200">
                <a:solidFill>
                  <a:schemeClr val="hlink"/>
                </a:solidFill>
                <a:latin typeface="Arial" charset="0"/>
                <a:ea typeface="MS PGothic" charset="0"/>
                <a:cs typeface="MS PGothic" charset="0"/>
              </a:defRPr>
            </a:lvl5pPr>
            <a:lvl6pPr marL="25146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6pPr>
            <a:lvl7pPr marL="29718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7pPr>
            <a:lvl8pPr marL="34290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8pPr>
            <a:lvl9pPr marL="38862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9pPr>
          </a:lstStyle>
          <a:p>
            <a:pPr algn="ctr" defTabSz="914400" eaLnBrk="1" hangingPunct="1">
              <a:defRPr/>
            </a:pPr>
            <a:r>
              <a:rPr lang="en-US" sz="900" smtClean="0">
                <a:solidFill>
                  <a:srgbClr val="000000"/>
                </a:solidFill>
              </a:rPr>
              <a:t>IBM Confidential</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4" descr="IBMlogo"/>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2052" name="Picture 18"/>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730250" y="280988"/>
            <a:ext cx="16462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731838" y="906463"/>
            <a:ext cx="10725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2054" name="Rectangle 3"/>
          <p:cNvSpPr>
            <a:spLocks noGrp="1" noChangeArrowheads="1"/>
          </p:cNvSpPr>
          <p:nvPr>
            <p:ph type="body" idx="1"/>
          </p:nvPr>
        </p:nvSpPr>
        <p:spPr bwMode="auto">
          <a:xfrm>
            <a:off x="731838" y="1822450"/>
            <a:ext cx="107251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17" name="TextBox 3"/>
          <p:cNvSpPr txBox="1"/>
          <p:nvPr userDrawn="1"/>
        </p:nvSpPr>
        <p:spPr>
          <a:xfrm>
            <a:off x="10180638" y="6608763"/>
            <a:ext cx="2589212" cy="246062"/>
          </a:xfrm>
          <a:prstGeom prst="rect">
            <a:avLst/>
          </a:prstGeom>
          <a:noFill/>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defTabSz="914400" eaLnBrk="1" hangingPunct="1">
              <a:defRPr/>
            </a:pPr>
            <a:r>
              <a:rPr lang="en-US" sz="1000" b="1" smtClean="0">
                <a:solidFill>
                  <a:srgbClr val="7F7F7F"/>
                </a:solidFill>
              </a:rPr>
              <a:t>  </a:t>
            </a:r>
          </a:p>
        </p:txBody>
      </p:sp>
      <p:sp>
        <p:nvSpPr>
          <p:cNvPr id="18" name="Rectangle 5"/>
          <p:cNvSpPr txBox="1">
            <a:spLocks noGrp="1" noChangeArrowheads="1"/>
          </p:cNvSpPr>
          <p:nvPr userDrawn="1"/>
        </p:nvSpPr>
        <p:spPr bwMode="auto">
          <a:xfrm>
            <a:off x="10267950" y="6637338"/>
            <a:ext cx="1924050" cy="188912"/>
          </a:xfrm>
          <a:prstGeom prst="rect">
            <a:avLst/>
          </a:prstGeom>
          <a:noFill/>
          <a:ln>
            <a:miter lim="800000"/>
            <a:headEnd/>
            <a:tailEnd/>
          </a:ln>
          <a:extLst/>
        </p:spPr>
        <p:txBody>
          <a:bodyPr/>
          <a:lstStyle>
            <a:lvl1pPr>
              <a:defRPr sz="700">
                <a:solidFill>
                  <a:srgbClr val="000000"/>
                </a:solidFill>
                <a:latin typeface="Cambria" charset="0"/>
                <a:ea typeface="ＭＳ Ｐゴシック" charset="0"/>
                <a:cs typeface="ＭＳ Ｐゴシック" charset="0"/>
              </a:defRPr>
            </a:lvl1pPr>
            <a:lvl2pPr marL="742950" indent="-285750">
              <a:defRPr sz="700">
                <a:solidFill>
                  <a:srgbClr val="000000"/>
                </a:solidFill>
                <a:latin typeface="Cambria" charset="0"/>
                <a:ea typeface="ＭＳ Ｐゴシック" charset="0"/>
              </a:defRPr>
            </a:lvl2pPr>
            <a:lvl3pPr marL="1143000" indent="-228600">
              <a:defRPr sz="700">
                <a:solidFill>
                  <a:srgbClr val="000000"/>
                </a:solidFill>
                <a:latin typeface="Cambria" charset="0"/>
                <a:ea typeface="ＭＳ Ｐゴシック" charset="0"/>
              </a:defRPr>
            </a:lvl3pPr>
            <a:lvl4pPr marL="1600200" indent="-228600">
              <a:defRPr sz="700">
                <a:solidFill>
                  <a:srgbClr val="000000"/>
                </a:solidFill>
                <a:latin typeface="Cambria" charset="0"/>
                <a:ea typeface="ＭＳ Ｐゴシック" charset="0"/>
              </a:defRPr>
            </a:lvl4pPr>
            <a:lvl5pPr marL="2057400" indent="-228600">
              <a:defRPr sz="700">
                <a:solidFill>
                  <a:srgbClr val="000000"/>
                </a:solidFill>
                <a:latin typeface="Cambria" charset="0"/>
                <a:ea typeface="ＭＳ Ｐゴシック" charset="0"/>
              </a:defRPr>
            </a:lvl5pPr>
            <a:lvl6pPr marL="2514600" indent="-228600" fontAlgn="base">
              <a:spcBef>
                <a:spcPct val="0"/>
              </a:spcBef>
              <a:spcAft>
                <a:spcPct val="0"/>
              </a:spcAft>
              <a:defRPr sz="700">
                <a:solidFill>
                  <a:srgbClr val="000000"/>
                </a:solidFill>
                <a:latin typeface="Cambria" charset="0"/>
                <a:ea typeface="ＭＳ Ｐゴシック" charset="0"/>
              </a:defRPr>
            </a:lvl6pPr>
            <a:lvl7pPr marL="2971800" indent="-228600" fontAlgn="base">
              <a:spcBef>
                <a:spcPct val="0"/>
              </a:spcBef>
              <a:spcAft>
                <a:spcPct val="0"/>
              </a:spcAft>
              <a:defRPr sz="700">
                <a:solidFill>
                  <a:srgbClr val="000000"/>
                </a:solidFill>
                <a:latin typeface="Cambria" charset="0"/>
                <a:ea typeface="ＭＳ Ｐゴシック" charset="0"/>
              </a:defRPr>
            </a:lvl7pPr>
            <a:lvl8pPr marL="3429000" indent="-228600" fontAlgn="base">
              <a:spcBef>
                <a:spcPct val="0"/>
              </a:spcBef>
              <a:spcAft>
                <a:spcPct val="0"/>
              </a:spcAft>
              <a:defRPr sz="700">
                <a:solidFill>
                  <a:srgbClr val="000000"/>
                </a:solidFill>
                <a:latin typeface="Cambria" charset="0"/>
                <a:ea typeface="ＭＳ Ｐゴシック" charset="0"/>
              </a:defRPr>
            </a:lvl8pPr>
            <a:lvl9pPr marL="3886200" indent="-228600" fontAlgn="base">
              <a:spcBef>
                <a:spcPct val="0"/>
              </a:spcBef>
              <a:spcAft>
                <a:spcPct val="0"/>
              </a:spcAft>
              <a:defRPr sz="700">
                <a:solidFill>
                  <a:srgbClr val="000000"/>
                </a:solidFill>
                <a:latin typeface="Cambria" charset="0"/>
                <a:ea typeface="ＭＳ Ｐゴシック" charset="0"/>
              </a:defRPr>
            </a:lvl9pPr>
          </a:lstStyle>
          <a:p>
            <a:pPr defTabSz="914400" eaLnBrk="1" hangingPunct="1">
              <a:defRPr/>
            </a:pPr>
            <a:r>
              <a:rPr lang="en-US" sz="800">
                <a:latin typeface="Arial" charset="0"/>
              </a:rPr>
              <a:t>© 2014 IBM Corporation</a:t>
            </a:r>
          </a:p>
        </p:txBody>
      </p:sp>
      <p:sp>
        <p:nvSpPr>
          <p:cNvPr id="19" name="Slide Number Placeholder 3"/>
          <p:cNvSpPr txBox="1">
            <a:spLocks noGrp="1"/>
          </p:cNvSpPr>
          <p:nvPr userDrawn="1"/>
        </p:nvSpPr>
        <p:spPr bwMode="auto">
          <a:xfrm>
            <a:off x="0" y="6619875"/>
            <a:ext cx="477838" cy="223838"/>
          </a:xfrm>
          <a:prstGeom prst="rect">
            <a:avLst/>
          </a:prstGeom>
          <a:noFill/>
          <a:ln w="9525">
            <a:no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fld id="{DB3BBD33-CAC5-499A-B19C-7DACAB018C62}" type="slidenum">
              <a:rPr lang="en-US" altLang="en-US" sz="1000">
                <a:solidFill>
                  <a:srgbClr val="000000"/>
                </a:solidFill>
                <a:latin typeface="Cambria" panose="02040503050406030204" pitchFamily="18" charset="0"/>
              </a:rPr>
              <a:pPr algn="r" defTabSz="914400" eaLnBrk="1" hangingPunct="1"/>
              <a:t>‹#›</a:t>
            </a:fld>
            <a:endParaRPr lang="en-US" altLang="en-US" sz="1000">
              <a:solidFill>
                <a:srgbClr val="000000"/>
              </a:solidFill>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 id="2147484203" r:id="rId12"/>
    <p:sldLayoutId id="2147484204" r:id="rId13"/>
    <p:sldLayoutId id="2147484205" r:id="rId14"/>
    <p:sldLayoutId id="2147484191" r:id="rId15"/>
  </p:sldLayoutIdLst>
  <p:transition>
    <p:fade/>
  </p:transition>
  <p:hf sldNum="0" hdr="0" dt="0"/>
  <p:txStyles>
    <p:titleStyle>
      <a:lvl1pPr algn="l" rtl="0" eaLnBrk="0" fontAlgn="base" hangingPunct="0">
        <a:spcBef>
          <a:spcPct val="0"/>
        </a:spcBef>
        <a:spcAft>
          <a:spcPct val="0"/>
        </a:spcAft>
        <a:defRPr sz="2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5pPr>
      <a:lvl6pPr marL="457200" algn="l" rtl="0" eaLnBrk="0" fontAlgn="base" hangingPunct="0">
        <a:spcBef>
          <a:spcPct val="0"/>
        </a:spcBef>
        <a:spcAft>
          <a:spcPct val="0"/>
        </a:spcAft>
        <a:defRPr sz="2200">
          <a:solidFill>
            <a:schemeClr val="tx2"/>
          </a:solidFill>
          <a:latin typeface="Arial" charset="0"/>
          <a:ea typeface="MS PGothic" pitchFamily="34" charset="-128"/>
        </a:defRPr>
      </a:lvl6pPr>
      <a:lvl7pPr marL="914400" algn="l" rtl="0" eaLnBrk="0" fontAlgn="base" hangingPunct="0">
        <a:spcBef>
          <a:spcPct val="0"/>
        </a:spcBef>
        <a:spcAft>
          <a:spcPct val="0"/>
        </a:spcAft>
        <a:defRPr sz="2200">
          <a:solidFill>
            <a:schemeClr val="tx2"/>
          </a:solidFill>
          <a:latin typeface="Arial" charset="0"/>
          <a:ea typeface="MS PGothic" pitchFamily="34" charset="-128"/>
        </a:defRPr>
      </a:lvl7pPr>
      <a:lvl8pPr marL="1371600" algn="l" rtl="0" eaLnBrk="0" fontAlgn="base" hangingPunct="0">
        <a:spcBef>
          <a:spcPct val="0"/>
        </a:spcBef>
        <a:spcAft>
          <a:spcPct val="0"/>
        </a:spcAft>
        <a:defRPr sz="2200">
          <a:solidFill>
            <a:schemeClr val="tx2"/>
          </a:solidFill>
          <a:latin typeface="Arial" charset="0"/>
          <a:ea typeface="MS PGothic" pitchFamily="34" charset="-128"/>
        </a:defRPr>
      </a:lvl8pPr>
      <a:lvl9pPr marL="1828800" algn="l" rtl="0" eaLnBrk="0" fontAlgn="base" hangingPunct="0">
        <a:spcBef>
          <a:spcPct val="0"/>
        </a:spcBef>
        <a:spcAft>
          <a:spcPct val="0"/>
        </a:spcAft>
        <a:defRPr sz="2200">
          <a:solidFill>
            <a:schemeClr val="tx2"/>
          </a:solidFill>
          <a:latin typeface="Arial" charset="0"/>
          <a:ea typeface="MS PGothic" pitchFamily="34" charset="-128"/>
        </a:defRPr>
      </a:lvl9pPr>
    </p:titleStyle>
    <p:bodyStyle>
      <a:lvl1pPr marL="228600" indent="-228600" algn="l" rtl="0" eaLnBrk="0" fontAlgn="base" hangingPunct="0">
        <a:spcBef>
          <a:spcPct val="20000"/>
        </a:spcBef>
        <a:spcAft>
          <a:spcPct val="0"/>
        </a:spcAft>
        <a:buChar char="•"/>
        <a:defRPr sz="16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482"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Line 15"/>
          <p:cNvSpPr>
            <a:spLocks noChangeShapeType="1"/>
          </p:cNvSpPr>
          <p:nvPr/>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48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20486"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0487" name="Rectangle 6"/>
          <p:cNvSpPr>
            <a:spLocks noChangeArrowheads="1"/>
          </p:cNvSpPr>
          <p:nvPr userDrawn="1"/>
        </p:nvSpPr>
        <p:spPr bwMode="auto">
          <a:xfrm>
            <a:off x="101600" y="6553200"/>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fld id="{E9ADA2A6-9CF1-4D7F-B792-E874F6888227}" type="slidenum">
              <a:rPr lang="en-US" altLang="en-US" sz="1000">
                <a:solidFill>
                  <a:srgbClr val="000000"/>
                </a:solidFill>
                <a:ea typeface="MS PGothic" panose="020B0600070205080204" pitchFamily="34" charset="-128"/>
              </a:rPr>
              <a:pPr defTabSz="914400"/>
              <a:t>‹#›</a:t>
            </a:fld>
            <a:endParaRPr lang="en-US" altLang="en-US" sz="1000">
              <a:solidFill>
                <a:srgbClr val="000000"/>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anose="020B0604020202020204" pitchFamily="34" charset="0"/>
        </a:defRPr>
      </a:lvl2pPr>
      <a:lvl3pPr algn="l" rtl="0" eaLnBrk="0" fontAlgn="base" hangingPunct="0">
        <a:spcBef>
          <a:spcPct val="0"/>
        </a:spcBef>
        <a:spcAft>
          <a:spcPct val="0"/>
        </a:spcAft>
        <a:defRPr sz="2200">
          <a:solidFill>
            <a:schemeClr val="tx2"/>
          </a:solidFill>
          <a:latin typeface="Arial" panose="020B0604020202020204" pitchFamily="34" charset="0"/>
        </a:defRPr>
      </a:lvl3pPr>
      <a:lvl4pPr algn="l" rtl="0" eaLnBrk="0" fontAlgn="base" hangingPunct="0">
        <a:spcBef>
          <a:spcPct val="0"/>
        </a:spcBef>
        <a:spcAft>
          <a:spcPct val="0"/>
        </a:spcAft>
        <a:defRPr sz="2200">
          <a:solidFill>
            <a:schemeClr val="tx2"/>
          </a:solidFill>
          <a:latin typeface="Arial" panose="020B0604020202020204" pitchFamily="34" charset="0"/>
        </a:defRPr>
      </a:lvl4pPr>
      <a:lvl5pPr algn="l" rtl="0" eaLnBrk="0" fontAlgn="base" hangingPunct="0">
        <a:spcBef>
          <a:spcPct val="0"/>
        </a:spcBef>
        <a:spcAft>
          <a:spcPct val="0"/>
        </a:spcAft>
        <a:defRPr sz="2200">
          <a:solidFill>
            <a:schemeClr val="tx2"/>
          </a:solidFill>
          <a:latin typeface="Arial" panose="020B0604020202020204" pitchFamily="34" charset="0"/>
        </a:defRPr>
      </a:lvl5pPr>
      <a:lvl6pPr marL="457200" algn="l" rtl="0" eaLnBrk="0" fontAlgn="base" hangingPunct="0">
        <a:spcBef>
          <a:spcPct val="0"/>
        </a:spcBef>
        <a:spcAft>
          <a:spcPct val="0"/>
        </a:spcAft>
        <a:defRPr sz="2200">
          <a:solidFill>
            <a:schemeClr val="tx2"/>
          </a:solidFill>
          <a:latin typeface="Arial" panose="020B0604020202020204" pitchFamily="34" charset="0"/>
        </a:defRPr>
      </a:lvl6pPr>
      <a:lvl7pPr marL="914400" algn="l" rtl="0" eaLnBrk="0" fontAlgn="base" hangingPunct="0">
        <a:spcBef>
          <a:spcPct val="0"/>
        </a:spcBef>
        <a:spcAft>
          <a:spcPct val="0"/>
        </a:spcAft>
        <a:defRPr sz="2200">
          <a:solidFill>
            <a:schemeClr val="tx2"/>
          </a:solidFill>
          <a:latin typeface="Arial" panose="020B0604020202020204" pitchFamily="34" charset="0"/>
        </a:defRPr>
      </a:lvl7pPr>
      <a:lvl8pPr marL="1371600" algn="l" rtl="0" eaLnBrk="0" fontAlgn="base" hangingPunct="0">
        <a:spcBef>
          <a:spcPct val="0"/>
        </a:spcBef>
        <a:spcAft>
          <a:spcPct val="0"/>
        </a:spcAft>
        <a:defRPr sz="2200">
          <a:solidFill>
            <a:schemeClr val="tx2"/>
          </a:solidFill>
          <a:latin typeface="Arial" panose="020B0604020202020204" pitchFamily="34" charset="0"/>
        </a:defRPr>
      </a:lvl8pPr>
      <a:lvl9pPr marL="1828800" algn="l" rtl="0" eaLnBrk="0" fontAlgn="base" hangingPunct="0">
        <a:spcBef>
          <a:spcPct val="0"/>
        </a:spcBef>
        <a:spcAft>
          <a:spcPct val="0"/>
        </a:spcAft>
        <a:defRPr sz="2200">
          <a:solidFill>
            <a:schemeClr val="tx2"/>
          </a:solidFill>
          <a:latin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506"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Line 15"/>
          <p:cNvSpPr>
            <a:spLocks noChangeShapeType="1"/>
          </p:cNvSpPr>
          <p:nvPr/>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150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21510"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1511" name="Rectangle 6"/>
          <p:cNvSpPr>
            <a:spLocks noChangeArrowheads="1"/>
          </p:cNvSpPr>
          <p:nvPr userDrawn="1"/>
        </p:nvSpPr>
        <p:spPr bwMode="auto">
          <a:xfrm>
            <a:off x="101600" y="6553200"/>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fld id="{78AA0366-2267-446E-A7FC-A4105F8E0035}" type="slidenum">
              <a:rPr lang="en-US" altLang="en-US" sz="1000">
                <a:solidFill>
                  <a:srgbClr val="000000"/>
                </a:solidFill>
                <a:ea typeface="MS PGothic" panose="020B0600070205080204" pitchFamily="34" charset="-128"/>
              </a:rPr>
              <a:pPr defTabSz="914400"/>
              <a:t>‹#›</a:t>
            </a:fld>
            <a:endParaRPr lang="en-US" altLang="en-US" sz="1000">
              <a:solidFill>
                <a:srgbClr val="000000"/>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anose="020B0604020202020204" pitchFamily="34" charset="0"/>
        </a:defRPr>
      </a:lvl2pPr>
      <a:lvl3pPr algn="l" rtl="0" eaLnBrk="0" fontAlgn="base" hangingPunct="0">
        <a:spcBef>
          <a:spcPct val="0"/>
        </a:spcBef>
        <a:spcAft>
          <a:spcPct val="0"/>
        </a:spcAft>
        <a:defRPr sz="2200">
          <a:solidFill>
            <a:schemeClr val="tx2"/>
          </a:solidFill>
          <a:latin typeface="Arial" panose="020B0604020202020204" pitchFamily="34" charset="0"/>
        </a:defRPr>
      </a:lvl3pPr>
      <a:lvl4pPr algn="l" rtl="0" eaLnBrk="0" fontAlgn="base" hangingPunct="0">
        <a:spcBef>
          <a:spcPct val="0"/>
        </a:spcBef>
        <a:spcAft>
          <a:spcPct val="0"/>
        </a:spcAft>
        <a:defRPr sz="2200">
          <a:solidFill>
            <a:schemeClr val="tx2"/>
          </a:solidFill>
          <a:latin typeface="Arial" panose="020B0604020202020204" pitchFamily="34" charset="0"/>
        </a:defRPr>
      </a:lvl4pPr>
      <a:lvl5pPr algn="l" rtl="0" eaLnBrk="0" fontAlgn="base" hangingPunct="0">
        <a:spcBef>
          <a:spcPct val="0"/>
        </a:spcBef>
        <a:spcAft>
          <a:spcPct val="0"/>
        </a:spcAft>
        <a:defRPr sz="2200">
          <a:solidFill>
            <a:schemeClr val="tx2"/>
          </a:solidFill>
          <a:latin typeface="Arial" panose="020B0604020202020204" pitchFamily="34" charset="0"/>
        </a:defRPr>
      </a:lvl5pPr>
      <a:lvl6pPr marL="457200" algn="l" rtl="0" eaLnBrk="0" fontAlgn="base" hangingPunct="0">
        <a:spcBef>
          <a:spcPct val="0"/>
        </a:spcBef>
        <a:spcAft>
          <a:spcPct val="0"/>
        </a:spcAft>
        <a:defRPr sz="2200">
          <a:solidFill>
            <a:schemeClr val="tx2"/>
          </a:solidFill>
          <a:latin typeface="Arial" panose="020B0604020202020204" pitchFamily="34" charset="0"/>
        </a:defRPr>
      </a:lvl6pPr>
      <a:lvl7pPr marL="914400" algn="l" rtl="0" eaLnBrk="0" fontAlgn="base" hangingPunct="0">
        <a:spcBef>
          <a:spcPct val="0"/>
        </a:spcBef>
        <a:spcAft>
          <a:spcPct val="0"/>
        </a:spcAft>
        <a:defRPr sz="2200">
          <a:solidFill>
            <a:schemeClr val="tx2"/>
          </a:solidFill>
          <a:latin typeface="Arial" panose="020B0604020202020204" pitchFamily="34" charset="0"/>
        </a:defRPr>
      </a:lvl7pPr>
      <a:lvl8pPr marL="1371600" algn="l" rtl="0" eaLnBrk="0" fontAlgn="base" hangingPunct="0">
        <a:spcBef>
          <a:spcPct val="0"/>
        </a:spcBef>
        <a:spcAft>
          <a:spcPct val="0"/>
        </a:spcAft>
        <a:defRPr sz="2200">
          <a:solidFill>
            <a:schemeClr val="tx2"/>
          </a:solidFill>
          <a:latin typeface="Arial" panose="020B0604020202020204" pitchFamily="34" charset="0"/>
        </a:defRPr>
      </a:lvl8pPr>
      <a:lvl9pPr marL="1828800" algn="l" rtl="0" eaLnBrk="0" fontAlgn="base" hangingPunct="0">
        <a:spcBef>
          <a:spcPct val="0"/>
        </a:spcBef>
        <a:spcAft>
          <a:spcPct val="0"/>
        </a:spcAft>
        <a:defRPr sz="2200">
          <a:solidFill>
            <a:schemeClr val="tx2"/>
          </a:solidFill>
          <a:latin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2530"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Line 15"/>
          <p:cNvSpPr>
            <a:spLocks noChangeShapeType="1"/>
          </p:cNvSpPr>
          <p:nvPr/>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2532"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22534"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2535" name="Rectangle 6"/>
          <p:cNvSpPr>
            <a:spLocks noChangeArrowheads="1"/>
          </p:cNvSpPr>
          <p:nvPr userDrawn="1"/>
        </p:nvSpPr>
        <p:spPr bwMode="auto">
          <a:xfrm>
            <a:off x="101600" y="6553200"/>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fld id="{2109EFDD-44CD-44A3-8E55-E05416F89713}" type="slidenum">
              <a:rPr lang="en-US" altLang="en-US" sz="1000">
                <a:solidFill>
                  <a:srgbClr val="000000"/>
                </a:solidFill>
                <a:ea typeface="MS PGothic" panose="020B0600070205080204" pitchFamily="34" charset="-128"/>
              </a:rPr>
              <a:pPr defTabSz="914400"/>
              <a:t>‹#›</a:t>
            </a:fld>
            <a:endParaRPr lang="en-US" altLang="en-US" sz="1000">
              <a:solidFill>
                <a:srgbClr val="000000"/>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anose="020B0604020202020204" pitchFamily="34" charset="0"/>
        </a:defRPr>
      </a:lvl2pPr>
      <a:lvl3pPr algn="l" rtl="0" eaLnBrk="0" fontAlgn="base" hangingPunct="0">
        <a:spcBef>
          <a:spcPct val="0"/>
        </a:spcBef>
        <a:spcAft>
          <a:spcPct val="0"/>
        </a:spcAft>
        <a:defRPr sz="2200">
          <a:solidFill>
            <a:schemeClr val="tx2"/>
          </a:solidFill>
          <a:latin typeface="Arial" panose="020B0604020202020204" pitchFamily="34" charset="0"/>
        </a:defRPr>
      </a:lvl3pPr>
      <a:lvl4pPr algn="l" rtl="0" eaLnBrk="0" fontAlgn="base" hangingPunct="0">
        <a:spcBef>
          <a:spcPct val="0"/>
        </a:spcBef>
        <a:spcAft>
          <a:spcPct val="0"/>
        </a:spcAft>
        <a:defRPr sz="2200">
          <a:solidFill>
            <a:schemeClr val="tx2"/>
          </a:solidFill>
          <a:latin typeface="Arial" panose="020B0604020202020204" pitchFamily="34" charset="0"/>
        </a:defRPr>
      </a:lvl4pPr>
      <a:lvl5pPr algn="l" rtl="0" eaLnBrk="0" fontAlgn="base" hangingPunct="0">
        <a:spcBef>
          <a:spcPct val="0"/>
        </a:spcBef>
        <a:spcAft>
          <a:spcPct val="0"/>
        </a:spcAft>
        <a:defRPr sz="2200">
          <a:solidFill>
            <a:schemeClr val="tx2"/>
          </a:solidFill>
          <a:latin typeface="Arial" panose="020B0604020202020204" pitchFamily="34" charset="0"/>
        </a:defRPr>
      </a:lvl5pPr>
      <a:lvl6pPr marL="457200" algn="l" rtl="0" eaLnBrk="0" fontAlgn="base" hangingPunct="0">
        <a:spcBef>
          <a:spcPct val="0"/>
        </a:spcBef>
        <a:spcAft>
          <a:spcPct val="0"/>
        </a:spcAft>
        <a:defRPr sz="2200">
          <a:solidFill>
            <a:schemeClr val="tx2"/>
          </a:solidFill>
          <a:latin typeface="Arial" panose="020B0604020202020204" pitchFamily="34" charset="0"/>
        </a:defRPr>
      </a:lvl6pPr>
      <a:lvl7pPr marL="914400" algn="l" rtl="0" eaLnBrk="0" fontAlgn="base" hangingPunct="0">
        <a:spcBef>
          <a:spcPct val="0"/>
        </a:spcBef>
        <a:spcAft>
          <a:spcPct val="0"/>
        </a:spcAft>
        <a:defRPr sz="2200">
          <a:solidFill>
            <a:schemeClr val="tx2"/>
          </a:solidFill>
          <a:latin typeface="Arial" panose="020B0604020202020204" pitchFamily="34" charset="0"/>
        </a:defRPr>
      </a:lvl7pPr>
      <a:lvl8pPr marL="1371600" algn="l" rtl="0" eaLnBrk="0" fontAlgn="base" hangingPunct="0">
        <a:spcBef>
          <a:spcPct val="0"/>
        </a:spcBef>
        <a:spcAft>
          <a:spcPct val="0"/>
        </a:spcAft>
        <a:defRPr sz="2200">
          <a:solidFill>
            <a:schemeClr val="tx2"/>
          </a:solidFill>
          <a:latin typeface="Arial" panose="020B0604020202020204" pitchFamily="34" charset="0"/>
        </a:defRPr>
      </a:lvl8pPr>
      <a:lvl9pPr marL="1828800" algn="l" rtl="0" eaLnBrk="0" fontAlgn="base" hangingPunct="0">
        <a:spcBef>
          <a:spcPct val="0"/>
        </a:spcBef>
        <a:spcAft>
          <a:spcPct val="0"/>
        </a:spcAft>
        <a:defRPr sz="2200">
          <a:solidFill>
            <a:schemeClr val="tx2"/>
          </a:solidFill>
          <a:latin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731838" y="906463"/>
            <a:ext cx="107251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23555" name="Rectangle 3"/>
          <p:cNvSpPr>
            <a:spLocks noGrp="1" noChangeArrowheads="1"/>
          </p:cNvSpPr>
          <p:nvPr>
            <p:ph type="body" idx="1"/>
          </p:nvPr>
        </p:nvSpPr>
        <p:spPr bwMode="auto">
          <a:xfrm>
            <a:off x="731838" y="1468438"/>
            <a:ext cx="1072515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pic>
        <p:nvPicPr>
          <p:cNvPr id="23556"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2355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2575"/>
            <a:ext cx="16462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5"/>
          <p:cNvSpPr txBox="1">
            <a:spLocks noChangeArrowheads="1"/>
          </p:cNvSpPr>
          <p:nvPr userDrawn="1"/>
        </p:nvSpPr>
        <p:spPr bwMode="auto">
          <a:xfrm>
            <a:off x="93663" y="6575425"/>
            <a:ext cx="4235450" cy="246063"/>
          </a:xfrm>
          <a:prstGeom prst="rect">
            <a:avLst/>
          </a:prstGeom>
          <a:noFill/>
          <a:ln>
            <a:noFill/>
          </a:ln>
          <a:effectLst/>
          <a:extLst/>
        </p:spPr>
        <p:txBody>
          <a:bodyPr/>
          <a:lstStyle>
            <a:lvl1pPr eaLnBrk="0" hangingPunct="0">
              <a:defRPr sz="2400">
                <a:solidFill>
                  <a:schemeClr val="tx1"/>
                </a:solidFill>
                <a:latin typeface="Arial" pitchFamily="34" charset="0"/>
                <a:ea typeface="ヒラギノ角ゴ Pro W3" charset="-128"/>
              </a:defRPr>
            </a:lvl1pPr>
            <a:lvl2pPr marL="742950" indent="-285750" eaLnBrk="0" hangingPunct="0">
              <a:defRPr sz="2400">
                <a:solidFill>
                  <a:schemeClr val="tx1"/>
                </a:solidFill>
                <a:latin typeface="Arial" pitchFamily="34" charset="0"/>
                <a:ea typeface="ヒラギノ角ゴ Pro W3" charset="-128"/>
              </a:defRPr>
            </a:lvl2pPr>
            <a:lvl3pPr marL="1143000" indent="-228600" eaLnBrk="0" hangingPunct="0">
              <a:defRPr sz="2400">
                <a:solidFill>
                  <a:schemeClr val="tx1"/>
                </a:solidFill>
                <a:latin typeface="Arial" pitchFamily="34" charset="0"/>
                <a:ea typeface="ヒラギノ角ゴ Pro W3" charset="-128"/>
              </a:defRPr>
            </a:lvl3pPr>
            <a:lvl4pPr marL="1600200" indent="-228600" eaLnBrk="0" hangingPunct="0">
              <a:defRPr sz="2400">
                <a:solidFill>
                  <a:schemeClr val="tx1"/>
                </a:solidFill>
                <a:latin typeface="Arial" pitchFamily="34" charset="0"/>
                <a:ea typeface="ヒラギノ角ゴ Pro W3" charset="-128"/>
              </a:defRPr>
            </a:lvl4pPr>
            <a:lvl5pPr marL="2057400" indent="-228600" eaLnBrk="0" hangingPunct="0">
              <a:defRPr sz="2400">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charset="-128"/>
              </a:defRPr>
            </a:lvl9pPr>
          </a:lstStyle>
          <a:p>
            <a:pPr defTabSz="914400" eaLnBrk="1" hangingPunct="1">
              <a:defRPr/>
            </a:pPr>
            <a:r>
              <a:rPr lang="en-US" altLang="en-US" sz="800" smtClean="0">
                <a:solidFill>
                  <a:srgbClr val="000000"/>
                </a:solidFill>
                <a:cs typeface="+mn-cs"/>
              </a:rPr>
              <a:t>© 2014 International Business Machines Corporation </a:t>
            </a:r>
          </a:p>
        </p:txBody>
      </p:sp>
      <p:sp>
        <p:nvSpPr>
          <p:cNvPr id="15" name="Rectangle 5"/>
          <p:cNvSpPr txBox="1">
            <a:spLocks noChangeArrowheads="1"/>
          </p:cNvSpPr>
          <p:nvPr userDrawn="1"/>
        </p:nvSpPr>
        <p:spPr bwMode="auto">
          <a:xfrm>
            <a:off x="11603038" y="6575425"/>
            <a:ext cx="501650" cy="234950"/>
          </a:xfrm>
          <a:prstGeom prst="rect">
            <a:avLst/>
          </a:prstGeom>
          <a:noFill/>
          <a:ln>
            <a:noFill/>
          </a:ln>
          <a:effectLs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r>
              <a:rPr lang="en-US" altLang="en-US" sz="900">
                <a:solidFill>
                  <a:srgbClr val="000000"/>
                </a:solidFill>
                <a:ea typeface="ヒラギノ角ゴ Pro W3" charset="-128"/>
              </a:rPr>
              <a:t> </a:t>
            </a:r>
            <a:fld id="{A9A9CCC0-F765-4341-9D7A-8014169BAB3B}" type="slidenum">
              <a:rPr lang="en-US" altLang="en-US" sz="900">
                <a:solidFill>
                  <a:srgbClr val="000000"/>
                </a:solidFill>
                <a:ea typeface="ヒラギノ角ゴ Pro W3" charset="-128"/>
              </a:rPr>
              <a:pPr defTabSz="914400" eaLnBrk="1" hangingPunct="1"/>
              <a:t>‹#›</a:t>
            </a:fld>
            <a:endParaRPr lang="en-US" altLang="en-US" sz="900">
              <a:solidFill>
                <a:srgbClr val="000000"/>
              </a:solidFill>
              <a:ea typeface="ヒラギノ角ゴ Pro W3"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panose="020B0604020202020204" pitchFamily="34" charset="0"/>
        </a:defRPr>
      </a:lvl6pPr>
      <a:lvl7pPr marL="914400" algn="l" rtl="0" eaLnBrk="1" fontAlgn="base" hangingPunct="1">
        <a:spcBef>
          <a:spcPct val="0"/>
        </a:spcBef>
        <a:spcAft>
          <a:spcPct val="0"/>
        </a:spcAft>
        <a:defRPr sz="2200">
          <a:solidFill>
            <a:schemeClr val="tx2"/>
          </a:solidFill>
          <a:latin typeface="Arial" panose="020B0604020202020204" pitchFamily="34" charset="0"/>
        </a:defRPr>
      </a:lvl7pPr>
      <a:lvl8pPr marL="1371600" algn="l" rtl="0" eaLnBrk="1" fontAlgn="base" hangingPunct="1">
        <a:spcBef>
          <a:spcPct val="0"/>
        </a:spcBef>
        <a:spcAft>
          <a:spcPct val="0"/>
        </a:spcAft>
        <a:defRPr sz="2200">
          <a:solidFill>
            <a:schemeClr val="tx2"/>
          </a:solidFill>
          <a:latin typeface="Arial" panose="020B0604020202020204" pitchFamily="34" charset="0"/>
        </a:defRPr>
      </a:lvl8pPr>
      <a:lvl9pPr marL="1828800" algn="l" rtl="0" eaLnBrk="1" fontAlgn="base" hangingPunct="1">
        <a:spcBef>
          <a:spcPct val="0"/>
        </a:spcBef>
        <a:spcAft>
          <a:spcPct val="0"/>
        </a:spcAft>
        <a:defRPr sz="2200">
          <a:solidFill>
            <a:schemeClr val="tx2"/>
          </a:solidFill>
          <a:latin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S PGothic"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731838" y="906463"/>
            <a:ext cx="107251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24579" name="Rectangle 3"/>
          <p:cNvSpPr>
            <a:spLocks noGrp="1" noChangeArrowheads="1"/>
          </p:cNvSpPr>
          <p:nvPr>
            <p:ph type="body" idx="1"/>
          </p:nvPr>
        </p:nvSpPr>
        <p:spPr bwMode="auto">
          <a:xfrm>
            <a:off x="731838" y="1468438"/>
            <a:ext cx="1072515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pic>
        <p:nvPicPr>
          <p:cNvPr id="24580"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24582"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2575"/>
            <a:ext cx="16462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5"/>
          <p:cNvSpPr txBox="1">
            <a:spLocks noChangeArrowheads="1"/>
          </p:cNvSpPr>
          <p:nvPr userDrawn="1"/>
        </p:nvSpPr>
        <p:spPr bwMode="auto">
          <a:xfrm>
            <a:off x="93663" y="6575425"/>
            <a:ext cx="4235450" cy="246063"/>
          </a:xfrm>
          <a:prstGeom prst="rect">
            <a:avLst/>
          </a:prstGeom>
          <a:noFill/>
          <a:ln>
            <a:noFill/>
          </a:ln>
          <a:effectLst/>
          <a:extLst/>
        </p:spPr>
        <p:txBody>
          <a:bodyPr/>
          <a:lstStyle>
            <a:lvl1pPr eaLnBrk="0" hangingPunct="0">
              <a:defRPr sz="2400">
                <a:solidFill>
                  <a:schemeClr val="tx1"/>
                </a:solidFill>
                <a:latin typeface="Arial" pitchFamily="34" charset="0"/>
                <a:ea typeface="ヒラギノ角ゴ Pro W3" charset="-128"/>
              </a:defRPr>
            </a:lvl1pPr>
            <a:lvl2pPr marL="742950" indent="-285750" eaLnBrk="0" hangingPunct="0">
              <a:defRPr sz="2400">
                <a:solidFill>
                  <a:schemeClr val="tx1"/>
                </a:solidFill>
                <a:latin typeface="Arial" pitchFamily="34" charset="0"/>
                <a:ea typeface="ヒラギノ角ゴ Pro W3" charset="-128"/>
              </a:defRPr>
            </a:lvl2pPr>
            <a:lvl3pPr marL="1143000" indent="-228600" eaLnBrk="0" hangingPunct="0">
              <a:defRPr sz="2400">
                <a:solidFill>
                  <a:schemeClr val="tx1"/>
                </a:solidFill>
                <a:latin typeface="Arial" pitchFamily="34" charset="0"/>
                <a:ea typeface="ヒラギノ角ゴ Pro W3" charset="-128"/>
              </a:defRPr>
            </a:lvl3pPr>
            <a:lvl4pPr marL="1600200" indent="-228600" eaLnBrk="0" hangingPunct="0">
              <a:defRPr sz="2400">
                <a:solidFill>
                  <a:schemeClr val="tx1"/>
                </a:solidFill>
                <a:latin typeface="Arial" pitchFamily="34" charset="0"/>
                <a:ea typeface="ヒラギノ角ゴ Pro W3" charset="-128"/>
              </a:defRPr>
            </a:lvl4pPr>
            <a:lvl5pPr marL="2057400" indent="-228600" eaLnBrk="0" hangingPunct="0">
              <a:defRPr sz="2400">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charset="-128"/>
              </a:defRPr>
            </a:lvl9pPr>
          </a:lstStyle>
          <a:p>
            <a:pPr defTabSz="914400" eaLnBrk="1" hangingPunct="1">
              <a:defRPr/>
            </a:pPr>
            <a:r>
              <a:rPr lang="en-US" altLang="en-US" sz="800" smtClean="0">
                <a:solidFill>
                  <a:srgbClr val="000000"/>
                </a:solidFill>
                <a:cs typeface="+mn-cs"/>
              </a:rPr>
              <a:t>© 2014 International Business Machines Corporation </a:t>
            </a:r>
          </a:p>
        </p:txBody>
      </p:sp>
      <p:sp>
        <p:nvSpPr>
          <p:cNvPr id="15" name="Rectangle 5"/>
          <p:cNvSpPr txBox="1">
            <a:spLocks noChangeArrowheads="1"/>
          </p:cNvSpPr>
          <p:nvPr userDrawn="1"/>
        </p:nvSpPr>
        <p:spPr bwMode="auto">
          <a:xfrm>
            <a:off x="11603038" y="6575425"/>
            <a:ext cx="501650" cy="234950"/>
          </a:xfrm>
          <a:prstGeom prst="rect">
            <a:avLst/>
          </a:prstGeom>
          <a:noFill/>
          <a:ln>
            <a:noFill/>
          </a:ln>
          <a:effectLs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r>
              <a:rPr lang="en-US" altLang="en-US" sz="900">
                <a:solidFill>
                  <a:srgbClr val="000000"/>
                </a:solidFill>
                <a:ea typeface="ヒラギノ角ゴ Pro W3" charset="-128"/>
              </a:rPr>
              <a:t> </a:t>
            </a:r>
            <a:fld id="{00BC2A5C-28C5-49C3-9DA0-00A73C8303E8}" type="slidenum">
              <a:rPr lang="en-US" altLang="en-US" sz="900">
                <a:solidFill>
                  <a:srgbClr val="000000"/>
                </a:solidFill>
                <a:ea typeface="ヒラギノ角ゴ Pro W3" charset="-128"/>
              </a:rPr>
              <a:pPr defTabSz="914400" eaLnBrk="1" hangingPunct="1"/>
              <a:t>‹#›</a:t>
            </a:fld>
            <a:endParaRPr lang="en-US" altLang="en-US" sz="900">
              <a:solidFill>
                <a:srgbClr val="000000"/>
              </a:solidFill>
              <a:ea typeface="ヒラギノ角ゴ Pro W3"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panose="020B0604020202020204" pitchFamily="34" charset="0"/>
        </a:defRPr>
      </a:lvl6pPr>
      <a:lvl7pPr marL="914400" algn="l" rtl="0" eaLnBrk="1" fontAlgn="base" hangingPunct="1">
        <a:spcBef>
          <a:spcPct val="0"/>
        </a:spcBef>
        <a:spcAft>
          <a:spcPct val="0"/>
        </a:spcAft>
        <a:defRPr sz="2200">
          <a:solidFill>
            <a:schemeClr val="tx2"/>
          </a:solidFill>
          <a:latin typeface="Arial" panose="020B0604020202020204" pitchFamily="34" charset="0"/>
        </a:defRPr>
      </a:lvl7pPr>
      <a:lvl8pPr marL="1371600" algn="l" rtl="0" eaLnBrk="1" fontAlgn="base" hangingPunct="1">
        <a:spcBef>
          <a:spcPct val="0"/>
        </a:spcBef>
        <a:spcAft>
          <a:spcPct val="0"/>
        </a:spcAft>
        <a:defRPr sz="2200">
          <a:solidFill>
            <a:schemeClr val="tx2"/>
          </a:solidFill>
          <a:latin typeface="Arial" panose="020B0604020202020204" pitchFamily="34" charset="0"/>
        </a:defRPr>
      </a:lvl8pPr>
      <a:lvl9pPr marL="1828800" algn="l" rtl="0" eaLnBrk="1" fontAlgn="base" hangingPunct="1">
        <a:spcBef>
          <a:spcPct val="0"/>
        </a:spcBef>
        <a:spcAft>
          <a:spcPct val="0"/>
        </a:spcAft>
        <a:defRPr sz="2200">
          <a:solidFill>
            <a:schemeClr val="tx2"/>
          </a:solidFill>
          <a:latin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S PGothic"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731838" y="906463"/>
            <a:ext cx="107251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25603" name="Rectangle 3"/>
          <p:cNvSpPr>
            <a:spLocks noGrp="1" noChangeArrowheads="1"/>
          </p:cNvSpPr>
          <p:nvPr>
            <p:ph type="body" idx="1"/>
          </p:nvPr>
        </p:nvSpPr>
        <p:spPr bwMode="auto">
          <a:xfrm>
            <a:off x="731838" y="1468438"/>
            <a:ext cx="1072515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pic>
        <p:nvPicPr>
          <p:cNvPr id="25604"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25606"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2575"/>
            <a:ext cx="16462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5"/>
          <p:cNvSpPr txBox="1">
            <a:spLocks noChangeArrowheads="1"/>
          </p:cNvSpPr>
          <p:nvPr userDrawn="1"/>
        </p:nvSpPr>
        <p:spPr bwMode="auto">
          <a:xfrm>
            <a:off x="93663" y="6575425"/>
            <a:ext cx="4235450" cy="246063"/>
          </a:xfrm>
          <a:prstGeom prst="rect">
            <a:avLst/>
          </a:prstGeom>
          <a:noFill/>
          <a:ln>
            <a:noFill/>
          </a:ln>
          <a:effectLst/>
          <a:extLst/>
        </p:spPr>
        <p:txBody>
          <a:bodyPr/>
          <a:lstStyle>
            <a:lvl1pPr eaLnBrk="0" hangingPunct="0">
              <a:defRPr sz="2400">
                <a:solidFill>
                  <a:schemeClr val="tx1"/>
                </a:solidFill>
                <a:latin typeface="Arial" pitchFamily="34" charset="0"/>
                <a:ea typeface="ヒラギノ角ゴ Pro W3" charset="-128"/>
              </a:defRPr>
            </a:lvl1pPr>
            <a:lvl2pPr marL="742950" indent="-285750" eaLnBrk="0" hangingPunct="0">
              <a:defRPr sz="2400">
                <a:solidFill>
                  <a:schemeClr val="tx1"/>
                </a:solidFill>
                <a:latin typeface="Arial" pitchFamily="34" charset="0"/>
                <a:ea typeface="ヒラギノ角ゴ Pro W3" charset="-128"/>
              </a:defRPr>
            </a:lvl2pPr>
            <a:lvl3pPr marL="1143000" indent="-228600" eaLnBrk="0" hangingPunct="0">
              <a:defRPr sz="2400">
                <a:solidFill>
                  <a:schemeClr val="tx1"/>
                </a:solidFill>
                <a:latin typeface="Arial" pitchFamily="34" charset="0"/>
                <a:ea typeface="ヒラギノ角ゴ Pro W3" charset="-128"/>
              </a:defRPr>
            </a:lvl3pPr>
            <a:lvl4pPr marL="1600200" indent="-228600" eaLnBrk="0" hangingPunct="0">
              <a:defRPr sz="2400">
                <a:solidFill>
                  <a:schemeClr val="tx1"/>
                </a:solidFill>
                <a:latin typeface="Arial" pitchFamily="34" charset="0"/>
                <a:ea typeface="ヒラギノ角ゴ Pro W3" charset="-128"/>
              </a:defRPr>
            </a:lvl4pPr>
            <a:lvl5pPr marL="2057400" indent="-228600" eaLnBrk="0" hangingPunct="0">
              <a:defRPr sz="2400">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charset="-128"/>
              </a:defRPr>
            </a:lvl9pPr>
          </a:lstStyle>
          <a:p>
            <a:pPr defTabSz="914400" eaLnBrk="1" hangingPunct="1">
              <a:defRPr/>
            </a:pPr>
            <a:r>
              <a:rPr lang="en-US" altLang="en-US" sz="800" smtClean="0">
                <a:solidFill>
                  <a:srgbClr val="000000"/>
                </a:solidFill>
                <a:cs typeface="+mn-cs"/>
              </a:rPr>
              <a:t>© 2014 International Business Machines Corporation </a:t>
            </a:r>
          </a:p>
        </p:txBody>
      </p:sp>
      <p:sp>
        <p:nvSpPr>
          <p:cNvPr id="15" name="Rectangle 5"/>
          <p:cNvSpPr txBox="1">
            <a:spLocks noChangeArrowheads="1"/>
          </p:cNvSpPr>
          <p:nvPr userDrawn="1"/>
        </p:nvSpPr>
        <p:spPr bwMode="auto">
          <a:xfrm>
            <a:off x="11603038" y="6575425"/>
            <a:ext cx="501650" cy="234950"/>
          </a:xfrm>
          <a:prstGeom prst="rect">
            <a:avLst/>
          </a:prstGeom>
          <a:noFill/>
          <a:ln>
            <a:noFill/>
          </a:ln>
          <a:effectLs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r>
              <a:rPr lang="en-US" altLang="en-US" sz="900">
                <a:solidFill>
                  <a:srgbClr val="000000"/>
                </a:solidFill>
                <a:ea typeface="ヒラギノ角ゴ Pro W3" charset="-128"/>
              </a:rPr>
              <a:t> </a:t>
            </a:r>
            <a:fld id="{139D2744-D735-45EE-8AB7-4CD63FF4867F}" type="slidenum">
              <a:rPr lang="en-US" altLang="en-US" sz="900">
                <a:solidFill>
                  <a:srgbClr val="000000"/>
                </a:solidFill>
                <a:ea typeface="ヒラギノ角ゴ Pro W3" charset="-128"/>
              </a:rPr>
              <a:pPr defTabSz="914400" eaLnBrk="1" hangingPunct="1"/>
              <a:t>‹#›</a:t>
            </a:fld>
            <a:endParaRPr lang="en-US" altLang="en-US" sz="900">
              <a:solidFill>
                <a:srgbClr val="000000"/>
              </a:solidFill>
              <a:ea typeface="ヒラギノ角ゴ Pro W3"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panose="020B0604020202020204" pitchFamily="34" charset="0"/>
        </a:defRPr>
      </a:lvl6pPr>
      <a:lvl7pPr marL="914400" algn="l" rtl="0" eaLnBrk="1" fontAlgn="base" hangingPunct="1">
        <a:spcBef>
          <a:spcPct val="0"/>
        </a:spcBef>
        <a:spcAft>
          <a:spcPct val="0"/>
        </a:spcAft>
        <a:defRPr sz="2200">
          <a:solidFill>
            <a:schemeClr val="tx2"/>
          </a:solidFill>
          <a:latin typeface="Arial" panose="020B0604020202020204" pitchFamily="34" charset="0"/>
        </a:defRPr>
      </a:lvl7pPr>
      <a:lvl8pPr marL="1371600" algn="l" rtl="0" eaLnBrk="1" fontAlgn="base" hangingPunct="1">
        <a:spcBef>
          <a:spcPct val="0"/>
        </a:spcBef>
        <a:spcAft>
          <a:spcPct val="0"/>
        </a:spcAft>
        <a:defRPr sz="2200">
          <a:solidFill>
            <a:schemeClr val="tx2"/>
          </a:solidFill>
          <a:latin typeface="Arial" panose="020B0604020202020204" pitchFamily="34" charset="0"/>
        </a:defRPr>
      </a:lvl8pPr>
      <a:lvl9pPr marL="1828800" algn="l" rtl="0" eaLnBrk="1" fontAlgn="base" hangingPunct="1">
        <a:spcBef>
          <a:spcPct val="0"/>
        </a:spcBef>
        <a:spcAft>
          <a:spcPct val="0"/>
        </a:spcAft>
        <a:defRPr sz="2200">
          <a:solidFill>
            <a:schemeClr val="tx2"/>
          </a:solidFill>
          <a:latin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S PGothic"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731838" y="906463"/>
            <a:ext cx="107251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26627" name="Rectangle 3"/>
          <p:cNvSpPr>
            <a:spLocks noGrp="1" noChangeArrowheads="1"/>
          </p:cNvSpPr>
          <p:nvPr>
            <p:ph type="body" idx="1"/>
          </p:nvPr>
        </p:nvSpPr>
        <p:spPr bwMode="auto">
          <a:xfrm>
            <a:off x="731838" y="1468438"/>
            <a:ext cx="1072515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pic>
        <p:nvPicPr>
          <p:cNvPr id="26628"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2663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2575"/>
            <a:ext cx="16462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5"/>
          <p:cNvSpPr txBox="1">
            <a:spLocks noChangeArrowheads="1"/>
          </p:cNvSpPr>
          <p:nvPr userDrawn="1"/>
        </p:nvSpPr>
        <p:spPr bwMode="auto">
          <a:xfrm>
            <a:off x="93663" y="6575425"/>
            <a:ext cx="4235450" cy="246063"/>
          </a:xfrm>
          <a:prstGeom prst="rect">
            <a:avLst/>
          </a:prstGeom>
          <a:noFill/>
          <a:ln>
            <a:noFill/>
          </a:ln>
          <a:effectLst/>
          <a:extLst/>
        </p:spPr>
        <p:txBody>
          <a:bodyPr/>
          <a:lstStyle>
            <a:lvl1pPr eaLnBrk="0" hangingPunct="0">
              <a:defRPr sz="2400">
                <a:solidFill>
                  <a:schemeClr val="tx1"/>
                </a:solidFill>
                <a:latin typeface="Arial" pitchFamily="34" charset="0"/>
                <a:ea typeface="ヒラギノ角ゴ Pro W3" charset="-128"/>
              </a:defRPr>
            </a:lvl1pPr>
            <a:lvl2pPr marL="742950" indent="-285750" eaLnBrk="0" hangingPunct="0">
              <a:defRPr sz="2400">
                <a:solidFill>
                  <a:schemeClr val="tx1"/>
                </a:solidFill>
                <a:latin typeface="Arial" pitchFamily="34" charset="0"/>
                <a:ea typeface="ヒラギノ角ゴ Pro W3" charset="-128"/>
              </a:defRPr>
            </a:lvl2pPr>
            <a:lvl3pPr marL="1143000" indent="-228600" eaLnBrk="0" hangingPunct="0">
              <a:defRPr sz="2400">
                <a:solidFill>
                  <a:schemeClr val="tx1"/>
                </a:solidFill>
                <a:latin typeface="Arial" pitchFamily="34" charset="0"/>
                <a:ea typeface="ヒラギノ角ゴ Pro W3" charset="-128"/>
              </a:defRPr>
            </a:lvl3pPr>
            <a:lvl4pPr marL="1600200" indent="-228600" eaLnBrk="0" hangingPunct="0">
              <a:defRPr sz="2400">
                <a:solidFill>
                  <a:schemeClr val="tx1"/>
                </a:solidFill>
                <a:latin typeface="Arial" pitchFamily="34" charset="0"/>
                <a:ea typeface="ヒラギノ角ゴ Pro W3" charset="-128"/>
              </a:defRPr>
            </a:lvl4pPr>
            <a:lvl5pPr marL="2057400" indent="-228600" eaLnBrk="0" hangingPunct="0">
              <a:defRPr sz="2400">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charset="-128"/>
              </a:defRPr>
            </a:lvl9pPr>
          </a:lstStyle>
          <a:p>
            <a:pPr defTabSz="914400" eaLnBrk="1" hangingPunct="1">
              <a:defRPr/>
            </a:pPr>
            <a:r>
              <a:rPr lang="en-US" altLang="en-US" sz="800" smtClean="0">
                <a:solidFill>
                  <a:srgbClr val="000000"/>
                </a:solidFill>
                <a:cs typeface="+mn-cs"/>
              </a:rPr>
              <a:t>© 2014 International Business Machines Corporation </a:t>
            </a:r>
          </a:p>
        </p:txBody>
      </p:sp>
      <p:sp>
        <p:nvSpPr>
          <p:cNvPr id="15" name="Rectangle 5"/>
          <p:cNvSpPr txBox="1">
            <a:spLocks noChangeArrowheads="1"/>
          </p:cNvSpPr>
          <p:nvPr userDrawn="1"/>
        </p:nvSpPr>
        <p:spPr bwMode="auto">
          <a:xfrm>
            <a:off x="11603038" y="6575425"/>
            <a:ext cx="501650" cy="234950"/>
          </a:xfrm>
          <a:prstGeom prst="rect">
            <a:avLst/>
          </a:prstGeom>
          <a:noFill/>
          <a:ln>
            <a:noFill/>
          </a:ln>
          <a:effectLs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r>
              <a:rPr lang="en-US" altLang="en-US" sz="900">
                <a:solidFill>
                  <a:srgbClr val="000000"/>
                </a:solidFill>
                <a:ea typeface="ヒラギノ角ゴ Pro W3" charset="-128"/>
              </a:rPr>
              <a:t> </a:t>
            </a:r>
            <a:fld id="{AEF3A994-DA4A-4CC1-A251-3E5341ED6BD9}" type="slidenum">
              <a:rPr lang="en-US" altLang="en-US" sz="900">
                <a:solidFill>
                  <a:srgbClr val="000000"/>
                </a:solidFill>
                <a:ea typeface="ヒラギノ角ゴ Pro W3" charset="-128"/>
              </a:rPr>
              <a:pPr defTabSz="914400" eaLnBrk="1" hangingPunct="1"/>
              <a:t>‹#›</a:t>
            </a:fld>
            <a:endParaRPr lang="en-US" altLang="en-US" sz="900">
              <a:solidFill>
                <a:srgbClr val="000000"/>
              </a:solidFill>
              <a:ea typeface="ヒラギノ角ゴ Pro W3"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panose="020B0604020202020204" pitchFamily="34" charset="0"/>
        </a:defRPr>
      </a:lvl6pPr>
      <a:lvl7pPr marL="914400" algn="l" rtl="0" eaLnBrk="1" fontAlgn="base" hangingPunct="1">
        <a:spcBef>
          <a:spcPct val="0"/>
        </a:spcBef>
        <a:spcAft>
          <a:spcPct val="0"/>
        </a:spcAft>
        <a:defRPr sz="2200">
          <a:solidFill>
            <a:schemeClr val="tx2"/>
          </a:solidFill>
          <a:latin typeface="Arial" panose="020B0604020202020204" pitchFamily="34" charset="0"/>
        </a:defRPr>
      </a:lvl7pPr>
      <a:lvl8pPr marL="1371600" algn="l" rtl="0" eaLnBrk="1" fontAlgn="base" hangingPunct="1">
        <a:spcBef>
          <a:spcPct val="0"/>
        </a:spcBef>
        <a:spcAft>
          <a:spcPct val="0"/>
        </a:spcAft>
        <a:defRPr sz="2200">
          <a:solidFill>
            <a:schemeClr val="tx2"/>
          </a:solidFill>
          <a:latin typeface="Arial" panose="020B0604020202020204" pitchFamily="34" charset="0"/>
        </a:defRPr>
      </a:lvl8pPr>
      <a:lvl9pPr marL="1828800" algn="l" rtl="0" eaLnBrk="1" fontAlgn="base" hangingPunct="1">
        <a:spcBef>
          <a:spcPct val="0"/>
        </a:spcBef>
        <a:spcAft>
          <a:spcPct val="0"/>
        </a:spcAft>
        <a:defRPr sz="2200">
          <a:solidFill>
            <a:schemeClr val="tx2"/>
          </a:solidFill>
          <a:latin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S PGothic"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731838" y="906463"/>
            <a:ext cx="10725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27651" name="Rectangle 3"/>
          <p:cNvSpPr>
            <a:spLocks noGrp="1" noChangeArrowheads="1"/>
          </p:cNvSpPr>
          <p:nvPr>
            <p:ph type="body" idx="1"/>
          </p:nvPr>
        </p:nvSpPr>
        <p:spPr bwMode="auto">
          <a:xfrm>
            <a:off x="731838" y="1822450"/>
            <a:ext cx="107251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0486" name="Rectangle 6"/>
          <p:cNvSpPr>
            <a:spLocks noGrp="1" noChangeArrowheads="1"/>
          </p:cNvSpPr>
          <p:nvPr>
            <p:ph type="sldNum" sz="quarter" idx="4"/>
          </p:nvPr>
        </p:nvSpPr>
        <p:spPr bwMode="auto">
          <a:xfrm>
            <a:off x="9151938" y="6577013"/>
            <a:ext cx="2844800" cy="20161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800">
                <a:solidFill>
                  <a:srgbClr val="000000"/>
                </a:solidFill>
                <a:latin typeface="Cambria" panose="02040503050406030204" pitchFamily="18" charset="0"/>
                <a:ea typeface="MS PGothic" panose="020B0600070205080204" pitchFamily="34" charset="-128"/>
              </a:defRPr>
            </a:lvl1pPr>
          </a:lstStyle>
          <a:p>
            <a:fld id="{5E0373B8-0421-4D0C-8982-00DCBD95D4B3}" type="slidenum">
              <a:rPr lang="en-US" altLang="en-US"/>
              <a:pPr/>
              <a:t>‹#›</a:t>
            </a:fld>
            <a:endParaRPr lang="en-US" altLang="en-US"/>
          </a:p>
        </p:txBody>
      </p:sp>
      <p:pic>
        <p:nvPicPr>
          <p:cNvPr id="27653"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 name="Rectangle 5"/>
          <p:cNvSpPr>
            <a:spLocks noGrp="1" noChangeArrowheads="1"/>
          </p:cNvSpPr>
          <p:nvPr>
            <p:ph type="ftr" sz="quarter" idx="3"/>
          </p:nvPr>
        </p:nvSpPr>
        <p:spPr bwMode="auto">
          <a:xfrm>
            <a:off x="230188" y="6577013"/>
            <a:ext cx="7396162" cy="20161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800">
                <a:solidFill>
                  <a:srgbClr val="000000"/>
                </a:solidFill>
                <a:latin typeface="+mn-lt"/>
                <a:ea typeface="MS PGothic" pitchFamily="34" charset="-128"/>
                <a:cs typeface="Arial" charset="0"/>
              </a:defRPr>
            </a:lvl1pPr>
          </a:lstStyle>
          <a:p>
            <a:pPr>
              <a:defRPr/>
            </a:pPr>
            <a:r>
              <a:rPr lang="en-US"/>
              <a:t>IBM Confidentail until Announced</a:t>
            </a:r>
          </a:p>
        </p:txBody>
      </p:sp>
      <p:pic>
        <p:nvPicPr>
          <p:cNvPr id="27656" name="Picture 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0250" y="280988"/>
            <a:ext cx="16462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76" name="Rectangle 5"/>
          <p:cNvSpPr txBox="1">
            <a:spLocks noGrp="1" noChangeArrowheads="1"/>
          </p:cNvSpPr>
          <p:nvPr userDrawn="1"/>
        </p:nvSpPr>
        <p:spPr bwMode="auto">
          <a:xfrm>
            <a:off x="10267950" y="6584950"/>
            <a:ext cx="1924050" cy="188913"/>
          </a:xfrm>
          <a:prstGeom prst="rect">
            <a:avLst/>
          </a:prstGeom>
          <a:noFill/>
          <a:ln>
            <a:miter lim="800000"/>
            <a:headEnd/>
            <a:tailEnd/>
          </a:ln>
          <a:extLst/>
        </p:spPr>
        <p:txBody>
          <a:bodyPr/>
          <a:lstStyle>
            <a:lvl1pPr>
              <a:defRPr sz="700">
                <a:solidFill>
                  <a:srgbClr val="000000"/>
                </a:solidFill>
                <a:latin typeface="Cambria" charset="0"/>
                <a:ea typeface="ＭＳ Ｐゴシック" charset="0"/>
                <a:cs typeface="ＭＳ Ｐゴシック" charset="0"/>
              </a:defRPr>
            </a:lvl1pPr>
            <a:lvl2pPr marL="742950" indent="-285750">
              <a:defRPr sz="700">
                <a:solidFill>
                  <a:srgbClr val="000000"/>
                </a:solidFill>
                <a:latin typeface="Cambria" charset="0"/>
                <a:ea typeface="ＭＳ Ｐゴシック" charset="0"/>
              </a:defRPr>
            </a:lvl2pPr>
            <a:lvl3pPr marL="1143000" indent="-228600">
              <a:defRPr sz="700">
                <a:solidFill>
                  <a:srgbClr val="000000"/>
                </a:solidFill>
                <a:latin typeface="Cambria" charset="0"/>
                <a:ea typeface="ＭＳ Ｐゴシック" charset="0"/>
              </a:defRPr>
            </a:lvl3pPr>
            <a:lvl4pPr marL="1600200" indent="-228600">
              <a:defRPr sz="700">
                <a:solidFill>
                  <a:srgbClr val="000000"/>
                </a:solidFill>
                <a:latin typeface="Cambria" charset="0"/>
                <a:ea typeface="ＭＳ Ｐゴシック" charset="0"/>
              </a:defRPr>
            </a:lvl4pPr>
            <a:lvl5pPr marL="2057400" indent="-228600">
              <a:defRPr sz="700">
                <a:solidFill>
                  <a:srgbClr val="000000"/>
                </a:solidFill>
                <a:latin typeface="Cambria" charset="0"/>
                <a:ea typeface="ＭＳ Ｐゴシック" charset="0"/>
              </a:defRPr>
            </a:lvl5pPr>
            <a:lvl6pPr marL="2514600" indent="-228600" fontAlgn="base">
              <a:spcBef>
                <a:spcPct val="0"/>
              </a:spcBef>
              <a:spcAft>
                <a:spcPct val="0"/>
              </a:spcAft>
              <a:defRPr sz="700">
                <a:solidFill>
                  <a:srgbClr val="000000"/>
                </a:solidFill>
                <a:latin typeface="Cambria" charset="0"/>
                <a:ea typeface="ＭＳ Ｐゴシック" charset="0"/>
              </a:defRPr>
            </a:lvl6pPr>
            <a:lvl7pPr marL="2971800" indent="-228600" fontAlgn="base">
              <a:spcBef>
                <a:spcPct val="0"/>
              </a:spcBef>
              <a:spcAft>
                <a:spcPct val="0"/>
              </a:spcAft>
              <a:defRPr sz="700">
                <a:solidFill>
                  <a:srgbClr val="000000"/>
                </a:solidFill>
                <a:latin typeface="Cambria" charset="0"/>
                <a:ea typeface="ＭＳ Ｐゴシック" charset="0"/>
              </a:defRPr>
            </a:lvl7pPr>
            <a:lvl8pPr marL="3429000" indent="-228600" fontAlgn="base">
              <a:spcBef>
                <a:spcPct val="0"/>
              </a:spcBef>
              <a:spcAft>
                <a:spcPct val="0"/>
              </a:spcAft>
              <a:defRPr sz="700">
                <a:solidFill>
                  <a:srgbClr val="000000"/>
                </a:solidFill>
                <a:latin typeface="Cambria" charset="0"/>
                <a:ea typeface="ＭＳ Ｐゴシック" charset="0"/>
              </a:defRPr>
            </a:lvl8pPr>
            <a:lvl9pPr marL="3886200" indent="-228600" fontAlgn="base">
              <a:spcBef>
                <a:spcPct val="0"/>
              </a:spcBef>
              <a:spcAft>
                <a:spcPct val="0"/>
              </a:spcAft>
              <a:defRPr sz="700">
                <a:solidFill>
                  <a:srgbClr val="000000"/>
                </a:solidFill>
                <a:latin typeface="Cambria" charset="0"/>
                <a:ea typeface="ＭＳ Ｐゴシック" charset="0"/>
              </a:defRPr>
            </a:lvl9pPr>
          </a:lstStyle>
          <a:p>
            <a:pPr defTabSz="914400" eaLnBrk="1" hangingPunct="1">
              <a:defRPr/>
            </a:pPr>
            <a:r>
              <a:rPr lang="en-US" sz="800">
                <a:latin typeface="Arial" charset="0"/>
              </a:rPr>
              <a:t>© 2014 IBM Corporation</a:t>
            </a:r>
          </a:p>
        </p:txBody>
      </p:sp>
      <p:sp>
        <p:nvSpPr>
          <p:cNvPr id="1035" name="Slide Number Placeholder 3"/>
          <p:cNvSpPr txBox="1">
            <a:spLocks noGrp="1"/>
          </p:cNvSpPr>
          <p:nvPr userDrawn="1"/>
        </p:nvSpPr>
        <p:spPr bwMode="auto">
          <a:xfrm>
            <a:off x="0" y="6594475"/>
            <a:ext cx="604838" cy="169863"/>
          </a:xfrm>
          <a:prstGeom prst="rect">
            <a:avLst/>
          </a:prstGeom>
          <a:noFill/>
          <a:ln w="9525">
            <a:no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fld id="{2186E800-9CEB-46A1-BC4A-BFABF618840A}" type="slidenum">
              <a:rPr lang="en-US" altLang="en-US" sz="1000">
                <a:solidFill>
                  <a:srgbClr val="000000"/>
                </a:solidFill>
                <a:latin typeface="Cambria" panose="02040503050406030204" pitchFamily="18" charset="0"/>
                <a:ea typeface="MS PGothic" panose="020B0600070205080204" pitchFamily="34" charset="-128"/>
              </a:rPr>
              <a:pPr algn="r" defTabSz="914400" eaLnBrk="1" hangingPunct="1"/>
              <a:t>‹#›</a:t>
            </a:fld>
            <a:endParaRPr lang="en-US" altLang="en-US" sz="1000">
              <a:solidFill>
                <a:srgbClr val="000000"/>
              </a:solidFill>
              <a:latin typeface="Cambria" panose="02040503050406030204" pitchFamily="18"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panose="020B0604020202020204" pitchFamily="34"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panose="020B0604020202020204" pitchFamily="34" charset="0"/>
        </a:defRPr>
      </a:lvl6pPr>
      <a:lvl7pPr marL="914400" algn="l" rtl="0" eaLnBrk="1" fontAlgn="base" hangingPunct="1">
        <a:spcBef>
          <a:spcPct val="0"/>
        </a:spcBef>
        <a:spcAft>
          <a:spcPct val="0"/>
        </a:spcAft>
        <a:defRPr sz="2200">
          <a:solidFill>
            <a:schemeClr val="tx2"/>
          </a:solidFill>
          <a:latin typeface="Arial" panose="020B0604020202020204" pitchFamily="34" charset="0"/>
        </a:defRPr>
      </a:lvl7pPr>
      <a:lvl8pPr marL="1371600" algn="l" rtl="0" eaLnBrk="1" fontAlgn="base" hangingPunct="1">
        <a:spcBef>
          <a:spcPct val="0"/>
        </a:spcBef>
        <a:spcAft>
          <a:spcPct val="0"/>
        </a:spcAft>
        <a:defRPr sz="2200">
          <a:solidFill>
            <a:schemeClr val="tx2"/>
          </a:solidFill>
          <a:latin typeface="Arial" panose="020B0604020202020204" pitchFamily="34" charset="0"/>
        </a:defRPr>
      </a:lvl8pPr>
      <a:lvl9pPr marL="1828800" algn="l" rtl="0" eaLnBrk="1" fontAlgn="base" hangingPunct="1">
        <a:spcBef>
          <a:spcPct val="0"/>
        </a:spcBef>
        <a:spcAft>
          <a:spcPct val="0"/>
        </a:spcAft>
        <a:defRPr sz="2200">
          <a:solidFill>
            <a:schemeClr val="tx2"/>
          </a:solidFill>
          <a:latin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S PGothic"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674"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28676"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a:spLocks noGrp="1" noChangeArrowheads="1"/>
          </p:cNvSpPr>
          <p:nvPr>
            <p:ph type="title"/>
          </p:nvPr>
        </p:nvSpPr>
        <p:spPr bwMode="auto">
          <a:xfrm>
            <a:off x="731838" y="906463"/>
            <a:ext cx="10725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28678" name="Rectangle 3"/>
          <p:cNvSpPr>
            <a:spLocks noGrp="1" noChangeArrowheads="1"/>
          </p:cNvSpPr>
          <p:nvPr>
            <p:ph type="body" idx="1"/>
          </p:nvPr>
        </p:nvSpPr>
        <p:spPr bwMode="auto">
          <a:xfrm>
            <a:off x="731838" y="1822450"/>
            <a:ext cx="107251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8679" name="Rectangle 6"/>
          <p:cNvSpPr>
            <a:spLocks noChangeArrowheads="1"/>
          </p:cNvSpPr>
          <p:nvPr userDrawn="1"/>
        </p:nvSpPr>
        <p:spPr bwMode="auto">
          <a:xfrm>
            <a:off x="101600" y="6553200"/>
            <a:ext cx="2844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fld id="{A933C87E-EF8C-4A11-8CD7-1410924CB236}" type="slidenum">
              <a:rPr lang="en-US" altLang="en-US" sz="1000">
                <a:solidFill>
                  <a:srgbClr val="000000"/>
                </a:solidFill>
                <a:ea typeface="MS PGothic" panose="020B0600070205080204" pitchFamily="34" charset="-128"/>
              </a:rPr>
              <a:pPr defTabSz="914400"/>
              <a:t>‹#›</a:t>
            </a:fld>
            <a:endParaRPr lang="en-US" altLang="en-US" sz="1000">
              <a:solidFill>
                <a:srgbClr val="000000"/>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anose="020B0604020202020204" pitchFamily="34" charset="0"/>
        </a:defRPr>
      </a:lvl2pPr>
      <a:lvl3pPr algn="l" rtl="0" eaLnBrk="0" fontAlgn="base" hangingPunct="0">
        <a:spcBef>
          <a:spcPct val="0"/>
        </a:spcBef>
        <a:spcAft>
          <a:spcPct val="0"/>
        </a:spcAft>
        <a:defRPr sz="2200">
          <a:solidFill>
            <a:schemeClr val="tx2"/>
          </a:solidFill>
          <a:latin typeface="Arial" panose="020B0604020202020204" pitchFamily="34" charset="0"/>
        </a:defRPr>
      </a:lvl3pPr>
      <a:lvl4pPr algn="l" rtl="0" eaLnBrk="0" fontAlgn="base" hangingPunct="0">
        <a:spcBef>
          <a:spcPct val="0"/>
        </a:spcBef>
        <a:spcAft>
          <a:spcPct val="0"/>
        </a:spcAft>
        <a:defRPr sz="2200">
          <a:solidFill>
            <a:schemeClr val="tx2"/>
          </a:solidFill>
          <a:latin typeface="Arial" panose="020B0604020202020204" pitchFamily="34" charset="0"/>
        </a:defRPr>
      </a:lvl4pPr>
      <a:lvl5pPr algn="l" rtl="0" eaLnBrk="0" fontAlgn="base" hangingPunct="0">
        <a:spcBef>
          <a:spcPct val="0"/>
        </a:spcBef>
        <a:spcAft>
          <a:spcPct val="0"/>
        </a:spcAft>
        <a:defRPr sz="2200">
          <a:solidFill>
            <a:schemeClr val="tx2"/>
          </a:solidFill>
          <a:latin typeface="Arial" panose="020B0604020202020204" pitchFamily="34" charset="0"/>
        </a:defRPr>
      </a:lvl5pPr>
      <a:lvl6pPr marL="457200" algn="l" rtl="0" eaLnBrk="0" fontAlgn="base" hangingPunct="0">
        <a:spcBef>
          <a:spcPct val="0"/>
        </a:spcBef>
        <a:spcAft>
          <a:spcPct val="0"/>
        </a:spcAft>
        <a:defRPr sz="2200">
          <a:solidFill>
            <a:schemeClr val="tx2"/>
          </a:solidFill>
          <a:latin typeface="Arial" panose="020B0604020202020204" pitchFamily="34" charset="0"/>
        </a:defRPr>
      </a:lvl6pPr>
      <a:lvl7pPr marL="914400" algn="l" rtl="0" eaLnBrk="0" fontAlgn="base" hangingPunct="0">
        <a:spcBef>
          <a:spcPct val="0"/>
        </a:spcBef>
        <a:spcAft>
          <a:spcPct val="0"/>
        </a:spcAft>
        <a:defRPr sz="2200">
          <a:solidFill>
            <a:schemeClr val="tx2"/>
          </a:solidFill>
          <a:latin typeface="Arial" panose="020B0604020202020204" pitchFamily="34" charset="0"/>
        </a:defRPr>
      </a:lvl7pPr>
      <a:lvl8pPr marL="1371600" algn="l" rtl="0" eaLnBrk="0" fontAlgn="base" hangingPunct="0">
        <a:spcBef>
          <a:spcPct val="0"/>
        </a:spcBef>
        <a:spcAft>
          <a:spcPct val="0"/>
        </a:spcAft>
        <a:defRPr sz="2200">
          <a:solidFill>
            <a:schemeClr val="tx2"/>
          </a:solidFill>
          <a:latin typeface="Arial" panose="020B0604020202020204" pitchFamily="34" charset="0"/>
        </a:defRPr>
      </a:lvl8pPr>
      <a:lvl9pPr marL="1828800" algn="l" rtl="0" eaLnBrk="0" fontAlgn="base" hangingPunct="0">
        <a:spcBef>
          <a:spcPct val="0"/>
        </a:spcBef>
        <a:spcAft>
          <a:spcPct val="0"/>
        </a:spcAft>
        <a:defRPr sz="2200">
          <a:solidFill>
            <a:schemeClr val="tx2"/>
          </a:solidFill>
          <a:latin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2970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2"/>
          <p:cNvSpPr>
            <a:spLocks noGrp="1" noChangeArrowheads="1"/>
          </p:cNvSpPr>
          <p:nvPr>
            <p:ph type="title"/>
          </p:nvPr>
        </p:nvSpPr>
        <p:spPr bwMode="auto">
          <a:xfrm>
            <a:off x="731838" y="906463"/>
            <a:ext cx="10725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29702" name="Rectangle 3"/>
          <p:cNvSpPr>
            <a:spLocks noGrp="1" noChangeArrowheads="1"/>
          </p:cNvSpPr>
          <p:nvPr>
            <p:ph type="body" idx="1"/>
          </p:nvPr>
        </p:nvSpPr>
        <p:spPr bwMode="auto">
          <a:xfrm>
            <a:off x="731838" y="1822450"/>
            <a:ext cx="107251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10" name="Rectangle 6"/>
          <p:cNvSpPr>
            <a:spLocks noGrp="1" noChangeArrowheads="1"/>
          </p:cNvSpPr>
          <p:nvPr>
            <p:ph type="sldNum" sz="quarter" idx="4"/>
          </p:nvPr>
        </p:nvSpPr>
        <p:spPr bwMode="auto">
          <a:xfrm>
            <a:off x="9151938" y="6500813"/>
            <a:ext cx="2844800" cy="200025"/>
          </a:xfrm>
          <a:prstGeom prst="rect">
            <a:avLst/>
          </a:prstGeom>
          <a:extLst/>
        </p:spPr>
        <p:txBody>
          <a:bodyPr vert="horz" wrap="square" lIns="91440" tIns="45720" rIns="91440" bIns="45720" numCol="1" anchor="t" anchorCtr="0" compatLnSpc="1">
            <a:prstTxWarp prst="textNoShape">
              <a:avLst/>
            </a:prstTxWarp>
          </a:bodyPr>
          <a:lstStyle>
            <a:lvl1pPr algn="r">
              <a:defRPr sz="800">
                <a:solidFill>
                  <a:srgbClr val="000000"/>
                </a:solidFill>
                <a:ea typeface="MS PGothic" panose="020B0600070205080204" pitchFamily="34" charset="-128"/>
              </a:defRPr>
            </a:lvl1pPr>
          </a:lstStyle>
          <a:p>
            <a:fld id="{5CD4B680-2E61-49C7-B85F-7361DD24A2D2}" type="slidenum">
              <a:rPr lang="en-US" altLang="en-US"/>
              <a:pPr/>
              <a:t>‹#›</a:t>
            </a:fld>
            <a:endParaRPr lang="en-US" altLang="en-US"/>
          </a:p>
        </p:txBody>
      </p:sp>
      <p:sp>
        <p:nvSpPr>
          <p:cNvPr id="29704" name="Rectangle 6"/>
          <p:cNvSpPr>
            <a:spLocks noChangeArrowheads="1"/>
          </p:cNvSpPr>
          <p:nvPr userDrawn="1"/>
        </p:nvSpPr>
        <p:spPr bwMode="auto">
          <a:xfrm>
            <a:off x="101600" y="6553200"/>
            <a:ext cx="2844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fld id="{E97BCA2A-BEC8-428C-9F82-FF1E4320AA44}" type="slidenum">
              <a:rPr lang="en-US" altLang="en-US" sz="1000">
                <a:solidFill>
                  <a:srgbClr val="000000"/>
                </a:solidFill>
                <a:ea typeface="MS PGothic" panose="020B0600070205080204" pitchFamily="34" charset="-128"/>
              </a:rPr>
              <a:pPr defTabSz="914400"/>
              <a:t>‹#›</a:t>
            </a:fld>
            <a:endParaRPr lang="en-US" altLang="en-US" sz="1000">
              <a:solidFill>
                <a:srgbClr val="000000"/>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itchFamily="34" charset="0"/>
          <a:cs typeface="Arial" pitchFamily="34" charset="0"/>
        </a:defRPr>
      </a:lvl2pPr>
      <a:lvl3pPr algn="l" rtl="0" eaLnBrk="0" fontAlgn="base" hangingPunct="0">
        <a:spcBef>
          <a:spcPct val="0"/>
        </a:spcBef>
        <a:spcAft>
          <a:spcPct val="0"/>
        </a:spcAft>
        <a:defRPr sz="2200">
          <a:solidFill>
            <a:schemeClr val="tx2"/>
          </a:solidFill>
          <a:latin typeface="Arial" pitchFamily="34" charset="0"/>
          <a:cs typeface="Arial" pitchFamily="34" charset="0"/>
        </a:defRPr>
      </a:lvl3pPr>
      <a:lvl4pPr algn="l" rtl="0" eaLnBrk="0" fontAlgn="base" hangingPunct="0">
        <a:spcBef>
          <a:spcPct val="0"/>
        </a:spcBef>
        <a:spcAft>
          <a:spcPct val="0"/>
        </a:spcAft>
        <a:defRPr sz="2200">
          <a:solidFill>
            <a:schemeClr val="tx2"/>
          </a:solidFill>
          <a:latin typeface="Arial" pitchFamily="34" charset="0"/>
          <a:cs typeface="Arial" pitchFamily="34" charset="0"/>
        </a:defRPr>
      </a:lvl4pPr>
      <a:lvl5pPr algn="l" rtl="0" eaLnBrk="0" fontAlgn="base" hangingPunct="0">
        <a:spcBef>
          <a:spcPct val="0"/>
        </a:spcBef>
        <a:spcAft>
          <a:spcPct val="0"/>
        </a:spcAft>
        <a:defRPr sz="2200">
          <a:solidFill>
            <a:schemeClr val="tx2"/>
          </a:solidFill>
          <a:latin typeface="Arial" pitchFamily="34" charset="0"/>
          <a:cs typeface="Arial" pitchFamily="34" charset="0"/>
        </a:defRPr>
      </a:lvl5pPr>
      <a:lvl6pPr marL="457200" algn="l" rtl="0" fontAlgn="base">
        <a:spcBef>
          <a:spcPct val="0"/>
        </a:spcBef>
        <a:spcAft>
          <a:spcPct val="0"/>
        </a:spcAft>
        <a:defRPr sz="2200">
          <a:solidFill>
            <a:schemeClr val="tx2"/>
          </a:solidFill>
          <a:latin typeface="Arial" pitchFamily="34" charset="0"/>
          <a:cs typeface="Arial" pitchFamily="34" charset="0"/>
        </a:defRPr>
      </a:lvl6pPr>
      <a:lvl7pPr marL="914400" algn="l" rtl="0" fontAlgn="base">
        <a:spcBef>
          <a:spcPct val="0"/>
        </a:spcBef>
        <a:spcAft>
          <a:spcPct val="0"/>
        </a:spcAft>
        <a:defRPr sz="2200">
          <a:solidFill>
            <a:schemeClr val="tx2"/>
          </a:solidFill>
          <a:latin typeface="Arial" pitchFamily="34" charset="0"/>
          <a:cs typeface="Arial" pitchFamily="34" charset="0"/>
        </a:defRPr>
      </a:lvl7pPr>
      <a:lvl8pPr marL="1371600" algn="l" rtl="0" fontAlgn="base">
        <a:spcBef>
          <a:spcPct val="0"/>
        </a:spcBef>
        <a:spcAft>
          <a:spcPct val="0"/>
        </a:spcAft>
        <a:defRPr sz="2200">
          <a:solidFill>
            <a:schemeClr val="tx2"/>
          </a:solidFill>
          <a:latin typeface="Arial" pitchFamily="34" charset="0"/>
          <a:cs typeface="Arial" pitchFamily="34" charset="0"/>
        </a:defRPr>
      </a:lvl8pPr>
      <a:lvl9pPr marL="1828800" algn="l" rtl="0" fontAlgn="base">
        <a:spcBef>
          <a:spcPct val="0"/>
        </a:spcBef>
        <a:spcAft>
          <a:spcPct val="0"/>
        </a:spcAft>
        <a:defRPr sz="2200">
          <a:solidFill>
            <a:schemeClr val="tx2"/>
          </a:solidFill>
          <a:latin typeface="Arial" pitchFamily="34" charset="0"/>
          <a:cs typeface="Arial" pitchFamily="34" charset="0"/>
        </a:defRPr>
      </a:lvl9pPr>
    </p:titleStyle>
    <p:bodyStyle>
      <a:lvl1pPr marL="228600" indent="-228600" algn="l" rtl="0" eaLnBrk="0" fontAlgn="base" hangingPunct="0">
        <a:spcBef>
          <a:spcPct val="20000"/>
        </a:spcBef>
        <a:spcAft>
          <a:spcPct val="0"/>
        </a:spcAft>
        <a:buChar char="•"/>
        <a:defRPr sz="16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a:solidFill>
            <a:schemeClr val="tx1"/>
          </a:solidFill>
          <a:latin typeface="+mn-lt"/>
          <a:cs typeface="+mn-cs"/>
        </a:defRPr>
      </a:lvl2pPr>
      <a:lvl3pPr marL="1143000" indent="-228600" algn="l" rtl="0" eaLnBrk="0" fontAlgn="base" hangingPunct="0">
        <a:spcBef>
          <a:spcPct val="20000"/>
        </a:spcBef>
        <a:spcAft>
          <a:spcPct val="0"/>
        </a:spcAft>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a:p>
        </p:txBody>
      </p:sp>
      <p:sp>
        <p:nvSpPr>
          <p:cNvPr id="20483"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p:txBody>
      </p:sp>
      <p:sp>
        <p:nvSpPr>
          <p:cNvPr id="20485" name="Rectangle 5"/>
          <p:cNvSpPr>
            <a:spLocks noGrp="1" noChangeArrowheads="1"/>
          </p:cNvSpPr>
          <p:nvPr>
            <p:ph type="ftr" sz="quarter" idx="3"/>
          </p:nvPr>
        </p:nvSpPr>
        <p:spPr bwMode="auto">
          <a:xfrm>
            <a:off x="230188" y="6499225"/>
            <a:ext cx="7396162"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defTabSz="914400" eaLnBrk="0" hangingPunct="0">
              <a:lnSpc>
                <a:spcPct val="90000"/>
              </a:lnSpc>
              <a:spcBef>
                <a:spcPct val="50000"/>
              </a:spcBef>
              <a:buClr>
                <a:srgbClr val="000000"/>
              </a:buClr>
              <a:buFont typeface="Wingdings" pitchFamily="2" charset="2"/>
              <a:buNone/>
              <a:defRPr sz="800">
                <a:solidFill>
                  <a:srgbClr val="000000"/>
                </a:solidFill>
                <a:latin typeface="+mn-lt"/>
                <a:cs typeface="+mn-cs"/>
              </a:defRPr>
            </a:lvl1pPr>
          </a:lstStyle>
          <a:p>
            <a:pPr>
              <a:defRPr/>
            </a:pPr>
            <a:r>
              <a:rPr lang="en-US" altLang="en-US"/>
              <a:t>IBM Confidentail until Announced</a:t>
            </a:r>
          </a:p>
        </p:txBody>
      </p:sp>
      <p:sp>
        <p:nvSpPr>
          <p:cNvPr id="20486" name="Rectangle 6"/>
          <p:cNvSpPr>
            <a:spLocks noGrp="1" noChangeArrowheads="1"/>
          </p:cNvSpPr>
          <p:nvPr>
            <p:ph type="sldNum" sz="quarter" idx="4"/>
          </p:nvPr>
        </p:nvSpPr>
        <p:spPr bwMode="auto">
          <a:xfrm>
            <a:off x="9151938" y="6499225"/>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defTabSz="914400">
              <a:lnSpc>
                <a:spcPct val="90000"/>
              </a:lnSpc>
              <a:spcBef>
                <a:spcPct val="50000"/>
              </a:spcBef>
              <a:buClr>
                <a:srgbClr val="000000"/>
              </a:buClr>
              <a:buFont typeface="Wingdings" panose="05000000000000000000" pitchFamily="2" charset="2"/>
              <a:buNone/>
              <a:defRPr sz="800">
                <a:solidFill>
                  <a:srgbClr val="000000"/>
                </a:solidFill>
              </a:defRPr>
            </a:lvl1pPr>
          </a:lstStyle>
          <a:p>
            <a:fld id="{841C085A-88AE-447E-8B95-3E94BACC27A4}" type="slidenum">
              <a:rPr lang="en-US" altLang="en-US"/>
              <a:pPr/>
              <a:t>‹#›</a:t>
            </a:fld>
            <a:endParaRPr lang="en-US" altLang="en-US"/>
          </a:p>
        </p:txBody>
      </p:sp>
      <p:pic>
        <p:nvPicPr>
          <p:cNvPr id="3078"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Line 15"/>
          <p:cNvSpPr>
            <a:spLocks noChangeShapeType="1"/>
          </p:cNvSpPr>
          <p:nvPr/>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a:lnSpc>
                <a:spcPct val="90000"/>
              </a:lnSpc>
              <a:spcBef>
                <a:spcPct val="50000"/>
              </a:spcBef>
              <a:buClr>
                <a:srgbClr val="000000"/>
              </a:buClr>
              <a:buFont typeface="Wingdings" charset="0"/>
              <a:buNone/>
              <a:defRPr/>
            </a:pPr>
            <a:endParaRPr lang="en-US" sz="1600">
              <a:solidFill>
                <a:srgbClr val="000000"/>
              </a:solidFill>
              <a:latin typeface="+mn-lt"/>
              <a:cs typeface="ＭＳ Ｐゴシック" charset="0"/>
            </a:endParaRPr>
          </a:p>
        </p:txBody>
      </p:sp>
      <p:pic>
        <p:nvPicPr>
          <p:cNvPr id="308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2575"/>
            <a:ext cx="16462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p:nvPr userDrawn="1"/>
        </p:nvSpPr>
        <p:spPr>
          <a:xfrm>
            <a:off x="6400800" y="6537325"/>
            <a:ext cx="5408613" cy="244475"/>
          </a:xfrm>
          <a:prstGeom prst="rect">
            <a:avLst/>
          </a:prstGeom>
          <a:noFill/>
        </p:spPr>
        <p:txBody>
          <a:bodyPr>
            <a:spAutoFit/>
          </a:bodyPr>
          <a:lstStyle>
            <a:lvl1pPr defTabSz="457200">
              <a:defRPr sz="1600">
                <a:solidFill>
                  <a:schemeClr val="tx1"/>
                </a:solidFill>
                <a:latin typeface="Arial" pitchFamily="34" charset="0"/>
                <a:ea typeface="ＭＳ Ｐゴシック" pitchFamily="34" charset="-128"/>
              </a:defRPr>
            </a:lvl1pPr>
            <a:lvl2pPr marL="742950" indent="-285750" defTabSz="457200">
              <a:defRPr sz="1600">
                <a:solidFill>
                  <a:schemeClr val="tx1"/>
                </a:solidFill>
                <a:latin typeface="Arial" pitchFamily="34" charset="0"/>
                <a:ea typeface="ＭＳ Ｐゴシック" pitchFamily="34" charset="-128"/>
              </a:defRPr>
            </a:lvl2pPr>
            <a:lvl3pPr marL="1143000" indent="-228600" defTabSz="457200">
              <a:defRPr sz="1600">
                <a:solidFill>
                  <a:schemeClr val="tx1"/>
                </a:solidFill>
                <a:latin typeface="Arial" pitchFamily="34" charset="0"/>
                <a:ea typeface="ＭＳ Ｐゴシック" pitchFamily="34" charset="-128"/>
              </a:defRPr>
            </a:lvl3pPr>
            <a:lvl4pPr marL="1600200" indent="-228600" defTabSz="457200">
              <a:defRPr sz="1600">
                <a:solidFill>
                  <a:schemeClr val="tx1"/>
                </a:solidFill>
                <a:latin typeface="Arial" pitchFamily="34" charset="0"/>
                <a:ea typeface="ＭＳ Ｐゴシック" pitchFamily="34" charset="-128"/>
              </a:defRPr>
            </a:lvl4pPr>
            <a:lvl5pPr marL="2057400" indent="-228600" defTabSz="457200">
              <a:defRPr sz="1600">
                <a:solidFill>
                  <a:schemeClr val="tx1"/>
                </a:solidFill>
                <a:latin typeface="Arial" pitchFamily="34" charset="0"/>
                <a:ea typeface="ＭＳ Ｐゴシック" pitchFamily="34" charset="-128"/>
              </a:defRPr>
            </a:lvl5pPr>
            <a:lvl6pPr marL="25146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6pPr>
            <a:lvl7pPr marL="29718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7pPr>
            <a:lvl8pPr marL="34290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8pPr>
            <a:lvl9pPr marL="38862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9pPr>
          </a:lstStyle>
          <a:p>
            <a:pPr algn="r" eaLnBrk="1" hangingPunct="1">
              <a:defRPr/>
            </a:pPr>
            <a:r>
              <a:rPr lang="en-US" altLang="en-US" sz="1000" smtClean="0">
                <a:solidFill>
                  <a:srgbClr val="17978C"/>
                </a:solidFill>
                <a:latin typeface="ITC Lubalin Graph LT Book" pitchFamily="-84" charset="0"/>
                <a:cs typeface="ＭＳ Ｐゴシック" charset="0"/>
              </a:rPr>
              <a:t>#powersystems</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charset="0"/>
          <a:ea typeface="ＭＳ Ｐゴシック" charset="0"/>
        </a:defRPr>
      </a:lvl6pPr>
      <a:lvl7pPr marL="914400" algn="l" rtl="0" eaLnBrk="1" fontAlgn="base" hangingPunct="1">
        <a:spcBef>
          <a:spcPct val="0"/>
        </a:spcBef>
        <a:spcAft>
          <a:spcPct val="0"/>
        </a:spcAft>
        <a:defRPr sz="2200">
          <a:solidFill>
            <a:schemeClr val="tx2"/>
          </a:solidFill>
          <a:latin typeface="Arial" charset="0"/>
          <a:ea typeface="ＭＳ Ｐゴシック" charset="0"/>
        </a:defRPr>
      </a:lvl7pPr>
      <a:lvl8pPr marL="1371600" algn="l" rtl="0" eaLnBrk="1" fontAlgn="base" hangingPunct="1">
        <a:spcBef>
          <a:spcPct val="0"/>
        </a:spcBef>
        <a:spcAft>
          <a:spcPct val="0"/>
        </a:spcAft>
        <a:defRPr sz="2200">
          <a:solidFill>
            <a:schemeClr val="tx2"/>
          </a:solidFill>
          <a:latin typeface="Arial" charset="0"/>
          <a:ea typeface="ＭＳ Ｐゴシック" charset="0"/>
        </a:defRPr>
      </a:lvl8pPr>
      <a:lvl9pPr marL="1828800" algn="l" rtl="0" eaLnBrk="1" fontAlgn="base" hangingPunct="1">
        <a:spcBef>
          <a:spcPct val="0"/>
        </a:spcBef>
        <a:spcAft>
          <a:spcPct val="0"/>
        </a:spcAft>
        <a:defRPr sz="2200">
          <a:solidFill>
            <a:schemeClr val="tx2"/>
          </a:solidFill>
          <a:latin typeface="Arial" charset="0"/>
          <a:ea typeface="ＭＳ Ｐゴシック" charset="0"/>
        </a:defRPr>
      </a:lvl9pPr>
    </p:titleStyle>
    <p:bodyStyle>
      <a:lvl1pPr marL="228600" indent="-228600" algn="l" rtl="0" eaLnBrk="0" fontAlgn="base" hangingPunct="0">
        <a:spcBef>
          <a:spcPct val="20000"/>
        </a:spcBef>
        <a:spcAft>
          <a:spcPct val="0"/>
        </a:spcAft>
        <a:buChar char="•"/>
        <a:defRPr sz="16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731838" y="906463"/>
            <a:ext cx="10725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30723" name="Rectangle 3"/>
          <p:cNvSpPr>
            <a:spLocks noGrp="1" noChangeArrowheads="1"/>
          </p:cNvSpPr>
          <p:nvPr>
            <p:ph type="body" idx="1"/>
          </p:nvPr>
        </p:nvSpPr>
        <p:spPr bwMode="auto">
          <a:xfrm>
            <a:off x="731838" y="1822450"/>
            <a:ext cx="107251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0485" name="Rectangle 5"/>
          <p:cNvSpPr>
            <a:spLocks noGrp="1" noChangeArrowheads="1"/>
          </p:cNvSpPr>
          <p:nvPr>
            <p:ph type="ftr" sz="quarter" idx="3"/>
          </p:nvPr>
        </p:nvSpPr>
        <p:spPr bwMode="auto">
          <a:xfrm>
            <a:off x="230188" y="6500813"/>
            <a:ext cx="7396162" cy="200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800">
                <a:solidFill>
                  <a:srgbClr val="000000"/>
                </a:solidFill>
                <a:latin typeface="+mn-lt"/>
                <a:ea typeface="ヒラギノ角ゴ Pro W3"/>
                <a:cs typeface="ヒラギノ角ゴ Pro W3"/>
              </a:defRPr>
            </a:lvl1pPr>
          </a:lstStyle>
          <a:p>
            <a:pPr>
              <a:defRPr/>
            </a:pPr>
            <a:r>
              <a:rPr lang="en-US" altLang="en-US"/>
              <a:t>IBM Confidentail until Announced</a:t>
            </a:r>
          </a:p>
        </p:txBody>
      </p:sp>
      <p:sp>
        <p:nvSpPr>
          <p:cNvPr id="20486" name="Rectangle 6"/>
          <p:cNvSpPr>
            <a:spLocks noGrp="1" noChangeArrowheads="1"/>
          </p:cNvSpPr>
          <p:nvPr>
            <p:ph type="sldNum" sz="quarter" idx="4"/>
          </p:nvPr>
        </p:nvSpPr>
        <p:spPr bwMode="auto">
          <a:xfrm>
            <a:off x="9151938" y="6500813"/>
            <a:ext cx="2844800" cy="200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800">
                <a:solidFill>
                  <a:srgbClr val="000000"/>
                </a:solidFill>
                <a:ea typeface="ヒラギノ角ゴ Pro W3" charset="-128"/>
              </a:defRPr>
            </a:lvl1pPr>
          </a:lstStyle>
          <a:p>
            <a:fld id="{BFB6A7F9-BC8D-49C5-86FE-A948FBBA2A0C}" type="slidenum">
              <a:rPr lang="en-US" altLang="en-US"/>
              <a:pPr/>
              <a:t>‹#›</a:t>
            </a:fld>
            <a:endParaRPr lang="en-US" altLang="en-US"/>
          </a:p>
        </p:txBody>
      </p:sp>
      <p:pic>
        <p:nvPicPr>
          <p:cNvPr id="30726"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3072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2"/>
          <p:cNvSpPr txBox="1">
            <a:spLocks noChangeArrowheads="1"/>
          </p:cNvSpPr>
          <p:nvPr userDrawn="1"/>
        </p:nvSpPr>
        <p:spPr bwMode="auto">
          <a:xfrm>
            <a:off x="4438650" y="6629400"/>
            <a:ext cx="4262438" cy="228600"/>
          </a:xfrm>
          <a:prstGeom prst="rect">
            <a:avLst/>
          </a:prstGeom>
          <a:noFill/>
          <a:ln>
            <a:noFill/>
          </a:ln>
          <a:extLst/>
        </p:spPr>
        <p:txBody>
          <a:bodyPr>
            <a:spAutoFit/>
          </a:bodyPr>
          <a:lstStyle>
            <a:lvl1pPr eaLnBrk="0" hangingPunct="0">
              <a:defRPr sz="2200">
                <a:solidFill>
                  <a:schemeClr val="hlink"/>
                </a:solidFill>
                <a:latin typeface="Arial" charset="0"/>
                <a:ea typeface="MS PGothic" charset="0"/>
                <a:cs typeface="MS PGothic" charset="0"/>
              </a:defRPr>
            </a:lvl1pPr>
            <a:lvl2pPr marL="742950" indent="-285750" eaLnBrk="0" hangingPunct="0">
              <a:defRPr sz="2200">
                <a:solidFill>
                  <a:schemeClr val="hlink"/>
                </a:solidFill>
                <a:latin typeface="Arial" charset="0"/>
                <a:ea typeface="MS PGothic" charset="0"/>
                <a:cs typeface="MS PGothic" charset="0"/>
              </a:defRPr>
            </a:lvl2pPr>
            <a:lvl3pPr marL="1143000" indent="-228600" eaLnBrk="0" hangingPunct="0">
              <a:defRPr sz="2200">
                <a:solidFill>
                  <a:schemeClr val="hlink"/>
                </a:solidFill>
                <a:latin typeface="Arial" charset="0"/>
                <a:ea typeface="MS PGothic" charset="0"/>
                <a:cs typeface="MS PGothic" charset="0"/>
              </a:defRPr>
            </a:lvl3pPr>
            <a:lvl4pPr marL="1600200" indent="-228600" eaLnBrk="0" hangingPunct="0">
              <a:defRPr sz="2200">
                <a:solidFill>
                  <a:schemeClr val="hlink"/>
                </a:solidFill>
                <a:latin typeface="Arial" charset="0"/>
                <a:ea typeface="MS PGothic" charset="0"/>
                <a:cs typeface="MS PGothic" charset="0"/>
              </a:defRPr>
            </a:lvl4pPr>
            <a:lvl5pPr marL="2057400" indent="-228600" eaLnBrk="0" hangingPunct="0">
              <a:defRPr sz="2200">
                <a:solidFill>
                  <a:schemeClr val="hlink"/>
                </a:solidFill>
                <a:latin typeface="Arial" charset="0"/>
                <a:ea typeface="MS PGothic" charset="0"/>
                <a:cs typeface="MS PGothic" charset="0"/>
              </a:defRPr>
            </a:lvl5pPr>
            <a:lvl6pPr marL="25146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6pPr>
            <a:lvl7pPr marL="29718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7pPr>
            <a:lvl8pPr marL="34290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8pPr>
            <a:lvl9pPr marL="38862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9pPr>
          </a:lstStyle>
          <a:p>
            <a:pPr algn="ctr" defTabSz="914400" eaLnBrk="1" hangingPunct="1">
              <a:defRPr/>
            </a:pPr>
            <a:r>
              <a:rPr lang="en-US" sz="900" smtClean="0">
                <a:solidFill>
                  <a:srgbClr val="000000"/>
                </a:solidFill>
              </a:rPr>
              <a:t>IBM Confidential</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731838" y="906463"/>
            <a:ext cx="10725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31747" name="Rectangle 3"/>
          <p:cNvSpPr>
            <a:spLocks noGrp="1" noChangeArrowheads="1"/>
          </p:cNvSpPr>
          <p:nvPr>
            <p:ph type="body" idx="1"/>
          </p:nvPr>
        </p:nvSpPr>
        <p:spPr bwMode="auto">
          <a:xfrm>
            <a:off x="731838" y="1822450"/>
            <a:ext cx="107251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0485" name="Rectangle 5"/>
          <p:cNvSpPr>
            <a:spLocks noGrp="1" noChangeArrowheads="1"/>
          </p:cNvSpPr>
          <p:nvPr>
            <p:ph type="ftr" sz="quarter" idx="3"/>
          </p:nvPr>
        </p:nvSpPr>
        <p:spPr bwMode="auto">
          <a:xfrm>
            <a:off x="230188" y="6500813"/>
            <a:ext cx="7396162" cy="200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800">
                <a:solidFill>
                  <a:srgbClr val="000000"/>
                </a:solidFill>
                <a:latin typeface="+mn-lt"/>
                <a:ea typeface="ヒラギノ角ゴ Pro W3"/>
                <a:cs typeface="ヒラギノ角ゴ Pro W3"/>
              </a:defRPr>
            </a:lvl1pPr>
          </a:lstStyle>
          <a:p>
            <a:pPr>
              <a:defRPr/>
            </a:pPr>
            <a:r>
              <a:rPr lang="en-US" altLang="en-US"/>
              <a:t>IBM Confidentail until Announced</a:t>
            </a:r>
          </a:p>
        </p:txBody>
      </p:sp>
      <p:sp>
        <p:nvSpPr>
          <p:cNvPr id="20486" name="Rectangle 6"/>
          <p:cNvSpPr>
            <a:spLocks noGrp="1" noChangeArrowheads="1"/>
          </p:cNvSpPr>
          <p:nvPr>
            <p:ph type="sldNum" sz="quarter" idx="4"/>
          </p:nvPr>
        </p:nvSpPr>
        <p:spPr bwMode="auto">
          <a:xfrm>
            <a:off x="9151938" y="6500813"/>
            <a:ext cx="2844800" cy="200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800">
                <a:solidFill>
                  <a:srgbClr val="000000"/>
                </a:solidFill>
                <a:ea typeface="ヒラギノ角ゴ Pro W3" charset="-128"/>
              </a:defRPr>
            </a:lvl1pPr>
          </a:lstStyle>
          <a:p>
            <a:fld id="{E7F37A75-012C-4D3D-979D-9BDA171778E8}" type="slidenum">
              <a:rPr lang="en-US" altLang="en-US"/>
              <a:pPr/>
              <a:t>‹#›</a:t>
            </a:fld>
            <a:endParaRPr lang="en-US" altLang="en-US"/>
          </a:p>
        </p:txBody>
      </p:sp>
      <p:pic>
        <p:nvPicPr>
          <p:cNvPr id="31750"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31752"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2"/>
          <p:cNvSpPr txBox="1">
            <a:spLocks noChangeArrowheads="1"/>
          </p:cNvSpPr>
          <p:nvPr userDrawn="1"/>
        </p:nvSpPr>
        <p:spPr bwMode="auto">
          <a:xfrm>
            <a:off x="4438650" y="6629400"/>
            <a:ext cx="4262438" cy="228600"/>
          </a:xfrm>
          <a:prstGeom prst="rect">
            <a:avLst/>
          </a:prstGeom>
          <a:noFill/>
          <a:ln>
            <a:noFill/>
          </a:ln>
          <a:extLst/>
        </p:spPr>
        <p:txBody>
          <a:bodyPr>
            <a:spAutoFit/>
          </a:bodyPr>
          <a:lstStyle>
            <a:lvl1pPr eaLnBrk="0" hangingPunct="0">
              <a:defRPr sz="2200">
                <a:solidFill>
                  <a:schemeClr val="hlink"/>
                </a:solidFill>
                <a:latin typeface="Arial" charset="0"/>
                <a:ea typeface="MS PGothic" charset="0"/>
                <a:cs typeface="MS PGothic" charset="0"/>
              </a:defRPr>
            </a:lvl1pPr>
            <a:lvl2pPr marL="742950" indent="-285750" eaLnBrk="0" hangingPunct="0">
              <a:defRPr sz="2200">
                <a:solidFill>
                  <a:schemeClr val="hlink"/>
                </a:solidFill>
                <a:latin typeface="Arial" charset="0"/>
                <a:ea typeface="MS PGothic" charset="0"/>
                <a:cs typeface="MS PGothic" charset="0"/>
              </a:defRPr>
            </a:lvl2pPr>
            <a:lvl3pPr marL="1143000" indent="-228600" eaLnBrk="0" hangingPunct="0">
              <a:defRPr sz="2200">
                <a:solidFill>
                  <a:schemeClr val="hlink"/>
                </a:solidFill>
                <a:latin typeface="Arial" charset="0"/>
                <a:ea typeface="MS PGothic" charset="0"/>
                <a:cs typeface="MS PGothic" charset="0"/>
              </a:defRPr>
            </a:lvl3pPr>
            <a:lvl4pPr marL="1600200" indent="-228600" eaLnBrk="0" hangingPunct="0">
              <a:defRPr sz="2200">
                <a:solidFill>
                  <a:schemeClr val="hlink"/>
                </a:solidFill>
                <a:latin typeface="Arial" charset="0"/>
                <a:ea typeface="MS PGothic" charset="0"/>
                <a:cs typeface="MS PGothic" charset="0"/>
              </a:defRPr>
            </a:lvl4pPr>
            <a:lvl5pPr marL="2057400" indent="-228600" eaLnBrk="0" hangingPunct="0">
              <a:defRPr sz="2200">
                <a:solidFill>
                  <a:schemeClr val="hlink"/>
                </a:solidFill>
                <a:latin typeface="Arial" charset="0"/>
                <a:ea typeface="MS PGothic" charset="0"/>
                <a:cs typeface="MS PGothic" charset="0"/>
              </a:defRPr>
            </a:lvl5pPr>
            <a:lvl6pPr marL="25146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6pPr>
            <a:lvl7pPr marL="29718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7pPr>
            <a:lvl8pPr marL="34290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8pPr>
            <a:lvl9pPr marL="3886200" indent="-228600" algn="ctr" eaLnBrk="0" fontAlgn="base" hangingPunct="0">
              <a:spcBef>
                <a:spcPct val="0"/>
              </a:spcBef>
              <a:spcAft>
                <a:spcPct val="0"/>
              </a:spcAft>
              <a:defRPr sz="2200">
                <a:solidFill>
                  <a:schemeClr val="hlink"/>
                </a:solidFill>
                <a:latin typeface="Arial" charset="0"/>
                <a:ea typeface="MS PGothic" charset="0"/>
                <a:cs typeface="MS PGothic" charset="0"/>
              </a:defRPr>
            </a:lvl9pPr>
          </a:lstStyle>
          <a:p>
            <a:pPr algn="ctr" defTabSz="914400" eaLnBrk="1" hangingPunct="1">
              <a:defRPr/>
            </a:pPr>
            <a:r>
              <a:rPr lang="en-US" sz="900" smtClean="0">
                <a:solidFill>
                  <a:srgbClr val="000000"/>
                </a:solidFill>
              </a:rPr>
              <a:t>IBM Confidential</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731838" y="906463"/>
            <a:ext cx="10725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32771" name="Rectangle 3"/>
          <p:cNvSpPr>
            <a:spLocks noGrp="1" noChangeArrowheads="1"/>
          </p:cNvSpPr>
          <p:nvPr>
            <p:ph type="body" idx="1"/>
          </p:nvPr>
        </p:nvSpPr>
        <p:spPr bwMode="auto">
          <a:xfrm>
            <a:off x="731838" y="1822450"/>
            <a:ext cx="107251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0486" name="Rectangle 6"/>
          <p:cNvSpPr>
            <a:spLocks noGrp="1" noChangeArrowheads="1"/>
          </p:cNvSpPr>
          <p:nvPr>
            <p:ph type="sldNum" sz="quarter" idx="4"/>
          </p:nvPr>
        </p:nvSpPr>
        <p:spPr bwMode="auto">
          <a:xfrm>
            <a:off x="9151938" y="6500813"/>
            <a:ext cx="2844800" cy="200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800">
                <a:solidFill>
                  <a:srgbClr val="000000"/>
                </a:solidFill>
                <a:ea typeface="ヒラギノ角ゴ Pro W3" charset="-128"/>
              </a:defRPr>
            </a:lvl1pPr>
          </a:lstStyle>
          <a:p>
            <a:fld id="{B2EFB7C4-5ADC-40AA-B3CC-D72696E37E43}" type="slidenum">
              <a:rPr lang="en-US" altLang="en-US"/>
              <a:pPr/>
              <a:t>‹#›</a:t>
            </a:fld>
            <a:endParaRPr lang="en-US" altLang="en-US"/>
          </a:p>
        </p:txBody>
      </p:sp>
      <p:pic>
        <p:nvPicPr>
          <p:cNvPr id="32773" name="Picture 14" descr="IBM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Line 15"/>
          <p:cNvSpPr>
            <a:spLocks noChangeShapeType="1"/>
          </p:cNvSpPr>
          <p:nvPr userDrawn="1"/>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32775" name="Picture 1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Rectangle 6"/>
          <p:cNvSpPr>
            <a:spLocks noChangeArrowheads="1"/>
          </p:cNvSpPr>
          <p:nvPr userDrawn="1"/>
        </p:nvSpPr>
        <p:spPr bwMode="auto">
          <a:xfrm>
            <a:off x="101600" y="6553200"/>
            <a:ext cx="2844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fld id="{416A3104-775F-4F9A-94CA-0AF32E33D24B}" type="slidenum">
              <a:rPr lang="en-US" altLang="en-US" sz="1000">
                <a:solidFill>
                  <a:srgbClr val="000000"/>
                </a:solidFill>
                <a:ea typeface="MS PGothic" panose="020B0600070205080204" pitchFamily="34" charset="-128"/>
              </a:rPr>
              <a:pPr defTabSz="914400"/>
              <a:t>‹#›</a:t>
            </a:fld>
            <a:endParaRPr lang="en-US" altLang="en-US" sz="1000">
              <a:solidFill>
                <a:srgbClr val="000000"/>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731838" y="906463"/>
            <a:ext cx="10725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33795" name="Rectangle 3"/>
          <p:cNvSpPr>
            <a:spLocks noGrp="1" noChangeArrowheads="1"/>
          </p:cNvSpPr>
          <p:nvPr>
            <p:ph type="body" idx="1"/>
          </p:nvPr>
        </p:nvSpPr>
        <p:spPr bwMode="auto">
          <a:xfrm>
            <a:off x="731838" y="1822450"/>
            <a:ext cx="107251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0485" name="Rectangle 5"/>
          <p:cNvSpPr>
            <a:spLocks noGrp="1" noChangeArrowheads="1"/>
          </p:cNvSpPr>
          <p:nvPr>
            <p:ph type="ftr" sz="quarter" idx="3"/>
          </p:nvPr>
        </p:nvSpPr>
        <p:spPr bwMode="auto">
          <a:xfrm>
            <a:off x="230188" y="6500813"/>
            <a:ext cx="7396162" cy="200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800">
                <a:solidFill>
                  <a:srgbClr val="000000"/>
                </a:solidFill>
                <a:latin typeface="+mn-lt"/>
                <a:ea typeface="ヒラギノ角ゴ Pro W3"/>
                <a:cs typeface="ヒラギノ角ゴ Pro W3"/>
              </a:defRPr>
            </a:lvl1pPr>
          </a:lstStyle>
          <a:p>
            <a:pPr>
              <a:defRPr/>
            </a:pPr>
            <a:r>
              <a:rPr lang="en-US" altLang="en-US"/>
              <a:t>IBM Confidential until Announced</a:t>
            </a:r>
          </a:p>
        </p:txBody>
      </p:sp>
      <p:sp>
        <p:nvSpPr>
          <p:cNvPr id="20486" name="Rectangle 6"/>
          <p:cNvSpPr>
            <a:spLocks noGrp="1" noChangeArrowheads="1"/>
          </p:cNvSpPr>
          <p:nvPr>
            <p:ph type="sldNum" sz="quarter" idx="4"/>
          </p:nvPr>
        </p:nvSpPr>
        <p:spPr bwMode="auto">
          <a:xfrm>
            <a:off x="9151938" y="6500813"/>
            <a:ext cx="2844800" cy="200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800">
                <a:solidFill>
                  <a:srgbClr val="000000"/>
                </a:solidFill>
                <a:ea typeface="ヒラギノ角ゴ Pro W3" charset="-128"/>
              </a:defRPr>
            </a:lvl1pPr>
          </a:lstStyle>
          <a:p>
            <a:fld id="{7CC0DA02-8142-4EC0-89B4-543678947D8C}" type="slidenum">
              <a:rPr lang="en-US" altLang="en-US"/>
              <a:pPr/>
              <a:t>‹#›</a:t>
            </a:fld>
            <a:endParaRPr lang="en-US" altLang="en-US"/>
          </a:p>
        </p:txBody>
      </p:sp>
      <p:pic>
        <p:nvPicPr>
          <p:cNvPr id="33798"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50" y="182563"/>
            <a:ext cx="96996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3380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125413"/>
            <a:ext cx="181768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22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200">
          <a:solidFill>
            <a:schemeClr val="tx2"/>
          </a:solidFill>
          <a:latin typeface="Arial" panose="020B0604020202020204" pitchFamily="34" charset="0"/>
          <a:cs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4818"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3482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Rectangle 2"/>
          <p:cNvSpPr>
            <a:spLocks noGrp="1" noChangeArrowheads="1"/>
          </p:cNvSpPr>
          <p:nvPr>
            <p:ph type="title"/>
          </p:nvPr>
        </p:nvSpPr>
        <p:spPr bwMode="auto">
          <a:xfrm>
            <a:off x="731838" y="906463"/>
            <a:ext cx="10725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34822" name="Rectangle 3"/>
          <p:cNvSpPr>
            <a:spLocks noGrp="1" noChangeArrowheads="1"/>
          </p:cNvSpPr>
          <p:nvPr>
            <p:ph type="body" idx="1"/>
          </p:nvPr>
        </p:nvSpPr>
        <p:spPr bwMode="auto">
          <a:xfrm>
            <a:off x="731838" y="1822450"/>
            <a:ext cx="107251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34823" name="Rectangle 6"/>
          <p:cNvSpPr>
            <a:spLocks noChangeArrowheads="1"/>
          </p:cNvSpPr>
          <p:nvPr userDrawn="1"/>
        </p:nvSpPr>
        <p:spPr bwMode="auto">
          <a:xfrm>
            <a:off x="101600" y="6553200"/>
            <a:ext cx="2844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fld id="{9042F8F3-14D0-4D9B-9C08-ED1EF6D7FFCF}" type="slidenum">
              <a:rPr lang="en-US" altLang="en-US" sz="1000">
                <a:solidFill>
                  <a:srgbClr val="000000"/>
                </a:solidFill>
                <a:ea typeface="MS PGothic" panose="020B0600070205080204" pitchFamily="34" charset="-128"/>
              </a:rPr>
              <a:pPr defTabSz="914400"/>
              <a:t>‹#›</a:t>
            </a:fld>
            <a:endParaRPr lang="en-US" altLang="en-US" sz="1000">
              <a:solidFill>
                <a:srgbClr val="000000"/>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anose="020B0604020202020204" pitchFamily="34" charset="0"/>
        </a:defRPr>
      </a:lvl2pPr>
      <a:lvl3pPr algn="l" rtl="0" eaLnBrk="0" fontAlgn="base" hangingPunct="0">
        <a:spcBef>
          <a:spcPct val="0"/>
        </a:spcBef>
        <a:spcAft>
          <a:spcPct val="0"/>
        </a:spcAft>
        <a:defRPr sz="2200">
          <a:solidFill>
            <a:schemeClr val="tx2"/>
          </a:solidFill>
          <a:latin typeface="Arial" panose="020B0604020202020204" pitchFamily="34" charset="0"/>
        </a:defRPr>
      </a:lvl3pPr>
      <a:lvl4pPr algn="l" rtl="0" eaLnBrk="0" fontAlgn="base" hangingPunct="0">
        <a:spcBef>
          <a:spcPct val="0"/>
        </a:spcBef>
        <a:spcAft>
          <a:spcPct val="0"/>
        </a:spcAft>
        <a:defRPr sz="2200">
          <a:solidFill>
            <a:schemeClr val="tx2"/>
          </a:solidFill>
          <a:latin typeface="Arial" panose="020B0604020202020204" pitchFamily="34" charset="0"/>
        </a:defRPr>
      </a:lvl4pPr>
      <a:lvl5pPr algn="l" rtl="0" eaLnBrk="0" fontAlgn="base" hangingPunct="0">
        <a:spcBef>
          <a:spcPct val="0"/>
        </a:spcBef>
        <a:spcAft>
          <a:spcPct val="0"/>
        </a:spcAft>
        <a:defRPr sz="2200">
          <a:solidFill>
            <a:schemeClr val="tx2"/>
          </a:solidFill>
          <a:latin typeface="Arial" panose="020B0604020202020204" pitchFamily="34" charset="0"/>
        </a:defRPr>
      </a:lvl5pPr>
      <a:lvl6pPr marL="457200" algn="l" rtl="0" eaLnBrk="0" fontAlgn="base" hangingPunct="0">
        <a:spcBef>
          <a:spcPct val="0"/>
        </a:spcBef>
        <a:spcAft>
          <a:spcPct val="0"/>
        </a:spcAft>
        <a:defRPr sz="2200">
          <a:solidFill>
            <a:schemeClr val="tx2"/>
          </a:solidFill>
          <a:latin typeface="Arial" panose="020B0604020202020204" pitchFamily="34" charset="0"/>
        </a:defRPr>
      </a:lvl6pPr>
      <a:lvl7pPr marL="914400" algn="l" rtl="0" eaLnBrk="0" fontAlgn="base" hangingPunct="0">
        <a:spcBef>
          <a:spcPct val="0"/>
        </a:spcBef>
        <a:spcAft>
          <a:spcPct val="0"/>
        </a:spcAft>
        <a:defRPr sz="2200">
          <a:solidFill>
            <a:schemeClr val="tx2"/>
          </a:solidFill>
          <a:latin typeface="Arial" panose="020B0604020202020204" pitchFamily="34" charset="0"/>
        </a:defRPr>
      </a:lvl7pPr>
      <a:lvl8pPr marL="1371600" algn="l" rtl="0" eaLnBrk="0" fontAlgn="base" hangingPunct="0">
        <a:spcBef>
          <a:spcPct val="0"/>
        </a:spcBef>
        <a:spcAft>
          <a:spcPct val="0"/>
        </a:spcAft>
        <a:defRPr sz="2200">
          <a:solidFill>
            <a:schemeClr val="tx2"/>
          </a:solidFill>
          <a:latin typeface="Arial" panose="020B0604020202020204" pitchFamily="34" charset="0"/>
        </a:defRPr>
      </a:lvl8pPr>
      <a:lvl9pPr marL="1828800" algn="l" rtl="0" eaLnBrk="0" fontAlgn="base" hangingPunct="0">
        <a:spcBef>
          <a:spcPct val="0"/>
        </a:spcBef>
        <a:spcAft>
          <a:spcPct val="0"/>
        </a:spcAft>
        <a:defRPr sz="2200">
          <a:solidFill>
            <a:schemeClr val="tx2"/>
          </a:solidFill>
          <a:latin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5842"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3584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2"/>
          <p:cNvSpPr>
            <a:spLocks noGrp="1" noChangeArrowheads="1"/>
          </p:cNvSpPr>
          <p:nvPr>
            <p:ph type="title"/>
          </p:nvPr>
        </p:nvSpPr>
        <p:spPr bwMode="auto">
          <a:xfrm>
            <a:off x="731838" y="906463"/>
            <a:ext cx="10725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35846" name="Rectangle 3"/>
          <p:cNvSpPr>
            <a:spLocks noGrp="1" noChangeArrowheads="1"/>
          </p:cNvSpPr>
          <p:nvPr>
            <p:ph type="body" idx="1"/>
          </p:nvPr>
        </p:nvSpPr>
        <p:spPr bwMode="auto">
          <a:xfrm>
            <a:off x="731838" y="1822450"/>
            <a:ext cx="107251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35847" name="Rectangle 6"/>
          <p:cNvSpPr>
            <a:spLocks noChangeArrowheads="1"/>
          </p:cNvSpPr>
          <p:nvPr userDrawn="1"/>
        </p:nvSpPr>
        <p:spPr bwMode="auto">
          <a:xfrm>
            <a:off x="101600" y="6553200"/>
            <a:ext cx="2844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fld id="{D4796F47-224D-4A8C-BFE9-20C622DB3418}" type="slidenum">
              <a:rPr lang="en-US" altLang="en-US" sz="1000">
                <a:solidFill>
                  <a:srgbClr val="000000"/>
                </a:solidFill>
                <a:ea typeface="MS PGothic" panose="020B0600070205080204" pitchFamily="34" charset="-128"/>
              </a:rPr>
              <a:pPr defTabSz="914400"/>
              <a:t>‹#›</a:t>
            </a:fld>
            <a:endParaRPr lang="en-US" altLang="en-US" sz="1000">
              <a:solidFill>
                <a:srgbClr val="000000"/>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anose="020B0604020202020204" pitchFamily="34" charset="0"/>
        </a:defRPr>
      </a:lvl2pPr>
      <a:lvl3pPr algn="l" rtl="0" eaLnBrk="0" fontAlgn="base" hangingPunct="0">
        <a:spcBef>
          <a:spcPct val="0"/>
        </a:spcBef>
        <a:spcAft>
          <a:spcPct val="0"/>
        </a:spcAft>
        <a:defRPr sz="2200">
          <a:solidFill>
            <a:schemeClr val="tx2"/>
          </a:solidFill>
          <a:latin typeface="Arial" panose="020B0604020202020204" pitchFamily="34" charset="0"/>
        </a:defRPr>
      </a:lvl3pPr>
      <a:lvl4pPr algn="l" rtl="0" eaLnBrk="0" fontAlgn="base" hangingPunct="0">
        <a:spcBef>
          <a:spcPct val="0"/>
        </a:spcBef>
        <a:spcAft>
          <a:spcPct val="0"/>
        </a:spcAft>
        <a:defRPr sz="2200">
          <a:solidFill>
            <a:schemeClr val="tx2"/>
          </a:solidFill>
          <a:latin typeface="Arial" panose="020B0604020202020204" pitchFamily="34" charset="0"/>
        </a:defRPr>
      </a:lvl4pPr>
      <a:lvl5pPr algn="l" rtl="0" eaLnBrk="0" fontAlgn="base" hangingPunct="0">
        <a:spcBef>
          <a:spcPct val="0"/>
        </a:spcBef>
        <a:spcAft>
          <a:spcPct val="0"/>
        </a:spcAft>
        <a:defRPr sz="2200">
          <a:solidFill>
            <a:schemeClr val="tx2"/>
          </a:solidFill>
          <a:latin typeface="Arial" panose="020B0604020202020204" pitchFamily="34" charset="0"/>
        </a:defRPr>
      </a:lvl5pPr>
      <a:lvl6pPr marL="457200" algn="l" rtl="0" eaLnBrk="0" fontAlgn="base" hangingPunct="0">
        <a:spcBef>
          <a:spcPct val="0"/>
        </a:spcBef>
        <a:spcAft>
          <a:spcPct val="0"/>
        </a:spcAft>
        <a:defRPr sz="2200">
          <a:solidFill>
            <a:schemeClr val="tx2"/>
          </a:solidFill>
          <a:latin typeface="Arial" panose="020B0604020202020204" pitchFamily="34" charset="0"/>
        </a:defRPr>
      </a:lvl6pPr>
      <a:lvl7pPr marL="914400" algn="l" rtl="0" eaLnBrk="0" fontAlgn="base" hangingPunct="0">
        <a:spcBef>
          <a:spcPct val="0"/>
        </a:spcBef>
        <a:spcAft>
          <a:spcPct val="0"/>
        </a:spcAft>
        <a:defRPr sz="2200">
          <a:solidFill>
            <a:schemeClr val="tx2"/>
          </a:solidFill>
          <a:latin typeface="Arial" panose="020B0604020202020204" pitchFamily="34" charset="0"/>
        </a:defRPr>
      </a:lvl7pPr>
      <a:lvl8pPr marL="1371600" algn="l" rtl="0" eaLnBrk="0" fontAlgn="base" hangingPunct="0">
        <a:spcBef>
          <a:spcPct val="0"/>
        </a:spcBef>
        <a:spcAft>
          <a:spcPct val="0"/>
        </a:spcAft>
        <a:defRPr sz="2200">
          <a:solidFill>
            <a:schemeClr val="tx2"/>
          </a:solidFill>
          <a:latin typeface="Arial" panose="020B0604020202020204" pitchFamily="34" charset="0"/>
        </a:defRPr>
      </a:lvl8pPr>
      <a:lvl9pPr marL="1828800" algn="l" rtl="0" eaLnBrk="0" fontAlgn="base" hangingPunct="0">
        <a:spcBef>
          <a:spcPct val="0"/>
        </a:spcBef>
        <a:spcAft>
          <a:spcPct val="0"/>
        </a:spcAft>
        <a:defRPr sz="2200">
          <a:solidFill>
            <a:schemeClr val="tx2"/>
          </a:solidFill>
          <a:latin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6866"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4963"/>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pic>
        <p:nvPicPr>
          <p:cNvPr id="3686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4163"/>
            <a:ext cx="1646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2"/>
          <p:cNvSpPr>
            <a:spLocks noGrp="1" noChangeArrowheads="1"/>
          </p:cNvSpPr>
          <p:nvPr>
            <p:ph type="title"/>
          </p:nvPr>
        </p:nvSpPr>
        <p:spPr bwMode="auto">
          <a:xfrm>
            <a:off x="731838" y="906463"/>
            <a:ext cx="10725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36870" name="Rectangle 3"/>
          <p:cNvSpPr>
            <a:spLocks noGrp="1" noChangeArrowheads="1"/>
          </p:cNvSpPr>
          <p:nvPr>
            <p:ph type="body" idx="1"/>
          </p:nvPr>
        </p:nvSpPr>
        <p:spPr bwMode="auto">
          <a:xfrm>
            <a:off x="731838" y="1822450"/>
            <a:ext cx="107251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36871" name="Rectangle 6"/>
          <p:cNvSpPr>
            <a:spLocks noChangeArrowheads="1"/>
          </p:cNvSpPr>
          <p:nvPr userDrawn="1"/>
        </p:nvSpPr>
        <p:spPr bwMode="auto">
          <a:xfrm>
            <a:off x="101600" y="6553200"/>
            <a:ext cx="2844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fld id="{739EF587-9C76-4993-ADF9-A83D2DC69339}" type="slidenum">
              <a:rPr lang="en-US" altLang="en-US" sz="1000">
                <a:solidFill>
                  <a:srgbClr val="000000"/>
                </a:solidFill>
                <a:ea typeface="MS PGothic" panose="020B0600070205080204" pitchFamily="34" charset="-128"/>
              </a:rPr>
              <a:pPr defTabSz="914400"/>
              <a:t>‹#›</a:t>
            </a:fld>
            <a:endParaRPr lang="en-US" altLang="en-US" sz="1000">
              <a:solidFill>
                <a:srgbClr val="000000"/>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kern="1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anose="020B0604020202020204" pitchFamily="34" charset="0"/>
        </a:defRPr>
      </a:lvl2pPr>
      <a:lvl3pPr algn="l" rtl="0" eaLnBrk="0" fontAlgn="base" hangingPunct="0">
        <a:spcBef>
          <a:spcPct val="0"/>
        </a:spcBef>
        <a:spcAft>
          <a:spcPct val="0"/>
        </a:spcAft>
        <a:defRPr sz="2200">
          <a:solidFill>
            <a:schemeClr val="tx2"/>
          </a:solidFill>
          <a:latin typeface="Arial" panose="020B0604020202020204" pitchFamily="34" charset="0"/>
        </a:defRPr>
      </a:lvl3pPr>
      <a:lvl4pPr algn="l" rtl="0" eaLnBrk="0" fontAlgn="base" hangingPunct="0">
        <a:spcBef>
          <a:spcPct val="0"/>
        </a:spcBef>
        <a:spcAft>
          <a:spcPct val="0"/>
        </a:spcAft>
        <a:defRPr sz="2200">
          <a:solidFill>
            <a:schemeClr val="tx2"/>
          </a:solidFill>
          <a:latin typeface="Arial" panose="020B0604020202020204" pitchFamily="34" charset="0"/>
        </a:defRPr>
      </a:lvl4pPr>
      <a:lvl5pPr algn="l" rtl="0" eaLnBrk="0" fontAlgn="base" hangingPunct="0">
        <a:spcBef>
          <a:spcPct val="0"/>
        </a:spcBef>
        <a:spcAft>
          <a:spcPct val="0"/>
        </a:spcAft>
        <a:defRPr sz="2200">
          <a:solidFill>
            <a:schemeClr val="tx2"/>
          </a:solidFill>
          <a:latin typeface="Arial" panose="020B0604020202020204" pitchFamily="34" charset="0"/>
        </a:defRPr>
      </a:lvl5pPr>
      <a:lvl6pPr marL="457200" algn="l" rtl="0" eaLnBrk="0" fontAlgn="base" hangingPunct="0">
        <a:spcBef>
          <a:spcPct val="0"/>
        </a:spcBef>
        <a:spcAft>
          <a:spcPct val="0"/>
        </a:spcAft>
        <a:defRPr sz="2200">
          <a:solidFill>
            <a:schemeClr val="tx2"/>
          </a:solidFill>
          <a:latin typeface="Arial" panose="020B0604020202020204" pitchFamily="34" charset="0"/>
        </a:defRPr>
      </a:lvl6pPr>
      <a:lvl7pPr marL="914400" algn="l" rtl="0" eaLnBrk="0" fontAlgn="base" hangingPunct="0">
        <a:spcBef>
          <a:spcPct val="0"/>
        </a:spcBef>
        <a:spcAft>
          <a:spcPct val="0"/>
        </a:spcAft>
        <a:defRPr sz="2200">
          <a:solidFill>
            <a:schemeClr val="tx2"/>
          </a:solidFill>
          <a:latin typeface="Arial" panose="020B0604020202020204" pitchFamily="34" charset="0"/>
        </a:defRPr>
      </a:lvl7pPr>
      <a:lvl8pPr marL="1371600" algn="l" rtl="0" eaLnBrk="0" fontAlgn="base" hangingPunct="0">
        <a:spcBef>
          <a:spcPct val="0"/>
        </a:spcBef>
        <a:spcAft>
          <a:spcPct val="0"/>
        </a:spcAft>
        <a:defRPr sz="2200">
          <a:solidFill>
            <a:schemeClr val="tx2"/>
          </a:solidFill>
          <a:latin typeface="Arial" panose="020B0604020202020204" pitchFamily="34" charset="0"/>
        </a:defRPr>
      </a:lvl8pPr>
      <a:lvl9pPr marL="1828800" algn="l" rtl="0" eaLnBrk="0" fontAlgn="base" hangingPunct="0">
        <a:spcBef>
          <a:spcPct val="0"/>
        </a:spcBef>
        <a:spcAft>
          <a:spcPct val="0"/>
        </a:spcAft>
        <a:defRPr sz="2200">
          <a:solidFill>
            <a:schemeClr val="tx2"/>
          </a:solidFill>
          <a:latin typeface="Arial" panose="020B0604020202020204" pitchFamily="34" charset="0"/>
        </a:defRPr>
      </a:lvl9pPr>
    </p:titleStyle>
    <p:bodyStyle>
      <a:lvl1pPr marL="228600" indent="-228600" algn="l" rtl="0" eaLnBrk="0" fontAlgn="base" hangingPunct="0">
        <a:spcBef>
          <a:spcPct val="20000"/>
        </a:spcBef>
        <a:spcAft>
          <a:spcPct val="0"/>
        </a:spcAft>
        <a:buChar char="•"/>
        <a:defRPr sz="1600" kern="12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890" name="Line 15"/>
          <p:cNvSpPr>
            <a:spLocks noChangeShapeType="1"/>
          </p:cNvSpPr>
          <p:nvPr/>
        </p:nvSpPr>
        <p:spPr bwMode="auto">
          <a:xfrm>
            <a:off x="736600" y="712788"/>
            <a:ext cx="10748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7891" name="Rectangle 2"/>
          <p:cNvSpPr>
            <a:spLocks noGrp="1" noChangeArrowheads="1"/>
          </p:cNvSpPr>
          <p:nvPr>
            <p:ph type="title"/>
          </p:nvPr>
        </p:nvSpPr>
        <p:spPr bwMode="auto">
          <a:xfrm>
            <a:off x="731838" y="906463"/>
            <a:ext cx="10725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37892" name="Rectangle 3"/>
          <p:cNvSpPr>
            <a:spLocks noGrp="1" noChangeArrowheads="1"/>
          </p:cNvSpPr>
          <p:nvPr>
            <p:ph type="body" idx="1"/>
          </p:nvPr>
        </p:nvSpPr>
        <p:spPr bwMode="auto">
          <a:xfrm>
            <a:off x="731838" y="1822450"/>
            <a:ext cx="107251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pitchFamily="34" charset="0"/>
          <a:cs typeface="Arial" pitchFamily="34" charset="0"/>
        </a:defRPr>
      </a:lvl2pPr>
      <a:lvl3pPr algn="l" rtl="0" eaLnBrk="0" fontAlgn="base" hangingPunct="0">
        <a:spcBef>
          <a:spcPct val="0"/>
        </a:spcBef>
        <a:spcAft>
          <a:spcPct val="0"/>
        </a:spcAft>
        <a:defRPr sz="2200">
          <a:solidFill>
            <a:schemeClr val="tx2"/>
          </a:solidFill>
          <a:latin typeface="Arial" pitchFamily="34" charset="0"/>
          <a:cs typeface="Arial" pitchFamily="34" charset="0"/>
        </a:defRPr>
      </a:lvl3pPr>
      <a:lvl4pPr algn="l" rtl="0" eaLnBrk="0" fontAlgn="base" hangingPunct="0">
        <a:spcBef>
          <a:spcPct val="0"/>
        </a:spcBef>
        <a:spcAft>
          <a:spcPct val="0"/>
        </a:spcAft>
        <a:defRPr sz="2200">
          <a:solidFill>
            <a:schemeClr val="tx2"/>
          </a:solidFill>
          <a:latin typeface="Arial" pitchFamily="34" charset="0"/>
          <a:cs typeface="Arial" pitchFamily="34" charset="0"/>
        </a:defRPr>
      </a:lvl4pPr>
      <a:lvl5pPr algn="l" rtl="0" eaLnBrk="0" fontAlgn="base" hangingPunct="0">
        <a:spcBef>
          <a:spcPct val="0"/>
        </a:spcBef>
        <a:spcAft>
          <a:spcPct val="0"/>
        </a:spcAft>
        <a:defRPr sz="2200">
          <a:solidFill>
            <a:schemeClr val="tx2"/>
          </a:solidFill>
          <a:latin typeface="Arial" pitchFamily="34" charset="0"/>
          <a:cs typeface="Arial" pitchFamily="34" charset="0"/>
        </a:defRPr>
      </a:lvl5pPr>
      <a:lvl6pPr marL="457200" algn="l" rtl="0" fontAlgn="base">
        <a:spcBef>
          <a:spcPct val="0"/>
        </a:spcBef>
        <a:spcAft>
          <a:spcPct val="0"/>
        </a:spcAft>
        <a:defRPr sz="2200">
          <a:solidFill>
            <a:schemeClr val="tx2"/>
          </a:solidFill>
          <a:latin typeface="Arial" pitchFamily="34" charset="0"/>
          <a:cs typeface="Arial" pitchFamily="34" charset="0"/>
        </a:defRPr>
      </a:lvl6pPr>
      <a:lvl7pPr marL="914400" algn="l" rtl="0" fontAlgn="base">
        <a:spcBef>
          <a:spcPct val="0"/>
        </a:spcBef>
        <a:spcAft>
          <a:spcPct val="0"/>
        </a:spcAft>
        <a:defRPr sz="2200">
          <a:solidFill>
            <a:schemeClr val="tx2"/>
          </a:solidFill>
          <a:latin typeface="Arial" pitchFamily="34" charset="0"/>
          <a:cs typeface="Arial" pitchFamily="34" charset="0"/>
        </a:defRPr>
      </a:lvl7pPr>
      <a:lvl8pPr marL="1371600" algn="l" rtl="0" fontAlgn="base">
        <a:spcBef>
          <a:spcPct val="0"/>
        </a:spcBef>
        <a:spcAft>
          <a:spcPct val="0"/>
        </a:spcAft>
        <a:defRPr sz="2200">
          <a:solidFill>
            <a:schemeClr val="tx2"/>
          </a:solidFill>
          <a:latin typeface="Arial" pitchFamily="34" charset="0"/>
          <a:cs typeface="Arial" pitchFamily="34" charset="0"/>
        </a:defRPr>
      </a:lvl8pPr>
      <a:lvl9pPr marL="1828800" algn="l" rtl="0" fontAlgn="base">
        <a:spcBef>
          <a:spcPct val="0"/>
        </a:spcBef>
        <a:spcAft>
          <a:spcPct val="0"/>
        </a:spcAft>
        <a:defRPr sz="2200">
          <a:solidFill>
            <a:schemeClr val="tx2"/>
          </a:solidFill>
          <a:latin typeface="Arial" pitchFamily="34" charset="0"/>
          <a:cs typeface="Arial" pitchFamily="34" charset="0"/>
        </a:defRPr>
      </a:lvl9pPr>
    </p:titleStyle>
    <p:bodyStyle>
      <a:lvl1pPr marL="228600" indent="-228600" algn="l" rtl="0" eaLnBrk="0" fontAlgn="base" hangingPunct="0">
        <a:spcBef>
          <a:spcPct val="20000"/>
        </a:spcBef>
        <a:spcAft>
          <a:spcPct val="0"/>
        </a:spcAft>
        <a:buChar char="•"/>
        <a:defRPr sz="1600">
          <a:solidFill>
            <a:schemeClr val="tx1"/>
          </a:solidFill>
          <a:latin typeface="+mn-lt"/>
          <a:ea typeface="+mn-ea"/>
          <a:cs typeface="+mn-cs"/>
        </a:defRPr>
      </a:lvl1pPr>
      <a:lvl2pPr marL="685800" indent="-285750" algn="l" rtl="0" eaLnBrk="0" fontAlgn="base" hangingPunct="0">
        <a:spcBef>
          <a:spcPct val="20000"/>
        </a:spcBef>
        <a:spcAft>
          <a:spcPct val="0"/>
        </a:spcAft>
        <a:buChar char="–"/>
        <a:defRPr sz="1600">
          <a:solidFill>
            <a:schemeClr val="tx1"/>
          </a:solidFill>
          <a:latin typeface="+mn-lt"/>
          <a:cs typeface="+mn-cs"/>
        </a:defRPr>
      </a:lvl2pPr>
      <a:lvl3pPr marL="1143000" indent="-228600" algn="l" rtl="0" eaLnBrk="0" fontAlgn="base" hangingPunct="0">
        <a:spcBef>
          <a:spcPct val="20000"/>
        </a:spcBef>
        <a:spcAft>
          <a:spcPct val="0"/>
        </a:spcAft>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a:p>
        </p:txBody>
      </p:sp>
      <p:sp>
        <p:nvSpPr>
          <p:cNvPr id="20483"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p:txBody>
      </p:sp>
      <p:sp>
        <p:nvSpPr>
          <p:cNvPr id="20485" name="Rectangle 5"/>
          <p:cNvSpPr>
            <a:spLocks noGrp="1" noChangeArrowheads="1"/>
          </p:cNvSpPr>
          <p:nvPr>
            <p:ph type="ftr" sz="quarter" idx="3"/>
          </p:nvPr>
        </p:nvSpPr>
        <p:spPr bwMode="auto">
          <a:xfrm>
            <a:off x="230188" y="6499225"/>
            <a:ext cx="7396162"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defTabSz="914400" eaLnBrk="0" hangingPunct="0">
              <a:lnSpc>
                <a:spcPct val="90000"/>
              </a:lnSpc>
              <a:spcBef>
                <a:spcPct val="50000"/>
              </a:spcBef>
              <a:buClr>
                <a:srgbClr val="000000"/>
              </a:buClr>
              <a:buFont typeface="Wingdings" pitchFamily="2" charset="2"/>
              <a:buNone/>
              <a:defRPr sz="800">
                <a:solidFill>
                  <a:srgbClr val="000000"/>
                </a:solidFill>
                <a:latin typeface="+mn-lt"/>
                <a:cs typeface="+mn-cs"/>
              </a:defRPr>
            </a:lvl1pPr>
          </a:lstStyle>
          <a:p>
            <a:pPr>
              <a:defRPr/>
            </a:pPr>
            <a:r>
              <a:rPr lang="en-US" altLang="en-US"/>
              <a:t>IBM Confidentail until Announced</a:t>
            </a:r>
          </a:p>
        </p:txBody>
      </p:sp>
      <p:sp>
        <p:nvSpPr>
          <p:cNvPr id="20486" name="Rectangle 6"/>
          <p:cNvSpPr>
            <a:spLocks noGrp="1" noChangeArrowheads="1"/>
          </p:cNvSpPr>
          <p:nvPr>
            <p:ph type="sldNum" sz="quarter" idx="4"/>
          </p:nvPr>
        </p:nvSpPr>
        <p:spPr bwMode="auto">
          <a:xfrm>
            <a:off x="9151938" y="6499225"/>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defTabSz="914400">
              <a:lnSpc>
                <a:spcPct val="90000"/>
              </a:lnSpc>
              <a:spcBef>
                <a:spcPct val="50000"/>
              </a:spcBef>
              <a:buClr>
                <a:srgbClr val="000000"/>
              </a:buClr>
              <a:buFont typeface="Wingdings" panose="05000000000000000000" pitchFamily="2" charset="2"/>
              <a:buNone/>
              <a:defRPr sz="800">
                <a:solidFill>
                  <a:srgbClr val="000000"/>
                </a:solidFill>
              </a:defRPr>
            </a:lvl1pPr>
          </a:lstStyle>
          <a:p>
            <a:fld id="{5839B445-6091-4D3B-8EE9-06C0A6AB4103}" type="slidenum">
              <a:rPr lang="en-US" altLang="en-US"/>
              <a:pPr/>
              <a:t>‹#›</a:t>
            </a:fld>
            <a:endParaRPr lang="en-US" altLang="en-US"/>
          </a:p>
        </p:txBody>
      </p:sp>
      <p:pic>
        <p:nvPicPr>
          <p:cNvPr id="4102"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Line 15"/>
          <p:cNvSpPr>
            <a:spLocks noChangeShapeType="1"/>
          </p:cNvSpPr>
          <p:nvPr/>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a:lnSpc>
                <a:spcPct val="90000"/>
              </a:lnSpc>
              <a:spcBef>
                <a:spcPct val="50000"/>
              </a:spcBef>
              <a:buClr>
                <a:srgbClr val="000000"/>
              </a:buClr>
              <a:buFont typeface="Wingdings" charset="0"/>
              <a:buNone/>
              <a:defRPr/>
            </a:pPr>
            <a:endParaRPr lang="en-US" sz="1600">
              <a:solidFill>
                <a:srgbClr val="000000"/>
              </a:solidFill>
              <a:latin typeface="+mn-lt"/>
              <a:cs typeface="ＭＳ Ｐゴシック" charset="0"/>
            </a:endParaRPr>
          </a:p>
        </p:txBody>
      </p:sp>
      <p:pic>
        <p:nvPicPr>
          <p:cNvPr id="410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2575"/>
            <a:ext cx="16462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p:nvPr userDrawn="1"/>
        </p:nvSpPr>
        <p:spPr>
          <a:xfrm>
            <a:off x="6400800" y="6537325"/>
            <a:ext cx="5408613" cy="244475"/>
          </a:xfrm>
          <a:prstGeom prst="rect">
            <a:avLst/>
          </a:prstGeom>
          <a:noFill/>
        </p:spPr>
        <p:txBody>
          <a:bodyPr>
            <a:spAutoFit/>
          </a:bodyPr>
          <a:lstStyle>
            <a:lvl1pPr defTabSz="457200">
              <a:defRPr sz="1600">
                <a:solidFill>
                  <a:schemeClr val="tx1"/>
                </a:solidFill>
                <a:latin typeface="Arial" pitchFamily="34" charset="0"/>
                <a:ea typeface="ＭＳ Ｐゴシック" pitchFamily="34" charset="-128"/>
              </a:defRPr>
            </a:lvl1pPr>
            <a:lvl2pPr marL="742950" indent="-285750" defTabSz="457200">
              <a:defRPr sz="1600">
                <a:solidFill>
                  <a:schemeClr val="tx1"/>
                </a:solidFill>
                <a:latin typeface="Arial" pitchFamily="34" charset="0"/>
                <a:ea typeface="ＭＳ Ｐゴシック" pitchFamily="34" charset="-128"/>
              </a:defRPr>
            </a:lvl2pPr>
            <a:lvl3pPr marL="1143000" indent="-228600" defTabSz="457200">
              <a:defRPr sz="1600">
                <a:solidFill>
                  <a:schemeClr val="tx1"/>
                </a:solidFill>
                <a:latin typeface="Arial" pitchFamily="34" charset="0"/>
                <a:ea typeface="ＭＳ Ｐゴシック" pitchFamily="34" charset="-128"/>
              </a:defRPr>
            </a:lvl3pPr>
            <a:lvl4pPr marL="1600200" indent="-228600" defTabSz="457200">
              <a:defRPr sz="1600">
                <a:solidFill>
                  <a:schemeClr val="tx1"/>
                </a:solidFill>
                <a:latin typeface="Arial" pitchFamily="34" charset="0"/>
                <a:ea typeface="ＭＳ Ｐゴシック" pitchFamily="34" charset="-128"/>
              </a:defRPr>
            </a:lvl4pPr>
            <a:lvl5pPr marL="2057400" indent="-228600" defTabSz="457200">
              <a:defRPr sz="1600">
                <a:solidFill>
                  <a:schemeClr val="tx1"/>
                </a:solidFill>
                <a:latin typeface="Arial" pitchFamily="34" charset="0"/>
                <a:ea typeface="ＭＳ Ｐゴシック" pitchFamily="34" charset="-128"/>
              </a:defRPr>
            </a:lvl5pPr>
            <a:lvl6pPr marL="25146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6pPr>
            <a:lvl7pPr marL="29718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7pPr>
            <a:lvl8pPr marL="34290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8pPr>
            <a:lvl9pPr marL="38862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9pPr>
          </a:lstStyle>
          <a:p>
            <a:pPr algn="r" eaLnBrk="1" hangingPunct="1">
              <a:defRPr/>
            </a:pPr>
            <a:r>
              <a:rPr lang="en-US" altLang="en-US" sz="1000" smtClean="0">
                <a:solidFill>
                  <a:srgbClr val="17978C"/>
                </a:solidFill>
                <a:latin typeface="ITC Lubalin Graph LT Book" pitchFamily="-84" charset="0"/>
                <a:cs typeface="ＭＳ Ｐゴシック" charset="0"/>
              </a:rPr>
              <a:t>#powersystems</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charset="0"/>
          <a:ea typeface="ＭＳ Ｐゴシック" charset="0"/>
        </a:defRPr>
      </a:lvl6pPr>
      <a:lvl7pPr marL="914400" algn="l" rtl="0" eaLnBrk="1" fontAlgn="base" hangingPunct="1">
        <a:spcBef>
          <a:spcPct val="0"/>
        </a:spcBef>
        <a:spcAft>
          <a:spcPct val="0"/>
        </a:spcAft>
        <a:defRPr sz="2200">
          <a:solidFill>
            <a:schemeClr val="tx2"/>
          </a:solidFill>
          <a:latin typeface="Arial" charset="0"/>
          <a:ea typeface="ＭＳ Ｐゴシック" charset="0"/>
        </a:defRPr>
      </a:lvl7pPr>
      <a:lvl8pPr marL="1371600" algn="l" rtl="0" eaLnBrk="1" fontAlgn="base" hangingPunct="1">
        <a:spcBef>
          <a:spcPct val="0"/>
        </a:spcBef>
        <a:spcAft>
          <a:spcPct val="0"/>
        </a:spcAft>
        <a:defRPr sz="2200">
          <a:solidFill>
            <a:schemeClr val="tx2"/>
          </a:solidFill>
          <a:latin typeface="Arial" charset="0"/>
          <a:ea typeface="ＭＳ Ｐゴシック" charset="0"/>
        </a:defRPr>
      </a:lvl8pPr>
      <a:lvl9pPr marL="1828800" algn="l" rtl="0" eaLnBrk="1" fontAlgn="base" hangingPunct="1">
        <a:spcBef>
          <a:spcPct val="0"/>
        </a:spcBef>
        <a:spcAft>
          <a:spcPct val="0"/>
        </a:spcAft>
        <a:defRPr sz="2200">
          <a:solidFill>
            <a:schemeClr val="tx2"/>
          </a:solidFill>
          <a:latin typeface="Arial" charset="0"/>
          <a:ea typeface="ＭＳ Ｐゴシック" charset="0"/>
        </a:defRPr>
      </a:lvl9pPr>
    </p:titleStyle>
    <p:bodyStyle>
      <a:lvl1pPr marL="228600" indent="-228600" algn="l" rtl="0" eaLnBrk="0" fontAlgn="base" hangingPunct="0">
        <a:spcBef>
          <a:spcPct val="20000"/>
        </a:spcBef>
        <a:spcAft>
          <a:spcPct val="0"/>
        </a:spcAft>
        <a:buChar char="•"/>
        <a:defRPr sz="16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a:p>
        </p:txBody>
      </p:sp>
      <p:sp>
        <p:nvSpPr>
          <p:cNvPr id="20483"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p:txBody>
      </p:sp>
      <p:sp>
        <p:nvSpPr>
          <p:cNvPr id="20485" name="Rectangle 5"/>
          <p:cNvSpPr>
            <a:spLocks noGrp="1" noChangeArrowheads="1"/>
          </p:cNvSpPr>
          <p:nvPr>
            <p:ph type="ftr" sz="quarter" idx="3"/>
          </p:nvPr>
        </p:nvSpPr>
        <p:spPr bwMode="auto">
          <a:xfrm>
            <a:off x="230188" y="6499225"/>
            <a:ext cx="7396162"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defTabSz="914400" eaLnBrk="0" hangingPunct="0">
              <a:lnSpc>
                <a:spcPct val="90000"/>
              </a:lnSpc>
              <a:spcBef>
                <a:spcPct val="50000"/>
              </a:spcBef>
              <a:buClr>
                <a:srgbClr val="000000"/>
              </a:buClr>
              <a:buFont typeface="Wingdings" pitchFamily="2" charset="2"/>
              <a:buNone/>
              <a:defRPr sz="800">
                <a:solidFill>
                  <a:srgbClr val="000000"/>
                </a:solidFill>
                <a:latin typeface="+mn-lt"/>
                <a:cs typeface="+mn-cs"/>
              </a:defRPr>
            </a:lvl1pPr>
          </a:lstStyle>
          <a:p>
            <a:pPr>
              <a:defRPr/>
            </a:pPr>
            <a:r>
              <a:rPr lang="en-US" altLang="en-US"/>
              <a:t>IBM Confidentail until Announced</a:t>
            </a:r>
          </a:p>
        </p:txBody>
      </p:sp>
      <p:sp>
        <p:nvSpPr>
          <p:cNvPr id="20486" name="Rectangle 6"/>
          <p:cNvSpPr>
            <a:spLocks noGrp="1" noChangeArrowheads="1"/>
          </p:cNvSpPr>
          <p:nvPr>
            <p:ph type="sldNum" sz="quarter" idx="4"/>
          </p:nvPr>
        </p:nvSpPr>
        <p:spPr bwMode="auto">
          <a:xfrm>
            <a:off x="9151938" y="6499225"/>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defTabSz="914400">
              <a:lnSpc>
                <a:spcPct val="90000"/>
              </a:lnSpc>
              <a:spcBef>
                <a:spcPct val="50000"/>
              </a:spcBef>
              <a:buClr>
                <a:srgbClr val="000000"/>
              </a:buClr>
              <a:buFont typeface="Wingdings" panose="05000000000000000000" pitchFamily="2" charset="2"/>
              <a:buNone/>
              <a:defRPr sz="800">
                <a:solidFill>
                  <a:srgbClr val="000000"/>
                </a:solidFill>
              </a:defRPr>
            </a:lvl1pPr>
          </a:lstStyle>
          <a:p>
            <a:fld id="{E97AC274-DFCD-484F-A784-CC217A9CB0D0}" type="slidenum">
              <a:rPr lang="en-US" altLang="en-US"/>
              <a:pPr/>
              <a:t>‹#›</a:t>
            </a:fld>
            <a:endParaRPr lang="en-US" altLang="en-US"/>
          </a:p>
        </p:txBody>
      </p:sp>
      <p:pic>
        <p:nvPicPr>
          <p:cNvPr id="5126"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Line 15"/>
          <p:cNvSpPr>
            <a:spLocks noChangeShapeType="1"/>
          </p:cNvSpPr>
          <p:nvPr/>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a:lnSpc>
                <a:spcPct val="90000"/>
              </a:lnSpc>
              <a:spcBef>
                <a:spcPct val="50000"/>
              </a:spcBef>
              <a:buClr>
                <a:srgbClr val="000000"/>
              </a:buClr>
              <a:buFont typeface="Wingdings" charset="0"/>
              <a:buNone/>
              <a:defRPr/>
            </a:pPr>
            <a:endParaRPr lang="en-US" sz="1600">
              <a:solidFill>
                <a:srgbClr val="000000"/>
              </a:solidFill>
              <a:latin typeface="+mn-lt"/>
              <a:cs typeface="ＭＳ Ｐゴシック" charset="0"/>
            </a:endParaRPr>
          </a:p>
        </p:txBody>
      </p:sp>
      <p:pic>
        <p:nvPicPr>
          <p:cNvPr id="512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2575"/>
            <a:ext cx="16462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p:nvPr userDrawn="1"/>
        </p:nvSpPr>
        <p:spPr>
          <a:xfrm>
            <a:off x="6400800" y="6537325"/>
            <a:ext cx="5408613" cy="244475"/>
          </a:xfrm>
          <a:prstGeom prst="rect">
            <a:avLst/>
          </a:prstGeom>
          <a:noFill/>
        </p:spPr>
        <p:txBody>
          <a:bodyPr>
            <a:spAutoFit/>
          </a:bodyPr>
          <a:lstStyle>
            <a:lvl1pPr defTabSz="457200">
              <a:defRPr sz="1600">
                <a:solidFill>
                  <a:schemeClr val="tx1"/>
                </a:solidFill>
                <a:latin typeface="Arial" pitchFamily="34" charset="0"/>
                <a:ea typeface="ＭＳ Ｐゴシック" pitchFamily="34" charset="-128"/>
              </a:defRPr>
            </a:lvl1pPr>
            <a:lvl2pPr marL="742950" indent="-285750" defTabSz="457200">
              <a:defRPr sz="1600">
                <a:solidFill>
                  <a:schemeClr val="tx1"/>
                </a:solidFill>
                <a:latin typeface="Arial" pitchFamily="34" charset="0"/>
                <a:ea typeface="ＭＳ Ｐゴシック" pitchFamily="34" charset="-128"/>
              </a:defRPr>
            </a:lvl2pPr>
            <a:lvl3pPr marL="1143000" indent="-228600" defTabSz="457200">
              <a:defRPr sz="1600">
                <a:solidFill>
                  <a:schemeClr val="tx1"/>
                </a:solidFill>
                <a:latin typeface="Arial" pitchFamily="34" charset="0"/>
                <a:ea typeface="ＭＳ Ｐゴシック" pitchFamily="34" charset="-128"/>
              </a:defRPr>
            </a:lvl3pPr>
            <a:lvl4pPr marL="1600200" indent="-228600" defTabSz="457200">
              <a:defRPr sz="1600">
                <a:solidFill>
                  <a:schemeClr val="tx1"/>
                </a:solidFill>
                <a:latin typeface="Arial" pitchFamily="34" charset="0"/>
                <a:ea typeface="ＭＳ Ｐゴシック" pitchFamily="34" charset="-128"/>
              </a:defRPr>
            </a:lvl4pPr>
            <a:lvl5pPr marL="2057400" indent="-228600" defTabSz="457200">
              <a:defRPr sz="1600">
                <a:solidFill>
                  <a:schemeClr val="tx1"/>
                </a:solidFill>
                <a:latin typeface="Arial" pitchFamily="34" charset="0"/>
                <a:ea typeface="ＭＳ Ｐゴシック" pitchFamily="34" charset="-128"/>
              </a:defRPr>
            </a:lvl5pPr>
            <a:lvl6pPr marL="25146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6pPr>
            <a:lvl7pPr marL="29718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7pPr>
            <a:lvl8pPr marL="34290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8pPr>
            <a:lvl9pPr marL="38862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9pPr>
          </a:lstStyle>
          <a:p>
            <a:pPr algn="r" eaLnBrk="1" hangingPunct="1">
              <a:defRPr/>
            </a:pPr>
            <a:r>
              <a:rPr lang="en-US" altLang="en-US" sz="1000" smtClean="0">
                <a:solidFill>
                  <a:srgbClr val="17978C"/>
                </a:solidFill>
                <a:latin typeface="ITC Lubalin Graph LT Book" pitchFamily="-84" charset="0"/>
                <a:cs typeface="ＭＳ Ｐゴシック" charset="0"/>
              </a:rPr>
              <a:t>#powersystems</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charset="0"/>
          <a:ea typeface="ＭＳ Ｐゴシック" charset="0"/>
        </a:defRPr>
      </a:lvl6pPr>
      <a:lvl7pPr marL="914400" algn="l" rtl="0" eaLnBrk="1" fontAlgn="base" hangingPunct="1">
        <a:spcBef>
          <a:spcPct val="0"/>
        </a:spcBef>
        <a:spcAft>
          <a:spcPct val="0"/>
        </a:spcAft>
        <a:defRPr sz="2200">
          <a:solidFill>
            <a:schemeClr val="tx2"/>
          </a:solidFill>
          <a:latin typeface="Arial" charset="0"/>
          <a:ea typeface="ＭＳ Ｐゴシック" charset="0"/>
        </a:defRPr>
      </a:lvl7pPr>
      <a:lvl8pPr marL="1371600" algn="l" rtl="0" eaLnBrk="1" fontAlgn="base" hangingPunct="1">
        <a:spcBef>
          <a:spcPct val="0"/>
        </a:spcBef>
        <a:spcAft>
          <a:spcPct val="0"/>
        </a:spcAft>
        <a:defRPr sz="2200">
          <a:solidFill>
            <a:schemeClr val="tx2"/>
          </a:solidFill>
          <a:latin typeface="Arial" charset="0"/>
          <a:ea typeface="ＭＳ Ｐゴシック" charset="0"/>
        </a:defRPr>
      </a:lvl8pPr>
      <a:lvl9pPr marL="1828800" algn="l" rtl="0" eaLnBrk="1" fontAlgn="base" hangingPunct="1">
        <a:spcBef>
          <a:spcPct val="0"/>
        </a:spcBef>
        <a:spcAft>
          <a:spcPct val="0"/>
        </a:spcAft>
        <a:defRPr sz="2200">
          <a:solidFill>
            <a:schemeClr val="tx2"/>
          </a:solidFill>
          <a:latin typeface="Arial" charset="0"/>
          <a:ea typeface="ＭＳ Ｐゴシック" charset="0"/>
        </a:defRPr>
      </a:lvl9pPr>
    </p:titleStyle>
    <p:bodyStyle>
      <a:lvl1pPr marL="228600" indent="-228600" algn="l" rtl="0" eaLnBrk="0" fontAlgn="base" hangingPunct="0">
        <a:spcBef>
          <a:spcPct val="20000"/>
        </a:spcBef>
        <a:spcAft>
          <a:spcPct val="0"/>
        </a:spcAft>
        <a:buChar char="•"/>
        <a:defRPr sz="16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a:p>
        </p:txBody>
      </p:sp>
      <p:sp>
        <p:nvSpPr>
          <p:cNvPr id="20483"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p:txBody>
      </p:sp>
      <p:sp>
        <p:nvSpPr>
          <p:cNvPr id="20485" name="Rectangle 5"/>
          <p:cNvSpPr>
            <a:spLocks noGrp="1" noChangeArrowheads="1"/>
          </p:cNvSpPr>
          <p:nvPr>
            <p:ph type="ftr" sz="quarter" idx="3"/>
          </p:nvPr>
        </p:nvSpPr>
        <p:spPr bwMode="auto">
          <a:xfrm>
            <a:off x="230188" y="6499225"/>
            <a:ext cx="7396162"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defTabSz="914400" eaLnBrk="0" hangingPunct="0">
              <a:lnSpc>
                <a:spcPct val="90000"/>
              </a:lnSpc>
              <a:spcBef>
                <a:spcPct val="50000"/>
              </a:spcBef>
              <a:buClr>
                <a:srgbClr val="000000"/>
              </a:buClr>
              <a:buFont typeface="Wingdings" pitchFamily="2" charset="2"/>
              <a:buNone/>
              <a:defRPr sz="800">
                <a:solidFill>
                  <a:srgbClr val="000000"/>
                </a:solidFill>
                <a:latin typeface="+mn-lt"/>
                <a:cs typeface="+mn-cs"/>
              </a:defRPr>
            </a:lvl1pPr>
          </a:lstStyle>
          <a:p>
            <a:pPr>
              <a:defRPr/>
            </a:pPr>
            <a:r>
              <a:rPr lang="en-US" altLang="en-US"/>
              <a:t>IBM Confidentail until Announced</a:t>
            </a:r>
          </a:p>
        </p:txBody>
      </p:sp>
      <p:sp>
        <p:nvSpPr>
          <p:cNvPr id="20486" name="Rectangle 6"/>
          <p:cNvSpPr>
            <a:spLocks noGrp="1" noChangeArrowheads="1"/>
          </p:cNvSpPr>
          <p:nvPr>
            <p:ph type="sldNum" sz="quarter" idx="4"/>
          </p:nvPr>
        </p:nvSpPr>
        <p:spPr bwMode="auto">
          <a:xfrm>
            <a:off x="9151938" y="6499225"/>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defTabSz="914400">
              <a:lnSpc>
                <a:spcPct val="90000"/>
              </a:lnSpc>
              <a:spcBef>
                <a:spcPct val="50000"/>
              </a:spcBef>
              <a:buClr>
                <a:srgbClr val="000000"/>
              </a:buClr>
              <a:buFont typeface="Wingdings" panose="05000000000000000000" pitchFamily="2" charset="2"/>
              <a:buNone/>
              <a:defRPr sz="800">
                <a:solidFill>
                  <a:srgbClr val="000000"/>
                </a:solidFill>
              </a:defRPr>
            </a:lvl1pPr>
          </a:lstStyle>
          <a:p>
            <a:fld id="{DB97B24D-9E77-49AF-BD85-C104EE2690FA}" type="slidenum">
              <a:rPr lang="en-US" altLang="en-US"/>
              <a:pPr/>
              <a:t>‹#›</a:t>
            </a:fld>
            <a:endParaRPr lang="en-US" altLang="en-US"/>
          </a:p>
        </p:txBody>
      </p:sp>
      <p:pic>
        <p:nvPicPr>
          <p:cNvPr id="6150"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Line 15"/>
          <p:cNvSpPr>
            <a:spLocks noChangeShapeType="1"/>
          </p:cNvSpPr>
          <p:nvPr/>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a:lnSpc>
                <a:spcPct val="90000"/>
              </a:lnSpc>
              <a:spcBef>
                <a:spcPct val="50000"/>
              </a:spcBef>
              <a:buClr>
                <a:srgbClr val="000000"/>
              </a:buClr>
              <a:buFont typeface="Wingdings" charset="0"/>
              <a:buNone/>
              <a:defRPr/>
            </a:pPr>
            <a:endParaRPr lang="en-US" sz="1600">
              <a:solidFill>
                <a:srgbClr val="000000"/>
              </a:solidFill>
              <a:latin typeface="+mn-lt"/>
              <a:cs typeface="ＭＳ Ｐゴシック" charset="0"/>
            </a:endParaRPr>
          </a:p>
        </p:txBody>
      </p:sp>
      <p:pic>
        <p:nvPicPr>
          <p:cNvPr id="6152"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2575"/>
            <a:ext cx="16462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p:nvPr userDrawn="1"/>
        </p:nvSpPr>
        <p:spPr>
          <a:xfrm>
            <a:off x="6400800" y="6537325"/>
            <a:ext cx="5408613" cy="244475"/>
          </a:xfrm>
          <a:prstGeom prst="rect">
            <a:avLst/>
          </a:prstGeom>
          <a:noFill/>
        </p:spPr>
        <p:txBody>
          <a:bodyPr>
            <a:spAutoFit/>
          </a:bodyPr>
          <a:lstStyle>
            <a:lvl1pPr defTabSz="457200">
              <a:defRPr sz="1600">
                <a:solidFill>
                  <a:schemeClr val="tx1"/>
                </a:solidFill>
                <a:latin typeface="Arial" pitchFamily="34" charset="0"/>
                <a:ea typeface="ＭＳ Ｐゴシック" pitchFamily="34" charset="-128"/>
              </a:defRPr>
            </a:lvl1pPr>
            <a:lvl2pPr marL="742950" indent="-285750" defTabSz="457200">
              <a:defRPr sz="1600">
                <a:solidFill>
                  <a:schemeClr val="tx1"/>
                </a:solidFill>
                <a:latin typeface="Arial" pitchFamily="34" charset="0"/>
                <a:ea typeface="ＭＳ Ｐゴシック" pitchFamily="34" charset="-128"/>
              </a:defRPr>
            </a:lvl2pPr>
            <a:lvl3pPr marL="1143000" indent="-228600" defTabSz="457200">
              <a:defRPr sz="1600">
                <a:solidFill>
                  <a:schemeClr val="tx1"/>
                </a:solidFill>
                <a:latin typeface="Arial" pitchFamily="34" charset="0"/>
                <a:ea typeface="ＭＳ Ｐゴシック" pitchFamily="34" charset="-128"/>
              </a:defRPr>
            </a:lvl3pPr>
            <a:lvl4pPr marL="1600200" indent="-228600" defTabSz="457200">
              <a:defRPr sz="1600">
                <a:solidFill>
                  <a:schemeClr val="tx1"/>
                </a:solidFill>
                <a:latin typeface="Arial" pitchFamily="34" charset="0"/>
                <a:ea typeface="ＭＳ Ｐゴシック" pitchFamily="34" charset="-128"/>
              </a:defRPr>
            </a:lvl4pPr>
            <a:lvl5pPr marL="2057400" indent="-228600" defTabSz="457200">
              <a:defRPr sz="1600">
                <a:solidFill>
                  <a:schemeClr val="tx1"/>
                </a:solidFill>
                <a:latin typeface="Arial" pitchFamily="34" charset="0"/>
                <a:ea typeface="ＭＳ Ｐゴシック" pitchFamily="34" charset="-128"/>
              </a:defRPr>
            </a:lvl5pPr>
            <a:lvl6pPr marL="25146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6pPr>
            <a:lvl7pPr marL="29718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7pPr>
            <a:lvl8pPr marL="34290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8pPr>
            <a:lvl9pPr marL="38862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9pPr>
          </a:lstStyle>
          <a:p>
            <a:pPr algn="r" eaLnBrk="1" hangingPunct="1">
              <a:defRPr/>
            </a:pPr>
            <a:r>
              <a:rPr lang="en-US" altLang="en-US" sz="1000" smtClean="0">
                <a:solidFill>
                  <a:srgbClr val="17978C"/>
                </a:solidFill>
                <a:latin typeface="ITC Lubalin Graph LT Book" pitchFamily="-84" charset="0"/>
                <a:cs typeface="ＭＳ Ｐゴシック" charset="0"/>
              </a:rPr>
              <a:t>#powersystems</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charset="0"/>
          <a:ea typeface="ＭＳ Ｐゴシック" charset="0"/>
        </a:defRPr>
      </a:lvl6pPr>
      <a:lvl7pPr marL="914400" algn="l" rtl="0" eaLnBrk="1" fontAlgn="base" hangingPunct="1">
        <a:spcBef>
          <a:spcPct val="0"/>
        </a:spcBef>
        <a:spcAft>
          <a:spcPct val="0"/>
        </a:spcAft>
        <a:defRPr sz="2200">
          <a:solidFill>
            <a:schemeClr val="tx2"/>
          </a:solidFill>
          <a:latin typeface="Arial" charset="0"/>
          <a:ea typeface="ＭＳ Ｐゴシック" charset="0"/>
        </a:defRPr>
      </a:lvl7pPr>
      <a:lvl8pPr marL="1371600" algn="l" rtl="0" eaLnBrk="1" fontAlgn="base" hangingPunct="1">
        <a:spcBef>
          <a:spcPct val="0"/>
        </a:spcBef>
        <a:spcAft>
          <a:spcPct val="0"/>
        </a:spcAft>
        <a:defRPr sz="2200">
          <a:solidFill>
            <a:schemeClr val="tx2"/>
          </a:solidFill>
          <a:latin typeface="Arial" charset="0"/>
          <a:ea typeface="ＭＳ Ｐゴシック" charset="0"/>
        </a:defRPr>
      </a:lvl8pPr>
      <a:lvl9pPr marL="1828800" algn="l" rtl="0" eaLnBrk="1" fontAlgn="base" hangingPunct="1">
        <a:spcBef>
          <a:spcPct val="0"/>
        </a:spcBef>
        <a:spcAft>
          <a:spcPct val="0"/>
        </a:spcAft>
        <a:defRPr sz="2200">
          <a:solidFill>
            <a:schemeClr val="tx2"/>
          </a:solidFill>
          <a:latin typeface="Arial" charset="0"/>
          <a:ea typeface="ＭＳ Ｐゴシック" charset="0"/>
        </a:defRPr>
      </a:lvl9pPr>
    </p:titleStyle>
    <p:bodyStyle>
      <a:lvl1pPr marL="228600" indent="-228600" algn="l" rtl="0" eaLnBrk="0" fontAlgn="base" hangingPunct="0">
        <a:spcBef>
          <a:spcPct val="20000"/>
        </a:spcBef>
        <a:spcAft>
          <a:spcPct val="0"/>
        </a:spcAft>
        <a:buChar char="•"/>
        <a:defRPr sz="16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a:p>
        </p:txBody>
      </p:sp>
      <p:sp>
        <p:nvSpPr>
          <p:cNvPr id="20483"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p:txBody>
      </p:sp>
      <p:sp>
        <p:nvSpPr>
          <p:cNvPr id="20485" name="Rectangle 5"/>
          <p:cNvSpPr>
            <a:spLocks noGrp="1" noChangeArrowheads="1"/>
          </p:cNvSpPr>
          <p:nvPr>
            <p:ph type="ftr" sz="quarter" idx="3"/>
          </p:nvPr>
        </p:nvSpPr>
        <p:spPr bwMode="auto">
          <a:xfrm>
            <a:off x="230188" y="6499225"/>
            <a:ext cx="7396162"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defTabSz="914400" eaLnBrk="0" hangingPunct="0">
              <a:lnSpc>
                <a:spcPct val="90000"/>
              </a:lnSpc>
              <a:spcBef>
                <a:spcPct val="50000"/>
              </a:spcBef>
              <a:buClr>
                <a:srgbClr val="000000"/>
              </a:buClr>
              <a:buFont typeface="Wingdings" pitchFamily="2" charset="2"/>
              <a:buNone/>
              <a:defRPr sz="800">
                <a:solidFill>
                  <a:srgbClr val="000000"/>
                </a:solidFill>
                <a:latin typeface="+mn-lt"/>
                <a:cs typeface="+mn-cs"/>
              </a:defRPr>
            </a:lvl1pPr>
          </a:lstStyle>
          <a:p>
            <a:pPr>
              <a:defRPr/>
            </a:pPr>
            <a:r>
              <a:rPr lang="en-US" altLang="en-US"/>
              <a:t>IBM Confidentail until Announced</a:t>
            </a:r>
          </a:p>
        </p:txBody>
      </p:sp>
      <p:sp>
        <p:nvSpPr>
          <p:cNvPr id="20486" name="Rectangle 6"/>
          <p:cNvSpPr>
            <a:spLocks noGrp="1" noChangeArrowheads="1"/>
          </p:cNvSpPr>
          <p:nvPr>
            <p:ph type="sldNum" sz="quarter" idx="4"/>
          </p:nvPr>
        </p:nvSpPr>
        <p:spPr bwMode="auto">
          <a:xfrm>
            <a:off x="9151938" y="6499225"/>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defTabSz="914400">
              <a:lnSpc>
                <a:spcPct val="90000"/>
              </a:lnSpc>
              <a:spcBef>
                <a:spcPct val="50000"/>
              </a:spcBef>
              <a:buClr>
                <a:srgbClr val="000000"/>
              </a:buClr>
              <a:buFont typeface="Wingdings" panose="05000000000000000000" pitchFamily="2" charset="2"/>
              <a:buNone/>
              <a:defRPr sz="800">
                <a:solidFill>
                  <a:srgbClr val="000000"/>
                </a:solidFill>
              </a:defRPr>
            </a:lvl1pPr>
          </a:lstStyle>
          <a:p>
            <a:fld id="{D13AE7E4-8E52-4F69-B761-3A585C899160}" type="slidenum">
              <a:rPr lang="en-US" altLang="en-US"/>
              <a:pPr/>
              <a:t>‹#›</a:t>
            </a:fld>
            <a:endParaRPr lang="en-US" altLang="en-US"/>
          </a:p>
        </p:txBody>
      </p:sp>
      <p:pic>
        <p:nvPicPr>
          <p:cNvPr id="7174"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Line 15"/>
          <p:cNvSpPr>
            <a:spLocks noChangeShapeType="1"/>
          </p:cNvSpPr>
          <p:nvPr/>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a:lnSpc>
                <a:spcPct val="90000"/>
              </a:lnSpc>
              <a:spcBef>
                <a:spcPct val="50000"/>
              </a:spcBef>
              <a:buClr>
                <a:srgbClr val="000000"/>
              </a:buClr>
              <a:buFont typeface="Wingdings" charset="0"/>
              <a:buNone/>
              <a:defRPr/>
            </a:pPr>
            <a:endParaRPr lang="en-US" sz="1600">
              <a:solidFill>
                <a:srgbClr val="000000"/>
              </a:solidFill>
              <a:latin typeface="+mn-lt"/>
              <a:cs typeface="ＭＳ Ｐゴシック" charset="0"/>
            </a:endParaRPr>
          </a:p>
        </p:txBody>
      </p:sp>
      <p:pic>
        <p:nvPicPr>
          <p:cNvPr id="7176"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2575"/>
            <a:ext cx="16462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p:nvPr userDrawn="1"/>
        </p:nvSpPr>
        <p:spPr>
          <a:xfrm>
            <a:off x="6400800" y="6537325"/>
            <a:ext cx="5408613" cy="244475"/>
          </a:xfrm>
          <a:prstGeom prst="rect">
            <a:avLst/>
          </a:prstGeom>
          <a:noFill/>
        </p:spPr>
        <p:txBody>
          <a:bodyPr>
            <a:spAutoFit/>
          </a:bodyPr>
          <a:lstStyle>
            <a:lvl1pPr defTabSz="457200">
              <a:defRPr sz="1600">
                <a:solidFill>
                  <a:schemeClr val="tx1"/>
                </a:solidFill>
                <a:latin typeface="Arial" pitchFamily="34" charset="0"/>
                <a:ea typeface="ＭＳ Ｐゴシック" pitchFamily="34" charset="-128"/>
              </a:defRPr>
            </a:lvl1pPr>
            <a:lvl2pPr marL="742950" indent="-285750" defTabSz="457200">
              <a:defRPr sz="1600">
                <a:solidFill>
                  <a:schemeClr val="tx1"/>
                </a:solidFill>
                <a:latin typeface="Arial" pitchFamily="34" charset="0"/>
                <a:ea typeface="ＭＳ Ｐゴシック" pitchFamily="34" charset="-128"/>
              </a:defRPr>
            </a:lvl2pPr>
            <a:lvl3pPr marL="1143000" indent="-228600" defTabSz="457200">
              <a:defRPr sz="1600">
                <a:solidFill>
                  <a:schemeClr val="tx1"/>
                </a:solidFill>
                <a:latin typeface="Arial" pitchFamily="34" charset="0"/>
                <a:ea typeface="ＭＳ Ｐゴシック" pitchFamily="34" charset="-128"/>
              </a:defRPr>
            </a:lvl3pPr>
            <a:lvl4pPr marL="1600200" indent="-228600" defTabSz="457200">
              <a:defRPr sz="1600">
                <a:solidFill>
                  <a:schemeClr val="tx1"/>
                </a:solidFill>
                <a:latin typeface="Arial" pitchFamily="34" charset="0"/>
                <a:ea typeface="ＭＳ Ｐゴシック" pitchFamily="34" charset="-128"/>
              </a:defRPr>
            </a:lvl4pPr>
            <a:lvl5pPr marL="2057400" indent="-228600" defTabSz="457200">
              <a:defRPr sz="1600">
                <a:solidFill>
                  <a:schemeClr val="tx1"/>
                </a:solidFill>
                <a:latin typeface="Arial" pitchFamily="34" charset="0"/>
                <a:ea typeface="ＭＳ Ｐゴシック" pitchFamily="34" charset="-128"/>
              </a:defRPr>
            </a:lvl5pPr>
            <a:lvl6pPr marL="25146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6pPr>
            <a:lvl7pPr marL="29718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7pPr>
            <a:lvl8pPr marL="34290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8pPr>
            <a:lvl9pPr marL="38862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9pPr>
          </a:lstStyle>
          <a:p>
            <a:pPr algn="r" eaLnBrk="1" hangingPunct="1">
              <a:defRPr/>
            </a:pPr>
            <a:r>
              <a:rPr lang="en-US" altLang="en-US" sz="1000" smtClean="0">
                <a:solidFill>
                  <a:srgbClr val="17978C"/>
                </a:solidFill>
                <a:latin typeface="ITC Lubalin Graph LT Book" pitchFamily="-84" charset="0"/>
                <a:cs typeface="ＭＳ Ｐゴシック" charset="0"/>
              </a:rPr>
              <a:t>#powersystems</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charset="0"/>
          <a:ea typeface="ＭＳ Ｐゴシック" charset="0"/>
        </a:defRPr>
      </a:lvl6pPr>
      <a:lvl7pPr marL="914400" algn="l" rtl="0" eaLnBrk="1" fontAlgn="base" hangingPunct="1">
        <a:spcBef>
          <a:spcPct val="0"/>
        </a:spcBef>
        <a:spcAft>
          <a:spcPct val="0"/>
        </a:spcAft>
        <a:defRPr sz="2200">
          <a:solidFill>
            <a:schemeClr val="tx2"/>
          </a:solidFill>
          <a:latin typeface="Arial" charset="0"/>
          <a:ea typeface="ＭＳ Ｐゴシック" charset="0"/>
        </a:defRPr>
      </a:lvl7pPr>
      <a:lvl8pPr marL="1371600" algn="l" rtl="0" eaLnBrk="1" fontAlgn="base" hangingPunct="1">
        <a:spcBef>
          <a:spcPct val="0"/>
        </a:spcBef>
        <a:spcAft>
          <a:spcPct val="0"/>
        </a:spcAft>
        <a:defRPr sz="2200">
          <a:solidFill>
            <a:schemeClr val="tx2"/>
          </a:solidFill>
          <a:latin typeface="Arial" charset="0"/>
          <a:ea typeface="ＭＳ Ｐゴシック" charset="0"/>
        </a:defRPr>
      </a:lvl8pPr>
      <a:lvl9pPr marL="1828800" algn="l" rtl="0" eaLnBrk="1" fontAlgn="base" hangingPunct="1">
        <a:spcBef>
          <a:spcPct val="0"/>
        </a:spcBef>
        <a:spcAft>
          <a:spcPct val="0"/>
        </a:spcAft>
        <a:defRPr sz="2200">
          <a:solidFill>
            <a:schemeClr val="tx2"/>
          </a:solidFill>
          <a:latin typeface="Arial" charset="0"/>
          <a:ea typeface="ＭＳ Ｐゴシック" charset="0"/>
        </a:defRPr>
      </a:lvl9pPr>
    </p:titleStyle>
    <p:bodyStyle>
      <a:lvl1pPr marL="228600" indent="-228600" algn="l" rtl="0" eaLnBrk="0" fontAlgn="base" hangingPunct="0">
        <a:spcBef>
          <a:spcPct val="20000"/>
        </a:spcBef>
        <a:spcAft>
          <a:spcPct val="0"/>
        </a:spcAft>
        <a:buChar char="•"/>
        <a:defRPr sz="16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a:p>
        </p:txBody>
      </p:sp>
      <p:sp>
        <p:nvSpPr>
          <p:cNvPr id="20483"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p:txBody>
      </p:sp>
      <p:sp>
        <p:nvSpPr>
          <p:cNvPr id="20485" name="Rectangle 5"/>
          <p:cNvSpPr>
            <a:spLocks noGrp="1" noChangeArrowheads="1"/>
          </p:cNvSpPr>
          <p:nvPr>
            <p:ph type="ftr" sz="quarter" idx="3"/>
          </p:nvPr>
        </p:nvSpPr>
        <p:spPr bwMode="auto">
          <a:xfrm>
            <a:off x="230188" y="6499225"/>
            <a:ext cx="7396162"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defTabSz="914400" eaLnBrk="0" hangingPunct="0">
              <a:lnSpc>
                <a:spcPct val="90000"/>
              </a:lnSpc>
              <a:spcBef>
                <a:spcPct val="50000"/>
              </a:spcBef>
              <a:buClr>
                <a:srgbClr val="000000"/>
              </a:buClr>
              <a:buFont typeface="Wingdings" pitchFamily="2" charset="2"/>
              <a:buNone/>
              <a:defRPr sz="800">
                <a:solidFill>
                  <a:srgbClr val="000000"/>
                </a:solidFill>
                <a:latin typeface="+mn-lt"/>
                <a:cs typeface="+mn-cs"/>
              </a:defRPr>
            </a:lvl1pPr>
          </a:lstStyle>
          <a:p>
            <a:pPr>
              <a:defRPr/>
            </a:pPr>
            <a:r>
              <a:rPr lang="en-US" altLang="en-US"/>
              <a:t>IBM Confidentail until Announced</a:t>
            </a:r>
          </a:p>
        </p:txBody>
      </p:sp>
      <p:sp>
        <p:nvSpPr>
          <p:cNvPr id="20486" name="Rectangle 6"/>
          <p:cNvSpPr>
            <a:spLocks noGrp="1" noChangeArrowheads="1"/>
          </p:cNvSpPr>
          <p:nvPr>
            <p:ph type="sldNum" sz="quarter" idx="4"/>
          </p:nvPr>
        </p:nvSpPr>
        <p:spPr bwMode="auto">
          <a:xfrm>
            <a:off x="9151938" y="6499225"/>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defTabSz="914400">
              <a:lnSpc>
                <a:spcPct val="90000"/>
              </a:lnSpc>
              <a:spcBef>
                <a:spcPct val="50000"/>
              </a:spcBef>
              <a:buClr>
                <a:srgbClr val="000000"/>
              </a:buClr>
              <a:buFont typeface="Wingdings" panose="05000000000000000000" pitchFamily="2" charset="2"/>
              <a:buNone/>
              <a:defRPr sz="800">
                <a:solidFill>
                  <a:srgbClr val="000000"/>
                </a:solidFill>
              </a:defRPr>
            </a:lvl1pPr>
          </a:lstStyle>
          <a:p>
            <a:fld id="{4563329F-7C38-407E-8554-448C6B8CBDAE}" type="slidenum">
              <a:rPr lang="en-US" altLang="en-US"/>
              <a:pPr/>
              <a:t>‹#›</a:t>
            </a:fld>
            <a:endParaRPr lang="en-US" altLang="en-US"/>
          </a:p>
        </p:txBody>
      </p:sp>
      <p:pic>
        <p:nvPicPr>
          <p:cNvPr id="8198"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Line 15"/>
          <p:cNvSpPr>
            <a:spLocks noChangeShapeType="1"/>
          </p:cNvSpPr>
          <p:nvPr/>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a:lnSpc>
                <a:spcPct val="90000"/>
              </a:lnSpc>
              <a:spcBef>
                <a:spcPct val="50000"/>
              </a:spcBef>
              <a:buClr>
                <a:srgbClr val="000000"/>
              </a:buClr>
              <a:buFont typeface="Wingdings" charset="0"/>
              <a:buNone/>
              <a:defRPr/>
            </a:pPr>
            <a:endParaRPr lang="en-US" sz="1600">
              <a:solidFill>
                <a:srgbClr val="000000"/>
              </a:solidFill>
              <a:latin typeface="+mn-lt"/>
              <a:cs typeface="ＭＳ Ｐゴシック" charset="0"/>
            </a:endParaRPr>
          </a:p>
        </p:txBody>
      </p:sp>
      <p:pic>
        <p:nvPicPr>
          <p:cNvPr id="820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2575"/>
            <a:ext cx="16462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p:nvPr userDrawn="1"/>
        </p:nvSpPr>
        <p:spPr>
          <a:xfrm>
            <a:off x="6400800" y="6537325"/>
            <a:ext cx="5408613" cy="244475"/>
          </a:xfrm>
          <a:prstGeom prst="rect">
            <a:avLst/>
          </a:prstGeom>
          <a:noFill/>
        </p:spPr>
        <p:txBody>
          <a:bodyPr>
            <a:spAutoFit/>
          </a:bodyPr>
          <a:lstStyle>
            <a:lvl1pPr defTabSz="457200">
              <a:defRPr sz="1600">
                <a:solidFill>
                  <a:schemeClr val="tx1"/>
                </a:solidFill>
                <a:latin typeface="Arial" pitchFamily="34" charset="0"/>
                <a:ea typeface="ＭＳ Ｐゴシック" pitchFamily="34" charset="-128"/>
              </a:defRPr>
            </a:lvl1pPr>
            <a:lvl2pPr marL="742950" indent="-285750" defTabSz="457200">
              <a:defRPr sz="1600">
                <a:solidFill>
                  <a:schemeClr val="tx1"/>
                </a:solidFill>
                <a:latin typeface="Arial" pitchFamily="34" charset="0"/>
                <a:ea typeface="ＭＳ Ｐゴシック" pitchFamily="34" charset="-128"/>
              </a:defRPr>
            </a:lvl2pPr>
            <a:lvl3pPr marL="1143000" indent="-228600" defTabSz="457200">
              <a:defRPr sz="1600">
                <a:solidFill>
                  <a:schemeClr val="tx1"/>
                </a:solidFill>
                <a:latin typeface="Arial" pitchFamily="34" charset="0"/>
                <a:ea typeface="ＭＳ Ｐゴシック" pitchFamily="34" charset="-128"/>
              </a:defRPr>
            </a:lvl3pPr>
            <a:lvl4pPr marL="1600200" indent="-228600" defTabSz="457200">
              <a:defRPr sz="1600">
                <a:solidFill>
                  <a:schemeClr val="tx1"/>
                </a:solidFill>
                <a:latin typeface="Arial" pitchFamily="34" charset="0"/>
                <a:ea typeface="ＭＳ Ｐゴシック" pitchFamily="34" charset="-128"/>
              </a:defRPr>
            </a:lvl4pPr>
            <a:lvl5pPr marL="2057400" indent="-228600" defTabSz="457200">
              <a:defRPr sz="1600">
                <a:solidFill>
                  <a:schemeClr val="tx1"/>
                </a:solidFill>
                <a:latin typeface="Arial" pitchFamily="34" charset="0"/>
                <a:ea typeface="ＭＳ Ｐゴシック" pitchFamily="34" charset="-128"/>
              </a:defRPr>
            </a:lvl5pPr>
            <a:lvl6pPr marL="25146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6pPr>
            <a:lvl7pPr marL="29718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7pPr>
            <a:lvl8pPr marL="34290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8pPr>
            <a:lvl9pPr marL="38862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9pPr>
          </a:lstStyle>
          <a:p>
            <a:pPr algn="r" eaLnBrk="1" hangingPunct="1">
              <a:defRPr/>
            </a:pPr>
            <a:r>
              <a:rPr lang="en-US" altLang="en-US" sz="1000" smtClean="0">
                <a:solidFill>
                  <a:srgbClr val="17978C"/>
                </a:solidFill>
                <a:latin typeface="ITC Lubalin Graph LT Book" pitchFamily="-84" charset="0"/>
                <a:cs typeface="ＭＳ Ｐゴシック" charset="0"/>
              </a:rPr>
              <a:t>#powersystems</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charset="0"/>
          <a:ea typeface="ＭＳ Ｐゴシック" charset="0"/>
        </a:defRPr>
      </a:lvl6pPr>
      <a:lvl7pPr marL="914400" algn="l" rtl="0" eaLnBrk="1" fontAlgn="base" hangingPunct="1">
        <a:spcBef>
          <a:spcPct val="0"/>
        </a:spcBef>
        <a:spcAft>
          <a:spcPct val="0"/>
        </a:spcAft>
        <a:defRPr sz="2200">
          <a:solidFill>
            <a:schemeClr val="tx2"/>
          </a:solidFill>
          <a:latin typeface="Arial" charset="0"/>
          <a:ea typeface="ＭＳ Ｐゴシック" charset="0"/>
        </a:defRPr>
      </a:lvl7pPr>
      <a:lvl8pPr marL="1371600" algn="l" rtl="0" eaLnBrk="1" fontAlgn="base" hangingPunct="1">
        <a:spcBef>
          <a:spcPct val="0"/>
        </a:spcBef>
        <a:spcAft>
          <a:spcPct val="0"/>
        </a:spcAft>
        <a:defRPr sz="2200">
          <a:solidFill>
            <a:schemeClr val="tx2"/>
          </a:solidFill>
          <a:latin typeface="Arial" charset="0"/>
          <a:ea typeface="ＭＳ Ｐゴシック" charset="0"/>
        </a:defRPr>
      </a:lvl8pPr>
      <a:lvl9pPr marL="1828800" algn="l" rtl="0" eaLnBrk="1" fontAlgn="base" hangingPunct="1">
        <a:spcBef>
          <a:spcPct val="0"/>
        </a:spcBef>
        <a:spcAft>
          <a:spcPct val="0"/>
        </a:spcAft>
        <a:defRPr sz="2200">
          <a:solidFill>
            <a:schemeClr val="tx2"/>
          </a:solidFill>
          <a:latin typeface="Arial" charset="0"/>
          <a:ea typeface="ＭＳ Ｐゴシック" charset="0"/>
        </a:defRPr>
      </a:lvl9pPr>
    </p:titleStyle>
    <p:bodyStyle>
      <a:lvl1pPr marL="228600" indent="-228600" algn="l" rtl="0" eaLnBrk="0" fontAlgn="base" hangingPunct="0">
        <a:spcBef>
          <a:spcPct val="20000"/>
        </a:spcBef>
        <a:spcAft>
          <a:spcPct val="0"/>
        </a:spcAft>
        <a:buChar char="•"/>
        <a:defRPr sz="16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731838" y="906463"/>
            <a:ext cx="107251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a:p>
        </p:txBody>
      </p:sp>
      <p:sp>
        <p:nvSpPr>
          <p:cNvPr id="20483" name="Rectangle 3"/>
          <p:cNvSpPr>
            <a:spLocks noGrp="1" noChangeArrowheads="1"/>
          </p:cNvSpPr>
          <p:nvPr>
            <p:ph type="body" idx="1"/>
          </p:nvPr>
        </p:nvSpPr>
        <p:spPr bwMode="auto">
          <a:xfrm>
            <a:off x="731838" y="1822450"/>
            <a:ext cx="107251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p:txBody>
      </p:sp>
      <p:sp>
        <p:nvSpPr>
          <p:cNvPr id="20485" name="Rectangle 5"/>
          <p:cNvSpPr>
            <a:spLocks noGrp="1" noChangeArrowheads="1"/>
          </p:cNvSpPr>
          <p:nvPr>
            <p:ph type="ftr" sz="quarter" idx="3"/>
          </p:nvPr>
        </p:nvSpPr>
        <p:spPr bwMode="auto">
          <a:xfrm>
            <a:off x="230188" y="6499225"/>
            <a:ext cx="7396162"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defTabSz="914400" eaLnBrk="0" hangingPunct="0">
              <a:lnSpc>
                <a:spcPct val="90000"/>
              </a:lnSpc>
              <a:spcBef>
                <a:spcPct val="50000"/>
              </a:spcBef>
              <a:buClr>
                <a:srgbClr val="000000"/>
              </a:buClr>
              <a:buFont typeface="Wingdings" pitchFamily="2" charset="2"/>
              <a:buNone/>
              <a:defRPr sz="800">
                <a:solidFill>
                  <a:srgbClr val="000000"/>
                </a:solidFill>
                <a:latin typeface="+mn-lt"/>
                <a:cs typeface="+mn-cs"/>
              </a:defRPr>
            </a:lvl1pPr>
          </a:lstStyle>
          <a:p>
            <a:pPr>
              <a:defRPr/>
            </a:pPr>
            <a:r>
              <a:rPr lang="en-US" altLang="en-US"/>
              <a:t>IBM Confidentail until Announced</a:t>
            </a:r>
          </a:p>
        </p:txBody>
      </p:sp>
      <p:sp>
        <p:nvSpPr>
          <p:cNvPr id="20486" name="Rectangle 6"/>
          <p:cNvSpPr>
            <a:spLocks noGrp="1" noChangeArrowheads="1"/>
          </p:cNvSpPr>
          <p:nvPr>
            <p:ph type="sldNum" sz="quarter" idx="4"/>
          </p:nvPr>
        </p:nvSpPr>
        <p:spPr bwMode="auto">
          <a:xfrm>
            <a:off x="9151938" y="6499225"/>
            <a:ext cx="284480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defTabSz="914400">
              <a:lnSpc>
                <a:spcPct val="90000"/>
              </a:lnSpc>
              <a:spcBef>
                <a:spcPct val="50000"/>
              </a:spcBef>
              <a:buClr>
                <a:srgbClr val="000000"/>
              </a:buClr>
              <a:buFont typeface="Wingdings" panose="05000000000000000000" pitchFamily="2" charset="2"/>
              <a:buNone/>
              <a:defRPr sz="800">
                <a:solidFill>
                  <a:srgbClr val="000000"/>
                </a:solidFill>
              </a:defRPr>
            </a:lvl1pPr>
          </a:lstStyle>
          <a:p>
            <a:fld id="{5B3E42A9-C17A-4B53-9338-F2795EC3DA20}" type="slidenum">
              <a:rPr lang="en-US" altLang="en-US"/>
              <a:pPr/>
              <a:t>‹#›</a:t>
            </a:fld>
            <a:endParaRPr lang="en-US" altLang="en-US"/>
          </a:p>
        </p:txBody>
      </p:sp>
      <p:pic>
        <p:nvPicPr>
          <p:cNvPr id="9222" name="Picture 14"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88" y="333375"/>
            <a:ext cx="82391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Line 15"/>
          <p:cNvSpPr>
            <a:spLocks noChangeShapeType="1"/>
          </p:cNvSpPr>
          <p:nvPr/>
        </p:nvSpPr>
        <p:spPr bwMode="auto">
          <a:xfrm>
            <a:off x="736600" y="712788"/>
            <a:ext cx="10748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a:lnSpc>
                <a:spcPct val="90000"/>
              </a:lnSpc>
              <a:spcBef>
                <a:spcPct val="50000"/>
              </a:spcBef>
              <a:buClr>
                <a:srgbClr val="000000"/>
              </a:buClr>
              <a:buFont typeface="Wingdings" charset="0"/>
              <a:buNone/>
              <a:defRPr/>
            </a:pPr>
            <a:endParaRPr lang="en-US" sz="1600">
              <a:solidFill>
                <a:srgbClr val="000000"/>
              </a:solidFill>
              <a:latin typeface="+mn-lt"/>
              <a:cs typeface="ＭＳ Ｐゴシック" charset="0"/>
            </a:endParaRPr>
          </a:p>
        </p:txBody>
      </p:sp>
      <p:pic>
        <p:nvPicPr>
          <p:cNvPr id="922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82575"/>
            <a:ext cx="16462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4"/>
          <p:cNvSpPr txBox="1"/>
          <p:nvPr userDrawn="1"/>
        </p:nvSpPr>
        <p:spPr>
          <a:xfrm>
            <a:off x="6400800" y="6537325"/>
            <a:ext cx="5408613" cy="244475"/>
          </a:xfrm>
          <a:prstGeom prst="rect">
            <a:avLst/>
          </a:prstGeom>
          <a:noFill/>
        </p:spPr>
        <p:txBody>
          <a:bodyPr>
            <a:spAutoFit/>
          </a:bodyPr>
          <a:lstStyle>
            <a:lvl1pPr defTabSz="457200">
              <a:defRPr sz="1600">
                <a:solidFill>
                  <a:schemeClr val="tx1"/>
                </a:solidFill>
                <a:latin typeface="Arial" pitchFamily="34" charset="0"/>
                <a:ea typeface="ＭＳ Ｐゴシック" pitchFamily="34" charset="-128"/>
              </a:defRPr>
            </a:lvl1pPr>
            <a:lvl2pPr marL="742950" indent="-285750" defTabSz="457200">
              <a:defRPr sz="1600">
                <a:solidFill>
                  <a:schemeClr val="tx1"/>
                </a:solidFill>
                <a:latin typeface="Arial" pitchFamily="34" charset="0"/>
                <a:ea typeface="ＭＳ Ｐゴシック" pitchFamily="34" charset="-128"/>
              </a:defRPr>
            </a:lvl2pPr>
            <a:lvl3pPr marL="1143000" indent="-228600" defTabSz="457200">
              <a:defRPr sz="1600">
                <a:solidFill>
                  <a:schemeClr val="tx1"/>
                </a:solidFill>
                <a:latin typeface="Arial" pitchFamily="34" charset="0"/>
                <a:ea typeface="ＭＳ Ｐゴシック" pitchFamily="34" charset="-128"/>
              </a:defRPr>
            </a:lvl3pPr>
            <a:lvl4pPr marL="1600200" indent="-228600" defTabSz="457200">
              <a:defRPr sz="1600">
                <a:solidFill>
                  <a:schemeClr val="tx1"/>
                </a:solidFill>
                <a:latin typeface="Arial" pitchFamily="34" charset="0"/>
                <a:ea typeface="ＭＳ Ｐゴシック" pitchFamily="34" charset="-128"/>
              </a:defRPr>
            </a:lvl4pPr>
            <a:lvl5pPr marL="2057400" indent="-228600" defTabSz="457200">
              <a:defRPr sz="1600">
                <a:solidFill>
                  <a:schemeClr val="tx1"/>
                </a:solidFill>
                <a:latin typeface="Arial" pitchFamily="34" charset="0"/>
                <a:ea typeface="ＭＳ Ｐゴシック" pitchFamily="34" charset="-128"/>
              </a:defRPr>
            </a:lvl5pPr>
            <a:lvl6pPr marL="25146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6pPr>
            <a:lvl7pPr marL="29718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7pPr>
            <a:lvl8pPr marL="34290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8pPr>
            <a:lvl9pPr marL="3886200" indent="-228600" defTabSz="457200" eaLnBrk="0" fontAlgn="base" hangingPunct="0">
              <a:lnSpc>
                <a:spcPct val="90000"/>
              </a:lnSpc>
              <a:spcBef>
                <a:spcPct val="50000"/>
              </a:spcBef>
              <a:spcAft>
                <a:spcPct val="0"/>
              </a:spcAft>
              <a:buClr>
                <a:schemeClr val="tx1"/>
              </a:buClr>
              <a:buFont typeface="Wingdings" pitchFamily="2" charset="2"/>
              <a:defRPr sz="1600">
                <a:solidFill>
                  <a:schemeClr val="tx1"/>
                </a:solidFill>
                <a:latin typeface="Arial" pitchFamily="34" charset="0"/>
                <a:ea typeface="ＭＳ Ｐゴシック" pitchFamily="34" charset="-128"/>
              </a:defRPr>
            </a:lvl9pPr>
          </a:lstStyle>
          <a:p>
            <a:pPr algn="r" eaLnBrk="1" hangingPunct="1">
              <a:defRPr/>
            </a:pPr>
            <a:r>
              <a:rPr lang="en-US" altLang="en-US" sz="1000" smtClean="0">
                <a:solidFill>
                  <a:srgbClr val="17978C"/>
                </a:solidFill>
                <a:latin typeface="ITC Lubalin Graph LT Book" pitchFamily="-84" charset="0"/>
                <a:cs typeface="ＭＳ Ｐゴシック" charset="0"/>
              </a:rPr>
              <a:t>#powersystems</a:t>
            </a:r>
          </a:p>
        </p:txBody>
      </p:sp>
    </p:spTree>
  </p:cSld>
  <p:clrMap bg1="lt1" tx1="dk1" bg2="lt2" tx2="dk2" accent1="accent1" accent2="accent2" accent3="accent3" accent4="accent4" accent5="accent5" accent6="accent6" hlink="hlink" folHlink="folHlink"/>
  <p:transition>
    <p:fade/>
  </p:transition>
  <p:hf sldNum="0" hdr="0" dt="0"/>
  <p:txStyles>
    <p:titleStyle>
      <a:lvl1pPr algn="l" rtl="0" eaLnBrk="0" fontAlgn="base" hangingPunct="0">
        <a:spcBef>
          <a:spcPct val="0"/>
        </a:spcBef>
        <a:spcAft>
          <a:spcPct val="0"/>
        </a:spcAft>
        <a:defRPr sz="22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2200">
          <a:solidFill>
            <a:schemeClr val="tx2"/>
          </a:solidFill>
          <a:latin typeface="Arial" charset="0"/>
          <a:ea typeface="MS PGothic" pitchFamily="34" charset="-128"/>
          <a:cs typeface="ＭＳ Ｐゴシック" charset="0"/>
        </a:defRPr>
      </a:lvl5pPr>
      <a:lvl6pPr marL="457200" algn="l" rtl="0" eaLnBrk="1" fontAlgn="base" hangingPunct="1">
        <a:spcBef>
          <a:spcPct val="0"/>
        </a:spcBef>
        <a:spcAft>
          <a:spcPct val="0"/>
        </a:spcAft>
        <a:defRPr sz="2200">
          <a:solidFill>
            <a:schemeClr val="tx2"/>
          </a:solidFill>
          <a:latin typeface="Arial" charset="0"/>
          <a:ea typeface="ＭＳ Ｐゴシック" charset="0"/>
        </a:defRPr>
      </a:lvl6pPr>
      <a:lvl7pPr marL="914400" algn="l" rtl="0" eaLnBrk="1" fontAlgn="base" hangingPunct="1">
        <a:spcBef>
          <a:spcPct val="0"/>
        </a:spcBef>
        <a:spcAft>
          <a:spcPct val="0"/>
        </a:spcAft>
        <a:defRPr sz="2200">
          <a:solidFill>
            <a:schemeClr val="tx2"/>
          </a:solidFill>
          <a:latin typeface="Arial" charset="0"/>
          <a:ea typeface="ＭＳ Ｐゴシック" charset="0"/>
        </a:defRPr>
      </a:lvl7pPr>
      <a:lvl8pPr marL="1371600" algn="l" rtl="0" eaLnBrk="1" fontAlgn="base" hangingPunct="1">
        <a:spcBef>
          <a:spcPct val="0"/>
        </a:spcBef>
        <a:spcAft>
          <a:spcPct val="0"/>
        </a:spcAft>
        <a:defRPr sz="2200">
          <a:solidFill>
            <a:schemeClr val="tx2"/>
          </a:solidFill>
          <a:latin typeface="Arial" charset="0"/>
          <a:ea typeface="ＭＳ Ｐゴシック" charset="0"/>
        </a:defRPr>
      </a:lvl8pPr>
      <a:lvl9pPr marL="1828800" algn="l" rtl="0" eaLnBrk="1" fontAlgn="base" hangingPunct="1">
        <a:spcBef>
          <a:spcPct val="0"/>
        </a:spcBef>
        <a:spcAft>
          <a:spcPct val="0"/>
        </a:spcAft>
        <a:defRPr sz="2200">
          <a:solidFill>
            <a:schemeClr val="tx2"/>
          </a:solidFill>
          <a:latin typeface="Arial" charset="0"/>
          <a:ea typeface="ＭＳ Ｐゴシック" charset="0"/>
        </a:defRPr>
      </a:lvl9pPr>
    </p:titleStyle>
    <p:bodyStyle>
      <a:lvl1pPr marL="228600" indent="-228600" algn="l" rtl="0" eaLnBrk="0" fontAlgn="base" hangingPunct="0">
        <a:spcBef>
          <a:spcPct val="20000"/>
        </a:spcBef>
        <a:spcAft>
          <a:spcPct val="0"/>
        </a:spcAft>
        <a:buChar char="•"/>
        <a:defRPr sz="1600">
          <a:solidFill>
            <a:schemeClr val="tx1"/>
          </a:solidFill>
          <a:latin typeface="+mn-lt"/>
          <a:ea typeface="MS PGothic" pitchFamily="34" charset="-128"/>
          <a:cs typeface="ＭＳ Ｐゴシック" charset="0"/>
        </a:defRPr>
      </a:lvl1pPr>
      <a:lvl2pPr marL="68580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8.jpe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image" Target="../media/image84.jpeg"/><Relationship Id="rId13" Type="http://schemas.openxmlformats.org/officeDocument/2006/relationships/image" Target="../media/image89.png"/><Relationship Id="rId3" Type="http://schemas.openxmlformats.org/officeDocument/2006/relationships/image" Target="../media/image81.jpeg"/><Relationship Id="rId7" Type="http://schemas.openxmlformats.org/officeDocument/2006/relationships/hyperlink" Target="http://www.atcommunications.co.uk/images/colour%20blackberry%20above.JPG" TargetMode="External"/><Relationship Id="rId12" Type="http://schemas.openxmlformats.org/officeDocument/2006/relationships/image" Target="../media/image8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3.jpeg"/><Relationship Id="rId11" Type="http://schemas.openxmlformats.org/officeDocument/2006/relationships/image" Target="../media/image87.jpeg"/><Relationship Id="rId5" Type="http://schemas.openxmlformats.org/officeDocument/2006/relationships/hyperlink" Target="http://www.sapdesignguild.org/editions/edition6/images/chrome-portal.jpg" TargetMode="External"/><Relationship Id="rId10" Type="http://schemas.openxmlformats.org/officeDocument/2006/relationships/image" Target="../media/image86.jpeg"/><Relationship Id="rId4" Type="http://schemas.openxmlformats.org/officeDocument/2006/relationships/image" Target="../media/image82.jpeg"/><Relationship Id="rId9" Type="http://schemas.openxmlformats.org/officeDocument/2006/relationships/image" Target="../media/image85.png"/><Relationship Id="rId14" Type="http://schemas.openxmlformats.org/officeDocument/2006/relationships/image" Target="../media/image90.png"/></Relationships>
</file>

<file path=ppt/slides/_rels/slide1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7.jpe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1.jpeg"/><Relationship Id="rId2" Type="http://schemas.openxmlformats.org/officeDocument/2006/relationships/image" Target="../media/image100.jpe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jpe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oleObject" Target="../embeddings/oleObject1.bin"/><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jpeg"/><Relationship Id="rId39" Type="http://schemas.openxmlformats.org/officeDocument/2006/relationships/image" Target="../media/image50.png"/><Relationship Id="rId21" Type="http://schemas.openxmlformats.org/officeDocument/2006/relationships/image" Target="../media/image32.png"/><Relationship Id="rId34" Type="http://schemas.openxmlformats.org/officeDocument/2006/relationships/image" Target="../media/image45.png"/><Relationship Id="rId42" Type="http://schemas.openxmlformats.org/officeDocument/2006/relationships/image" Target="../media/image53.png"/><Relationship Id="rId47" Type="http://schemas.openxmlformats.org/officeDocument/2006/relationships/image" Target="../media/image58.png"/><Relationship Id="rId50" Type="http://schemas.openxmlformats.org/officeDocument/2006/relationships/image" Target="../media/image61.png"/><Relationship Id="rId55" Type="http://schemas.openxmlformats.org/officeDocument/2006/relationships/hyperlink" Target="http://www.herradura.com/" TargetMode="External"/><Relationship Id="rId63" Type="http://schemas.openxmlformats.org/officeDocument/2006/relationships/image" Target="../media/image73.png"/><Relationship Id="rId7" Type="http://schemas.openxmlformats.org/officeDocument/2006/relationships/image" Target="../media/image18.png"/><Relationship Id="rId2" Type="http://schemas.openxmlformats.org/officeDocument/2006/relationships/notesSlide" Target="../notesSlides/notesSlide3.xml"/><Relationship Id="rId16" Type="http://schemas.openxmlformats.org/officeDocument/2006/relationships/image" Target="../media/image27.png"/><Relationship Id="rId20" Type="http://schemas.openxmlformats.org/officeDocument/2006/relationships/image" Target="../media/image31.png"/><Relationship Id="rId29" Type="http://schemas.openxmlformats.org/officeDocument/2006/relationships/image" Target="../media/image40.jpeg"/><Relationship Id="rId41" Type="http://schemas.openxmlformats.org/officeDocument/2006/relationships/image" Target="../media/image52.png"/><Relationship Id="rId54" Type="http://schemas.openxmlformats.org/officeDocument/2006/relationships/image" Target="../media/image65.png"/><Relationship Id="rId6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image" Target="../media/image22.png"/><Relationship Id="rId24" Type="http://schemas.openxmlformats.org/officeDocument/2006/relationships/image" Target="../media/image35.png"/><Relationship Id="rId32" Type="http://schemas.openxmlformats.org/officeDocument/2006/relationships/image" Target="../media/image43.png"/><Relationship Id="rId37" Type="http://schemas.openxmlformats.org/officeDocument/2006/relationships/image" Target="../media/image48.png"/><Relationship Id="rId40" Type="http://schemas.openxmlformats.org/officeDocument/2006/relationships/image" Target="../media/image51.png"/><Relationship Id="rId45" Type="http://schemas.openxmlformats.org/officeDocument/2006/relationships/image" Target="../media/image56.jpeg"/><Relationship Id="rId53" Type="http://schemas.openxmlformats.org/officeDocument/2006/relationships/image" Target="../media/image64.png"/><Relationship Id="rId58" Type="http://schemas.openxmlformats.org/officeDocument/2006/relationships/image" Target="../media/image68.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36" Type="http://schemas.openxmlformats.org/officeDocument/2006/relationships/image" Target="../media/image47.png"/><Relationship Id="rId49" Type="http://schemas.openxmlformats.org/officeDocument/2006/relationships/image" Target="../media/image60.png"/><Relationship Id="rId57" Type="http://schemas.openxmlformats.org/officeDocument/2006/relationships/image" Target="../media/image67.png"/><Relationship Id="rId61" Type="http://schemas.openxmlformats.org/officeDocument/2006/relationships/image" Target="../media/image71.png"/><Relationship Id="rId10" Type="http://schemas.openxmlformats.org/officeDocument/2006/relationships/image" Target="../media/image21.png"/><Relationship Id="rId19" Type="http://schemas.openxmlformats.org/officeDocument/2006/relationships/image" Target="../media/image30.png"/><Relationship Id="rId31" Type="http://schemas.openxmlformats.org/officeDocument/2006/relationships/image" Target="../media/image42.png"/><Relationship Id="rId44" Type="http://schemas.openxmlformats.org/officeDocument/2006/relationships/image" Target="../media/image55.png"/><Relationship Id="rId52" Type="http://schemas.openxmlformats.org/officeDocument/2006/relationships/image" Target="../media/image63.png"/><Relationship Id="rId60" Type="http://schemas.openxmlformats.org/officeDocument/2006/relationships/image" Target="../media/image7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jpeg"/><Relationship Id="rId30" Type="http://schemas.openxmlformats.org/officeDocument/2006/relationships/image" Target="../media/image41.png"/><Relationship Id="rId35" Type="http://schemas.openxmlformats.org/officeDocument/2006/relationships/image" Target="../media/image46.png"/><Relationship Id="rId43" Type="http://schemas.openxmlformats.org/officeDocument/2006/relationships/image" Target="../media/image54.png"/><Relationship Id="rId48" Type="http://schemas.openxmlformats.org/officeDocument/2006/relationships/image" Target="../media/image59.png"/><Relationship Id="rId56" Type="http://schemas.openxmlformats.org/officeDocument/2006/relationships/image" Target="../media/image66.png"/><Relationship Id="rId8" Type="http://schemas.openxmlformats.org/officeDocument/2006/relationships/image" Target="../media/image19.png"/><Relationship Id="rId51" Type="http://schemas.openxmlformats.org/officeDocument/2006/relationships/image" Target="../media/image62.png"/><Relationship Id="rId3" Type="http://schemas.openxmlformats.org/officeDocument/2006/relationships/image" Target="../media/image14.jpe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33" Type="http://schemas.openxmlformats.org/officeDocument/2006/relationships/image" Target="../media/image44.png"/><Relationship Id="rId38" Type="http://schemas.openxmlformats.org/officeDocument/2006/relationships/image" Target="../media/image49.png"/><Relationship Id="rId46" Type="http://schemas.openxmlformats.org/officeDocument/2006/relationships/image" Target="../media/image57.png"/><Relationship Id="rId59" Type="http://schemas.openxmlformats.org/officeDocument/2006/relationships/image" Target="../media/image69.png"/></Relationships>
</file>

<file path=ppt/slides/_rels/slide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7.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79.png"/></Relationships>
</file>

<file path=ppt/slides/_rels/slide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78.jpeg"/></Relationships>
</file>

<file path=ppt/slides/_rels/slide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700088" y="968375"/>
            <a:ext cx="6276975" cy="1362075"/>
          </a:xfrm>
        </p:spPr>
        <p:txBody>
          <a:bodyPr/>
          <a:lstStyle/>
          <a:p>
            <a:pPr eaLnBrk="1" hangingPunct="1"/>
            <a:r>
              <a:rPr lang="en-US" altLang="en-US" b="1" smtClean="0"/>
              <a:t>SAP HANA on Power</a:t>
            </a:r>
            <a:r>
              <a:rPr lang="en-US" altLang="en-US" smtClean="0"/>
              <a:t/>
            </a:r>
            <a:br>
              <a:rPr lang="en-US" altLang="en-US" smtClean="0"/>
            </a:br>
            <a:r>
              <a:rPr lang="en-US" altLang="en-US" smtClean="0"/>
              <a:t>Big Data Infrastructure comes to HANA</a:t>
            </a:r>
            <a:endParaRPr lang="en-US" altLang="en-US" b="1" smtClean="0"/>
          </a:p>
        </p:txBody>
      </p:sp>
      <p:sp>
        <p:nvSpPr>
          <p:cNvPr id="53251" name="Rectangle 3"/>
          <p:cNvSpPr>
            <a:spLocks noGrp="1" noChangeArrowheads="1"/>
          </p:cNvSpPr>
          <p:nvPr>
            <p:ph type="subTitle" idx="1"/>
          </p:nvPr>
        </p:nvSpPr>
        <p:spPr>
          <a:xfrm>
            <a:off x="687388" y="2935288"/>
            <a:ext cx="3878262" cy="1357312"/>
          </a:xfrm>
        </p:spPr>
        <p:txBody>
          <a:bodyPr/>
          <a:lstStyle/>
          <a:p>
            <a:pPr eaLnBrk="1" hangingPunct="1"/>
            <a:r>
              <a:rPr lang="en-US" altLang="en-US" b="1" smtClean="0"/>
              <a:t>Arthur Fontaine</a:t>
            </a:r>
          </a:p>
          <a:p>
            <a:pPr eaLnBrk="1" hangingPunct="1"/>
            <a:r>
              <a:rPr lang="en-US" altLang="en-US" sz="1600" smtClean="0"/>
              <a:t>Offering Manager,</a:t>
            </a:r>
          </a:p>
          <a:p>
            <a:pPr eaLnBrk="1" hangingPunct="1"/>
            <a:r>
              <a:rPr lang="en-US" altLang="en-US" sz="1600" smtClean="0"/>
              <a:t>SAP HANA on Power</a:t>
            </a:r>
          </a:p>
          <a:p>
            <a:pPr eaLnBrk="1" hangingPunct="1"/>
            <a:r>
              <a:rPr lang="en-US" altLang="en-US" sz="1600" smtClean="0"/>
              <a:t>afontaine@us.ibm.com</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308975" y="2851150"/>
            <a:ext cx="38671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100" b="1"/>
              <a:t>Big Data Workload is DONE!</a:t>
            </a:r>
          </a:p>
          <a:p>
            <a:pPr algn="ctr"/>
            <a:endParaRPr lang="en-US" altLang="en-US" sz="2100" b="1"/>
          </a:p>
          <a:p>
            <a:pPr algn="ctr"/>
            <a:r>
              <a:rPr lang="en-US" altLang="en-US" sz="2100" b="1"/>
              <a:t>YOU are the Winner!</a:t>
            </a:r>
          </a:p>
        </p:txBody>
      </p:sp>
      <p:grpSp>
        <p:nvGrpSpPr>
          <p:cNvPr id="62467" name="Group 5"/>
          <p:cNvGrpSpPr>
            <a:grpSpLocks/>
          </p:cNvGrpSpPr>
          <p:nvPr/>
        </p:nvGrpSpPr>
        <p:grpSpPr bwMode="auto">
          <a:xfrm>
            <a:off x="8288338" y="1182688"/>
            <a:ext cx="3903662" cy="2736850"/>
            <a:chOff x="6216650" y="886940"/>
            <a:chExt cx="2927350" cy="2052242"/>
          </a:xfrm>
        </p:grpSpPr>
        <p:grpSp>
          <p:nvGrpSpPr>
            <p:cNvPr id="62479" name="Group 43"/>
            <p:cNvGrpSpPr>
              <a:grpSpLocks/>
            </p:cNvGrpSpPr>
            <p:nvPr/>
          </p:nvGrpSpPr>
          <p:grpSpPr bwMode="auto">
            <a:xfrm>
              <a:off x="6308725" y="2125985"/>
              <a:ext cx="2743200" cy="813197"/>
              <a:chOff x="288925" y="1981349"/>
              <a:chExt cx="2743200" cy="1084319"/>
            </a:xfrm>
          </p:grpSpPr>
          <p:sp>
            <p:nvSpPr>
              <p:cNvPr id="22" name="Rounded Rectangle 21"/>
              <p:cNvSpPr/>
              <p:nvPr/>
            </p:nvSpPr>
            <p:spPr bwMode="auto">
              <a:xfrm>
                <a:off x="288925" y="1981349"/>
                <a:ext cx="2743200" cy="1084319"/>
              </a:xfrm>
              <a:prstGeom prst="roundRect">
                <a:avLst/>
              </a:prstGeom>
              <a:solidFill>
                <a:srgbClr val="007B78"/>
              </a:solidFill>
              <a:ln>
                <a:solidFill>
                  <a:srgbClr val="336699">
                    <a:alpha val="50000"/>
                  </a:srgb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33" dirty="0"/>
              </a:p>
            </p:txBody>
          </p:sp>
          <p:sp>
            <p:nvSpPr>
              <p:cNvPr id="62482" name="Rectangle 5"/>
              <p:cNvSpPr>
                <a:spLocks noChangeArrowheads="1"/>
              </p:cNvSpPr>
              <p:nvPr/>
            </p:nvSpPr>
            <p:spPr bwMode="auto">
              <a:xfrm>
                <a:off x="413515" y="2022827"/>
                <a:ext cx="2494021" cy="995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100" b="1">
                    <a:solidFill>
                      <a:schemeClr val="bg1"/>
                    </a:solidFill>
                    <a:ea typeface="MS PGothic" panose="020B0600070205080204" pitchFamily="34" charset="-128"/>
                  </a:rPr>
                  <a:t>Processors</a:t>
                </a:r>
                <a:r>
                  <a:rPr lang="en-US" altLang="en-US" sz="2100">
                    <a:solidFill>
                      <a:schemeClr val="bg1"/>
                    </a:solidFill>
                    <a:ea typeface="MS PGothic" panose="020B0600070205080204" pitchFamily="34" charset="-128"/>
                  </a:rPr>
                  <a:t> </a:t>
                </a:r>
              </a:p>
              <a:p>
                <a:pPr algn="ctr"/>
                <a:r>
                  <a:rPr lang="en-US" altLang="en-US">
                    <a:solidFill>
                      <a:schemeClr val="bg1"/>
                    </a:solidFill>
                    <a:ea typeface="MS PGothic" panose="020B0600070205080204" pitchFamily="34" charset="-128"/>
                  </a:rPr>
                  <a:t>flexible, fast execution of analytics algorithms</a:t>
                </a:r>
                <a:endParaRPr lang="en-US" altLang="ja-JP">
                  <a:solidFill>
                    <a:schemeClr val="bg1"/>
                  </a:solidFill>
                  <a:ea typeface="MS PGothic" panose="020B0600070205080204" pitchFamily="34" charset="-128"/>
                </a:endParaRPr>
              </a:p>
            </p:txBody>
          </p:sp>
        </p:grpSp>
        <p:sp>
          <p:nvSpPr>
            <p:cNvPr id="24" name="Rectangle 11"/>
            <p:cNvSpPr>
              <a:spLocks noChangeArrowheads="1"/>
            </p:cNvSpPr>
            <p:nvPr/>
          </p:nvSpPr>
          <p:spPr bwMode="auto">
            <a:xfrm>
              <a:off x="6216650" y="886940"/>
              <a:ext cx="2927350" cy="1670125"/>
            </a:xfrm>
            <a:prstGeom prst="rect">
              <a:avLst/>
            </a:prstGeom>
            <a:noFill/>
            <a:ln w="9525">
              <a:noFill/>
              <a:miter lim="800000"/>
              <a:headEnd/>
              <a:tailEnd/>
            </a:ln>
          </p:spPr>
          <p:txBody>
            <a:bodyPr>
              <a:spAutoFit/>
            </a:bodyPr>
            <a:lstStyle/>
            <a:p>
              <a:pPr algn="ctr">
                <a:defRPr/>
              </a:pPr>
              <a:r>
                <a:rPr lang="en-US" sz="5867" b="1" dirty="0">
                  <a:solidFill>
                    <a:srgbClr val="007B78"/>
                  </a:solidFill>
                  <a:ea typeface="MS PGothic" pitchFamily="34" charset="-128"/>
                </a:rPr>
                <a:t>4X</a:t>
              </a:r>
              <a:r>
                <a:rPr lang="en-US" sz="5867" dirty="0">
                  <a:solidFill>
                    <a:srgbClr val="007B78"/>
                  </a:solidFill>
                  <a:ea typeface="MS PGothic" pitchFamily="34" charset="-128"/>
                </a:rPr>
                <a:t> </a:t>
              </a:r>
            </a:p>
            <a:p>
              <a:pPr algn="ctr">
                <a:defRPr/>
              </a:pPr>
              <a:r>
                <a:rPr lang="en-US" sz="1600" dirty="0">
                  <a:ea typeface="MS PGothic" pitchFamily="34" charset="-128"/>
                </a:rPr>
                <a:t>threads per core vs Intel</a:t>
              </a:r>
            </a:p>
            <a:p>
              <a:pPr algn="ctr">
                <a:defRPr/>
              </a:pPr>
              <a:r>
                <a:rPr lang="en-US" sz="1600" dirty="0">
                  <a:ea typeface="MS PGothic" pitchFamily="34" charset="-128"/>
                </a:rPr>
                <a:t>(up to 1536 threads per system)</a:t>
              </a:r>
            </a:p>
            <a:p>
              <a:pPr algn="ctr">
                <a:defRPr/>
              </a:pPr>
              <a:r>
                <a:rPr lang="en-US" sz="1600" dirty="0">
                  <a:ea typeface="MS PGothic" pitchFamily="34" charset="-128"/>
                </a:rPr>
                <a:t> </a:t>
              </a:r>
            </a:p>
            <a:p>
              <a:pPr algn="ctr">
                <a:defRPr/>
              </a:pPr>
              <a:r>
                <a:rPr lang="en-US" sz="1600" dirty="0">
                  <a:ea typeface="MS PGothic" pitchFamily="34" charset="-128"/>
                </a:rPr>
                <a:t> </a:t>
              </a:r>
            </a:p>
            <a:p>
              <a:pPr algn="ctr">
                <a:defRPr/>
              </a:pPr>
              <a:r>
                <a:rPr lang="en-US" sz="1600" dirty="0">
                  <a:ea typeface="MS PGothic" pitchFamily="34" charset="-128"/>
                </a:rPr>
                <a:t> </a:t>
              </a:r>
            </a:p>
          </p:txBody>
        </p:sp>
      </p:grpSp>
      <p:pic>
        <p:nvPicPr>
          <p:cNvPr id="62468" name="Picture 2" descr="http://larrydownes.com/wp-content/uploads/2009/11/intel_logo.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10656888" y="4614863"/>
            <a:ext cx="9699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 name="Group 16"/>
          <p:cNvGrpSpPr>
            <a:grpSpLocks/>
          </p:cNvGrpSpPr>
          <p:nvPr/>
        </p:nvGrpSpPr>
        <p:grpSpPr bwMode="auto">
          <a:xfrm>
            <a:off x="9167813" y="5487988"/>
            <a:ext cx="871537" cy="874712"/>
            <a:chOff x="7042245" y="4872251"/>
            <a:chExt cx="655092" cy="655092"/>
          </a:xfrm>
        </p:grpSpPr>
        <p:sp>
          <p:nvSpPr>
            <p:cNvPr id="27" name="Oval 26"/>
            <p:cNvSpPr/>
            <p:nvPr/>
          </p:nvSpPr>
          <p:spPr>
            <a:xfrm>
              <a:off x="7042245" y="4872251"/>
              <a:ext cx="655092" cy="65509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cxnSp>
          <p:nvCxnSpPr>
            <p:cNvPr id="28" name="Straight Connector 27"/>
            <p:cNvCxnSpPr>
              <a:stCxn id="27" idx="0"/>
            </p:cNvCxnSpPr>
            <p:nvPr/>
          </p:nvCxnSpPr>
          <p:spPr>
            <a:xfrm>
              <a:off x="7370387" y="4872251"/>
              <a:ext cx="0" cy="341218"/>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9" name="Group 17"/>
          <p:cNvGrpSpPr>
            <a:grpSpLocks/>
          </p:cNvGrpSpPr>
          <p:nvPr/>
        </p:nvGrpSpPr>
        <p:grpSpPr bwMode="auto">
          <a:xfrm>
            <a:off x="10698163" y="5487988"/>
            <a:ext cx="873125" cy="874712"/>
            <a:chOff x="7042245" y="4872251"/>
            <a:chExt cx="655092" cy="655092"/>
          </a:xfrm>
        </p:grpSpPr>
        <p:sp>
          <p:nvSpPr>
            <p:cNvPr id="30" name="Oval 29"/>
            <p:cNvSpPr/>
            <p:nvPr/>
          </p:nvSpPr>
          <p:spPr>
            <a:xfrm>
              <a:off x="7042245" y="4872251"/>
              <a:ext cx="655092" cy="65509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cxnSp>
          <p:nvCxnSpPr>
            <p:cNvPr id="31" name="Straight Connector 30"/>
            <p:cNvCxnSpPr>
              <a:stCxn id="30" idx="0"/>
            </p:cNvCxnSpPr>
            <p:nvPr/>
          </p:nvCxnSpPr>
          <p:spPr>
            <a:xfrm>
              <a:off x="7370982" y="4872251"/>
              <a:ext cx="0" cy="341218"/>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32" name="Picture 3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93175" y="4378325"/>
            <a:ext cx="148431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
          <p:cNvSpPr txBox="1">
            <a:spLocks noChangeArrowheads="1"/>
          </p:cNvSpPr>
          <p:nvPr/>
        </p:nvSpPr>
        <p:spPr>
          <a:xfrm>
            <a:off x="409575" y="703263"/>
            <a:ext cx="10725150" cy="1154112"/>
          </a:xfrm>
          <a:prstGeom prst="rect">
            <a:avLst/>
          </a:prstGeom>
        </p:spPr>
        <p:txBody>
          <a:bodyPr/>
          <a:lstStyle/>
          <a:p>
            <a:pPr defTabSz="749281">
              <a:defRPr/>
            </a:pPr>
            <a:r>
              <a:rPr lang="en-US" sz="3200" b="1" i="1" kern="0" dirty="0">
                <a:solidFill>
                  <a:schemeClr val="tx2"/>
                </a:solidFill>
                <a:latin typeface="+mj-lt"/>
                <a:ea typeface="+mj-ea"/>
                <a:cs typeface="+mj-cs"/>
              </a:rPr>
              <a:t>Run Fast: </a:t>
            </a:r>
            <a:r>
              <a:rPr lang="en-US" sz="2933" kern="0" dirty="0">
                <a:solidFill>
                  <a:schemeClr val="tx2"/>
                </a:solidFill>
                <a:latin typeface="+mj-lt"/>
                <a:ea typeface="+mj-ea"/>
                <a:cs typeface="+mj-cs"/>
              </a:rPr>
              <a:t>POWER8 has more threads per core which is ideal </a:t>
            </a:r>
            <a:br>
              <a:rPr lang="en-US" sz="2933" kern="0" dirty="0">
                <a:solidFill>
                  <a:schemeClr val="tx2"/>
                </a:solidFill>
                <a:latin typeface="+mj-lt"/>
                <a:ea typeface="+mj-ea"/>
                <a:cs typeface="+mj-cs"/>
              </a:rPr>
            </a:br>
            <a:r>
              <a:rPr lang="en-US" sz="2933" kern="0" dirty="0">
                <a:solidFill>
                  <a:schemeClr val="tx2"/>
                </a:solidFill>
                <a:latin typeface="+mj-lt"/>
                <a:ea typeface="+mj-ea"/>
                <a:cs typeface="+mj-cs"/>
              </a:rPr>
              <a:t>for in-memory applications like SAP HANA</a:t>
            </a:r>
          </a:p>
        </p:txBody>
      </p:sp>
      <p:pic>
        <p:nvPicPr>
          <p:cNvPr id="62473" name="HANA_performance_4X">
            <a:hlinkClick r:id="" action="ppaction://media"/>
          </p:cNvPr>
          <p:cNvPicPr>
            <a:picLocks noChangeAspect="1"/>
          </p:cNvPicPr>
          <p:nvPr/>
        </p:nvPicPr>
        <p:blipFill>
          <a:blip r:embed="rId4">
            <a:extLst>
              <a:ext uri="{28A0092B-C50C-407E-A947-70E740481C1C}">
                <a14:useLocalDpi xmlns:a14="http://schemas.microsoft.com/office/drawing/2010/main" val="0"/>
              </a:ext>
            </a:extLst>
          </a:blip>
          <a:srcRect l="771" t="16779" r="519" b="18501"/>
          <a:stretch>
            <a:fillRect/>
          </a:stretch>
        </p:blipFill>
        <p:spPr bwMode="auto">
          <a:xfrm>
            <a:off x="419100" y="2141538"/>
            <a:ext cx="7820025"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a:spLocks noChangeArrowheads="1"/>
          </p:cNvSpPr>
          <p:nvPr/>
        </p:nvSpPr>
        <p:spPr bwMode="auto">
          <a:xfrm>
            <a:off x="12954000" y="2817813"/>
            <a:ext cx="671513" cy="369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4000" fill="hold" nodeType="withEffect">
                                  <p:stCondLst>
                                    <p:cond delay="0"/>
                                  </p:stCondLst>
                                  <p:childTnLst>
                                    <p:animRot by="21600000">
                                      <p:cBhvr>
                                        <p:cTn id="6" dur="700" fill="hold"/>
                                        <p:tgtEl>
                                          <p:spTgt spid="26"/>
                                        </p:tgtEl>
                                        <p:attrNameLst>
                                          <p:attrName>r</p:attrName>
                                        </p:attrNameLst>
                                      </p:cBhvr>
                                    </p:animRo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8" presetClass="emph" presetSubtype="0" repeatCount="16000" fill="hold" nodeType="withEffect">
                                  <p:stCondLst>
                                    <p:cond delay="0"/>
                                  </p:stCondLst>
                                  <p:childTnLst>
                                    <p:animRot by="21600000">
                                      <p:cBhvr>
                                        <p:cTn id="10" dur="1000" fill="hold"/>
                                        <p:tgtEl>
                                          <p:spTgt spid="29"/>
                                        </p:tgtEl>
                                        <p:attrNameLst>
                                          <p:attrName>r</p:attrName>
                                        </p:attrNameLst>
                                      </p:cBhvr>
                                    </p:animRot>
                                  </p:childTnLst>
                                </p:cTn>
                              </p:par>
                              <p:par>
                                <p:cTn id="11" presetID="26" presetClass="emph" presetSubtype="0" repeatCount="indefinite" fill="hold" nodeType="withEffect">
                                  <p:stCondLst>
                                    <p:cond delay="5000"/>
                                  </p:stCondLst>
                                  <p:childTnLst>
                                    <p:animEffect transition="out" filter="fade">
                                      <p:cBhvr>
                                        <p:cTn id="12" dur="500" tmFilter="0, 0; .2, .5; .8, .5; 1, 0"/>
                                        <p:tgtEl>
                                          <p:spTgt spid="32"/>
                                        </p:tgtEl>
                                      </p:cBhvr>
                                    </p:animEffect>
                                    <p:animScale>
                                      <p:cBhvr>
                                        <p:cTn id="13" dur="250" autoRev="1" fill="hold"/>
                                        <p:tgtEl>
                                          <p:spTgt spid="32"/>
                                        </p:tgtEl>
                                      </p:cBhvr>
                                      <p:by x="105000" y="105000"/>
                                    </p:animScale>
                                  </p:childTnLst>
                                </p:cTn>
                              </p:par>
                              <p:par>
                                <p:cTn id="14" presetID="1" presetClass="entr" presetSubtype="0" fill="hold" grpId="0" nodeType="withEffect">
                                  <p:stCondLst>
                                    <p:cond delay="500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20"/>
          <p:cNvSpPr>
            <a:spLocks noGrp="1" noChangeArrowheads="1"/>
          </p:cNvSpPr>
          <p:nvPr>
            <p:ph type="title"/>
          </p:nvPr>
        </p:nvSpPr>
        <p:spPr>
          <a:xfrm>
            <a:off x="387350" y="890588"/>
            <a:ext cx="10725150" cy="1009650"/>
          </a:xfrm>
        </p:spPr>
        <p:txBody>
          <a:bodyPr/>
          <a:lstStyle/>
          <a:p>
            <a:r>
              <a:rPr lang="en-US" altLang="en-US" sz="3200" b="1" i="1" smtClean="0"/>
              <a:t>Run Smart: </a:t>
            </a:r>
            <a:r>
              <a:rPr lang="en-US" altLang="en-US" smtClean="0"/>
              <a:t>IBM Power Systems delivers advanced capabilities</a:t>
            </a:r>
          </a:p>
        </p:txBody>
      </p:sp>
      <p:sp>
        <p:nvSpPr>
          <p:cNvPr id="63491" name="Rectangle 10"/>
          <p:cNvSpPr txBox="1">
            <a:spLocks noChangeArrowheads="1"/>
          </p:cNvSpPr>
          <p:nvPr/>
        </p:nvSpPr>
        <p:spPr bwMode="auto">
          <a:xfrm>
            <a:off x="196850" y="1495425"/>
            <a:ext cx="11995150" cy="519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9075" tIns="69537" rIns="139075" bIns="69537"/>
          <a:lstStyle>
            <a:lvl1pPr>
              <a:defRPr>
                <a:solidFill>
                  <a:schemeClr val="tx1"/>
                </a:solidFill>
                <a:latin typeface="Arial" panose="020B0604020202020204" pitchFamily="34" charset="0"/>
                <a:cs typeface="Arial" panose="020B0604020202020204" pitchFamily="34" charset="0"/>
              </a:defRPr>
            </a:lvl1pPr>
            <a:lvl2pPr marL="765175" indent="-300038">
              <a:defRPr>
                <a:solidFill>
                  <a:schemeClr val="tx1"/>
                </a:solidFill>
                <a:latin typeface="Arial" panose="020B0604020202020204" pitchFamily="34" charset="0"/>
                <a:cs typeface="Arial" panose="020B0604020202020204" pitchFamily="34" charset="0"/>
              </a:defRPr>
            </a:lvl2pPr>
            <a:lvl3pPr marL="1065213"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538"/>
              </a:spcBef>
              <a:buClr>
                <a:srgbClr val="006699"/>
              </a:buClr>
            </a:pPr>
            <a:r>
              <a:rPr lang="en-US" altLang="en-US" sz="2000" b="1" i="1">
                <a:ea typeface="MS PGothic" panose="020B0600070205080204" pitchFamily="34" charset="-128"/>
              </a:rPr>
              <a:t>Capacity on Demand (CoD) for POWER8 enterprise systems – E870, E880</a:t>
            </a:r>
          </a:p>
          <a:p>
            <a:pPr>
              <a:spcBef>
                <a:spcPts val="538"/>
              </a:spcBef>
              <a:buClr>
                <a:srgbClr val="006699"/>
              </a:buClr>
              <a:buFont typeface="Wingdings" panose="05000000000000000000" pitchFamily="2" charset="2"/>
              <a:buChar char="§"/>
            </a:pPr>
            <a:r>
              <a:rPr lang="en-US" altLang="en-US" b="1">
                <a:ea typeface="MS PGothic" panose="020B0600070205080204" pitchFamily="34" charset="-128"/>
              </a:rPr>
              <a:t>Capacity Upgrade on Demand</a:t>
            </a:r>
            <a:endParaRPr lang="en-US" altLang="en-US" i="1">
              <a:ea typeface="MS PGothic" panose="020B0600070205080204" pitchFamily="34" charset="-128"/>
            </a:endParaRPr>
          </a:p>
          <a:p>
            <a:pPr lvl="1">
              <a:spcBef>
                <a:spcPts val="538"/>
              </a:spcBef>
              <a:buFontTx/>
              <a:buChar char="–"/>
            </a:pPr>
            <a:r>
              <a:rPr lang="en-US" altLang="en-US" sz="1600">
                <a:ea typeface="MS PGothic" panose="020B0600070205080204" pitchFamily="34" charset="-128"/>
              </a:rPr>
              <a:t>Upgrade system by activating CoD cores and/or memory</a:t>
            </a:r>
          </a:p>
          <a:p>
            <a:pPr lvl="1">
              <a:spcBef>
                <a:spcPts val="538"/>
              </a:spcBef>
              <a:buFontTx/>
              <a:buChar char="–"/>
            </a:pPr>
            <a:r>
              <a:rPr lang="en-US" altLang="en-US" sz="1600">
                <a:ea typeface="MS PGothic" panose="020B0600070205080204" pitchFamily="34" charset="-128"/>
              </a:rPr>
              <a:t>No special contracts, no required monitoring – activated capacity is </a:t>
            </a:r>
            <a:r>
              <a:rPr lang="en-US" altLang="en-US" sz="1600" b="1" i="1">
                <a:ea typeface="MS PGothic" panose="020B0600070205080204" pitchFamily="34" charset="-128"/>
              </a:rPr>
              <a:t>purchased</a:t>
            </a:r>
            <a:r>
              <a:rPr lang="en-US" altLang="en-US" sz="1600" i="1">
                <a:ea typeface="MS PGothic" panose="020B0600070205080204" pitchFamily="34" charset="-128"/>
              </a:rPr>
              <a:t>.</a:t>
            </a:r>
          </a:p>
          <a:p>
            <a:pPr>
              <a:spcBef>
                <a:spcPts val="538"/>
              </a:spcBef>
              <a:buClr>
                <a:srgbClr val="006699"/>
              </a:buClr>
              <a:buFont typeface="Wingdings" panose="05000000000000000000" pitchFamily="2" charset="2"/>
              <a:buChar char="§"/>
            </a:pPr>
            <a:r>
              <a:rPr lang="en-US" altLang="en-US" b="1">
                <a:ea typeface="MS PGothic" panose="020B0600070205080204" pitchFamily="34" charset="-128"/>
              </a:rPr>
              <a:t>Elastic Capacity on Demand</a:t>
            </a:r>
            <a:endParaRPr lang="en-US" altLang="en-US">
              <a:ea typeface="MS PGothic" panose="020B0600070205080204" pitchFamily="34" charset="-128"/>
            </a:endParaRPr>
          </a:p>
          <a:p>
            <a:pPr lvl="1">
              <a:spcBef>
                <a:spcPts val="538"/>
              </a:spcBef>
              <a:buFontTx/>
              <a:buChar char="–"/>
            </a:pPr>
            <a:r>
              <a:rPr lang="en-US" altLang="en-US" sz="1600" b="1" i="1">
                <a:ea typeface="MS PGothic" panose="020B0600070205080204" pitchFamily="34" charset="-128"/>
              </a:rPr>
              <a:t>Temporary</a:t>
            </a:r>
            <a:r>
              <a:rPr lang="en-US" altLang="en-US" sz="1600">
                <a:ea typeface="MS PGothic" panose="020B0600070205080204" pitchFamily="34" charset="-128"/>
              </a:rPr>
              <a:t> use of CoD cores or memory as required – capacity is </a:t>
            </a:r>
            <a:r>
              <a:rPr lang="en-US" altLang="en-US" sz="1600" b="1" i="1">
                <a:ea typeface="MS PGothic" panose="020B0600070205080204" pitchFamily="34" charset="-128"/>
              </a:rPr>
              <a:t>rented</a:t>
            </a:r>
            <a:r>
              <a:rPr lang="en-US" altLang="en-US" sz="1600" b="1">
                <a:ea typeface="MS PGothic" panose="020B0600070205080204" pitchFamily="34" charset="-128"/>
              </a:rPr>
              <a:t> </a:t>
            </a:r>
            <a:r>
              <a:rPr lang="en-US" altLang="en-US" sz="1600">
                <a:ea typeface="MS PGothic" panose="020B0600070205080204" pitchFamily="34" charset="-128"/>
              </a:rPr>
              <a:t>by the day</a:t>
            </a:r>
            <a:endParaRPr lang="en-US" altLang="en-US" sz="1600" i="1" u="sng">
              <a:ea typeface="MS PGothic" panose="020B0600070205080204" pitchFamily="34" charset="-128"/>
            </a:endParaRPr>
          </a:p>
          <a:p>
            <a:pPr lvl="1">
              <a:spcBef>
                <a:spcPts val="538"/>
              </a:spcBef>
              <a:buFontTx/>
              <a:buChar char="–"/>
            </a:pPr>
            <a:r>
              <a:rPr lang="en-US" altLang="en-US" sz="1600">
                <a:ea typeface="MS PGothic" panose="020B0600070205080204" pitchFamily="34" charset="-128"/>
              </a:rPr>
              <a:t>Usage captured monthly for quarterly billing</a:t>
            </a:r>
          </a:p>
          <a:p>
            <a:pPr>
              <a:spcBef>
                <a:spcPts val="538"/>
              </a:spcBef>
              <a:buClr>
                <a:srgbClr val="006699"/>
              </a:buClr>
              <a:buFont typeface="Wingdings" panose="05000000000000000000" pitchFamily="2" charset="2"/>
              <a:buChar char="§"/>
            </a:pPr>
            <a:r>
              <a:rPr lang="en-US" altLang="en-US" b="1">
                <a:ea typeface="MS PGothic" panose="020B0600070205080204" pitchFamily="34" charset="-128"/>
              </a:rPr>
              <a:t>Utility Capacity on Demand</a:t>
            </a:r>
            <a:endParaRPr lang="en-US" altLang="en-US">
              <a:ea typeface="MS PGothic" panose="020B0600070205080204" pitchFamily="34" charset="-128"/>
            </a:endParaRPr>
          </a:p>
          <a:p>
            <a:pPr lvl="1">
              <a:spcBef>
                <a:spcPts val="538"/>
              </a:spcBef>
              <a:buFontTx/>
              <a:buChar char="–"/>
            </a:pPr>
            <a:r>
              <a:rPr lang="en-US" altLang="en-US" sz="1600">
                <a:ea typeface="MS PGothic" panose="020B0600070205080204" pitchFamily="34" charset="-128"/>
              </a:rPr>
              <a:t>CPU only – measured by processor minutes. Automatically delivers additional CPU core capacity from the shared pool </a:t>
            </a:r>
            <a:r>
              <a:rPr lang="en-US" altLang="en-US" sz="1600" b="1" i="1">
                <a:ea typeface="MS PGothic" panose="020B0600070205080204" pitchFamily="34" charset="-128"/>
              </a:rPr>
              <a:t>temporarily</a:t>
            </a:r>
            <a:r>
              <a:rPr lang="en-US" altLang="en-US" sz="1600">
                <a:ea typeface="MS PGothic" panose="020B0600070205080204" pitchFamily="34" charset="-128"/>
              </a:rPr>
              <a:t> </a:t>
            </a:r>
          </a:p>
          <a:p>
            <a:pPr lvl="2">
              <a:spcBef>
                <a:spcPts val="538"/>
              </a:spcBef>
              <a:buFont typeface="Wingdings" panose="05000000000000000000" pitchFamily="2" charset="2"/>
              <a:buChar char="§"/>
            </a:pPr>
            <a:r>
              <a:rPr lang="en-US" altLang="en-US" sz="1600">
                <a:ea typeface="MS PGothic" panose="020B0600070205080204" pitchFamily="34" charset="-128"/>
              </a:rPr>
              <a:t>Utility CoD cores are available to uncapped partition (VM) and charges for utility capacity used </a:t>
            </a:r>
          </a:p>
          <a:p>
            <a:pPr lvl="1">
              <a:spcBef>
                <a:spcPts val="538"/>
              </a:spcBef>
              <a:buFontTx/>
              <a:buChar char="–"/>
            </a:pPr>
            <a:r>
              <a:rPr lang="en-US" altLang="en-US" sz="1600">
                <a:ea typeface="MS PGothic" panose="020B0600070205080204" pitchFamily="34" charset="-128"/>
              </a:rPr>
              <a:t>Prepaid or post-paid, renewable every 365 days</a:t>
            </a:r>
          </a:p>
          <a:p>
            <a:pPr>
              <a:spcBef>
                <a:spcPts val="538"/>
              </a:spcBef>
              <a:buClr>
                <a:srgbClr val="006699"/>
              </a:buClr>
              <a:buFont typeface="Wingdings" panose="05000000000000000000" pitchFamily="2" charset="2"/>
              <a:buChar char="§"/>
            </a:pPr>
            <a:r>
              <a:rPr lang="en-US" altLang="en-US" b="1">
                <a:ea typeface="MS PGothic" panose="020B0600070205080204" pitchFamily="34" charset="-128"/>
              </a:rPr>
              <a:t>Trial Capacity on Demand</a:t>
            </a:r>
            <a:endParaRPr lang="en-US" altLang="en-US">
              <a:ea typeface="MS PGothic" panose="020B0600070205080204" pitchFamily="34" charset="-128"/>
            </a:endParaRPr>
          </a:p>
          <a:p>
            <a:pPr lvl="1">
              <a:spcBef>
                <a:spcPts val="538"/>
              </a:spcBef>
              <a:buFontTx/>
              <a:buChar char="–"/>
            </a:pPr>
            <a:r>
              <a:rPr lang="en-US" altLang="en-US" sz="1600">
                <a:ea typeface="MS PGothic" panose="020B0600070205080204" pitchFamily="34" charset="-128"/>
              </a:rPr>
              <a:t>Allow clients to test impact of additional processors and/or memory </a:t>
            </a:r>
          </a:p>
          <a:p>
            <a:pPr lvl="1">
              <a:spcBef>
                <a:spcPts val="538"/>
              </a:spcBef>
              <a:buFontTx/>
              <a:buChar char="–"/>
            </a:pPr>
            <a:r>
              <a:rPr lang="en-US" altLang="en-US" sz="1600">
                <a:ea typeface="MS PGothic" panose="020B0600070205080204" pitchFamily="34" charset="-128"/>
              </a:rPr>
              <a:t>Partial or total processors and memory activation, available for fixed time</a:t>
            </a:r>
          </a:p>
          <a:p>
            <a:pPr lvl="1">
              <a:spcBef>
                <a:spcPts val="538"/>
              </a:spcBef>
              <a:buFontTx/>
              <a:buChar char="–"/>
            </a:pPr>
            <a:r>
              <a:rPr lang="en-US" altLang="en-US" sz="1600">
                <a:ea typeface="MS PGothic" panose="020B0600070205080204" pitchFamily="34" charset="-128"/>
              </a:rPr>
              <a:t>No formal commitment required</a:t>
            </a:r>
            <a:endParaRPr lang="en-US" altLang="en-US">
              <a:ea typeface="MS PGothic" panose="020B0600070205080204" pitchFamily="34" charset="-128"/>
            </a:endParaRPr>
          </a:p>
          <a:p>
            <a:pPr lvl="1">
              <a:spcBef>
                <a:spcPts val="538"/>
              </a:spcBef>
            </a:pPr>
            <a:endParaRPr lang="en-US" altLang="en-US">
              <a:ea typeface="MS PGothic" panose="020B0600070205080204" pitchFamily="34" charset="-128"/>
            </a:endParaRPr>
          </a:p>
        </p:txBody>
      </p:sp>
      <p:sp>
        <p:nvSpPr>
          <p:cNvPr id="63492" name="TextBox 4"/>
          <p:cNvSpPr txBox="1">
            <a:spLocks noChangeArrowheads="1"/>
          </p:cNvSpPr>
          <p:nvPr/>
        </p:nvSpPr>
        <p:spPr bwMode="auto">
          <a:xfrm>
            <a:off x="12954000" y="2817813"/>
            <a:ext cx="671513" cy="369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  </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15" descr="stockxpertcom_id42561451_jpg_9fc9f6b1668c61869861fdafbb9ddabf.jpg"/>
          <p:cNvPicPr>
            <a:picLocks noChangeAspect="1"/>
          </p:cNvPicPr>
          <p:nvPr/>
        </p:nvPicPr>
        <p:blipFill>
          <a:blip r:embed="rId3">
            <a:extLst>
              <a:ext uri="{28A0092B-C50C-407E-A947-70E740481C1C}">
                <a14:useLocalDpi xmlns:a14="http://schemas.microsoft.com/office/drawing/2010/main" val="0"/>
              </a:ext>
            </a:extLst>
          </a:blip>
          <a:srcRect l="21698" t="36868" r="9743" b="28871"/>
          <a:stretch>
            <a:fillRect/>
          </a:stretch>
        </p:blipFill>
        <p:spPr bwMode="auto">
          <a:xfrm>
            <a:off x="1905000" y="4826000"/>
            <a:ext cx="8458200"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itle 1"/>
          <p:cNvSpPr>
            <a:spLocks noGrp="1"/>
          </p:cNvSpPr>
          <p:nvPr>
            <p:ph type="title"/>
          </p:nvPr>
        </p:nvSpPr>
        <p:spPr/>
        <p:txBody>
          <a:bodyPr/>
          <a:lstStyle/>
          <a:p>
            <a:r>
              <a:rPr lang="en-US" altLang="en-US" smtClean="0">
                <a:latin typeface="HP Simplified"/>
                <a:ea typeface="HP Simplified"/>
                <a:cs typeface="HP Simplified"/>
              </a:rPr>
              <a:t>All Roads Lead to HANA</a:t>
            </a:r>
          </a:p>
        </p:txBody>
      </p:sp>
      <p:grpSp>
        <p:nvGrpSpPr>
          <p:cNvPr id="64516" name="Group 47"/>
          <p:cNvGrpSpPr>
            <a:grpSpLocks/>
          </p:cNvGrpSpPr>
          <p:nvPr/>
        </p:nvGrpSpPr>
        <p:grpSpPr bwMode="auto">
          <a:xfrm>
            <a:off x="2362200" y="2262188"/>
            <a:ext cx="2571750" cy="1143000"/>
            <a:chOff x="1066" y="890"/>
            <a:chExt cx="1620" cy="573"/>
          </a:xfrm>
        </p:grpSpPr>
        <p:sp>
          <p:nvSpPr>
            <p:cNvPr id="64535" name="AutoShape 48"/>
            <p:cNvSpPr>
              <a:spLocks noChangeArrowheads="1"/>
            </p:cNvSpPr>
            <p:nvPr/>
          </p:nvSpPr>
          <p:spPr bwMode="auto">
            <a:xfrm>
              <a:off x="1066" y="890"/>
              <a:ext cx="1620" cy="573"/>
            </a:xfrm>
            <a:prstGeom prst="roundRect">
              <a:avLst>
                <a:gd name="adj" fmla="val 7750"/>
              </a:avLst>
            </a:prstGeom>
            <a:gradFill rotWithShape="0">
              <a:gsLst>
                <a:gs pos="0">
                  <a:srgbClr val="EAEAEA"/>
                </a:gs>
                <a:gs pos="100000">
                  <a:srgbClr val="FFFFFF"/>
                </a:gs>
              </a:gsLst>
              <a:lin ang="5400000" scaled="1"/>
            </a:gradFill>
            <a:ln w="9525" algn="ctr">
              <a:solidFill>
                <a:srgbClr val="969696"/>
              </a:solidFill>
              <a:round/>
              <a:headEnd/>
              <a:tailEnd/>
            </a:ln>
          </p:spPr>
          <p:txBody>
            <a:bodyPr wrap="none" lIns="76960" tIns="61568" rIns="76960" bIns="40019"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100" b="1">
                <a:solidFill>
                  <a:srgbClr val="5781AE"/>
                </a:solidFill>
              </a:endParaRPr>
            </a:p>
          </p:txBody>
        </p:sp>
        <p:grpSp>
          <p:nvGrpSpPr>
            <p:cNvPr id="64536" name="Group 49"/>
            <p:cNvGrpSpPr>
              <a:grpSpLocks/>
            </p:cNvGrpSpPr>
            <p:nvPr/>
          </p:nvGrpSpPr>
          <p:grpSpPr bwMode="auto">
            <a:xfrm>
              <a:off x="1192" y="907"/>
              <a:ext cx="1429" cy="478"/>
              <a:chOff x="1748" y="818"/>
              <a:chExt cx="1429" cy="526"/>
            </a:xfrm>
          </p:grpSpPr>
          <p:grpSp>
            <p:nvGrpSpPr>
              <p:cNvPr id="64537" name="Group 123"/>
              <p:cNvGrpSpPr>
                <a:grpSpLocks/>
              </p:cNvGrpSpPr>
              <p:nvPr/>
            </p:nvGrpSpPr>
            <p:grpSpPr bwMode="auto">
              <a:xfrm>
                <a:off x="1748" y="1130"/>
                <a:ext cx="1429" cy="214"/>
                <a:chOff x="2057400" y="990600"/>
                <a:chExt cx="4572000" cy="460375"/>
              </a:xfrm>
            </p:grpSpPr>
            <p:pic>
              <p:nvPicPr>
                <p:cNvPr id="64539" name="Picture 93" descr="Office2004s"/>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gray">
                <a:xfrm>
                  <a:off x="3886200" y="1027113"/>
                  <a:ext cx="4778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40" name="Picture 94" descr="Portal standard design SAP Streamline">
                  <a:hlinkClick r:id="rId5"/>
                </p:cNvPr>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gray">
                <a:xfrm>
                  <a:off x="2057400" y="1042988"/>
                  <a:ext cx="468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41" name="Picture 95" descr="colour%2520blackberry%2520above">
                  <a:hlinkClick r:id="rId7"/>
                </p:cNvPr>
                <p:cNvPicPr>
                  <a:picLocks noChangeAspect="1" noChangeArrowheads="1"/>
                </p:cNvPicPr>
                <p:nvPr/>
              </p:nvPicPr>
              <p:blipFill>
                <a:blip r:embed="rId8">
                  <a:clrChange>
                    <a:clrFrom>
                      <a:srgbClr val="FEFEFE"/>
                    </a:clrFrom>
                    <a:clrTo>
                      <a:srgbClr val="FEFEFE">
                        <a:alpha val="0"/>
                      </a:srgbClr>
                    </a:clrTo>
                  </a:clrChange>
                  <a:grayscl/>
                  <a:extLst>
                    <a:ext uri="{28A0092B-C50C-407E-A947-70E740481C1C}">
                      <a14:useLocalDpi xmlns:a14="http://schemas.microsoft.com/office/drawing/2010/main" val="0"/>
                    </a:ext>
                  </a:extLst>
                </a:blip>
                <a:srcRect/>
                <a:stretch>
                  <a:fillRect/>
                </a:stretch>
              </p:blipFill>
              <p:spPr bwMode="gray">
                <a:xfrm>
                  <a:off x="2971800" y="990600"/>
                  <a:ext cx="3698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42" name="Picture 96"/>
                <p:cNvPicPr>
                  <a:picLocks noChangeAspect="1" noChangeArrowheads="1"/>
                </p:cNvPicPr>
                <p:nvPr/>
              </p:nvPicPr>
              <p:blipFill>
                <a:blip r:embed="rId9">
                  <a:grayscl/>
                  <a:extLst>
                    <a:ext uri="{28A0092B-C50C-407E-A947-70E740481C1C}">
                      <a14:useLocalDpi xmlns:a14="http://schemas.microsoft.com/office/drawing/2010/main" val="0"/>
                    </a:ext>
                  </a:extLst>
                </a:blip>
                <a:srcRect t="5690" b="24654"/>
                <a:stretch>
                  <a:fillRect/>
                </a:stretch>
              </p:blipFill>
              <p:spPr bwMode="gray">
                <a:xfrm>
                  <a:off x="4938713" y="1019175"/>
                  <a:ext cx="47148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pic>
              <p:nvPicPr>
                <p:cNvPr id="64543" name="Picture 25" descr="3.jpg"/>
                <p:cNvPicPr>
                  <a:picLocks noChangeAspect="1"/>
                </p:cNvPicPr>
                <p:nvPr/>
              </p:nvPicPr>
              <p:blipFill>
                <a:blip r:embed="rId10">
                  <a:grayscl/>
                  <a:extLst>
                    <a:ext uri="{28A0092B-C50C-407E-A947-70E740481C1C}">
                      <a14:useLocalDpi xmlns:a14="http://schemas.microsoft.com/office/drawing/2010/main" val="0"/>
                    </a:ext>
                  </a:extLst>
                </a:blip>
                <a:srcRect l="1509" r="1132"/>
                <a:stretch>
                  <a:fillRect/>
                </a:stretch>
              </p:blipFill>
              <p:spPr bwMode="gray">
                <a:xfrm>
                  <a:off x="6197600" y="1019175"/>
                  <a:ext cx="4318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pic>
          </p:grpSp>
          <p:pic>
            <p:nvPicPr>
              <p:cNvPr id="64538"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02" y="818"/>
                <a:ext cx="52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grpSp>
      </p:grpSp>
      <p:sp>
        <p:nvSpPr>
          <p:cNvPr id="27" name="Rectangle 26"/>
          <p:cNvSpPr/>
          <p:nvPr/>
        </p:nvSpPr>
        <p:spPr>
          <a:xfrm>
            <a:off x="6351588" y="3376613"/>
            <a:ext cx="2205037" cy="201612"/>
          </a:xfrm>
          <a:prstGeom prst="rect">
            <a:avLst/>
          </a:prstGeom>
        </p:spPr>
        <p:txBody>
          <a:bodyPr lIns="0" tIns="0" rIns="0" bIns="0">
            <a:spAutoFit/>
          </a:bodyPr>
          <a:lstStyle/>
          <a:p>
            <a:pPr algn="ctr" eaLnBrk="1" hangingPunct="1">
              <a:lnSpc>
                <a:spcPct val="85000"/>
              </a:lnSpc>
              <a:defRPr/>
            </a:pPr>
            <a:r>
              <a:rPr lang="en-US" sz="1539" b="1" dirty="0">
                <a:solidFill>
                  <a:schemeClr val="bg1"/>
                </a:solidFill>
              </a:rPr>
              <a:t>SAP Business Suite</a:t>
            </a:r>
          </a:p>
        </p:txBody>
      </p:sp>
      <p:sp>
        <p:nvSpPr>
          <p:cNvPr id="64518" name="AutoShape 48"/>
          <p:cNvSpPr>
            <a:spLocks noChangeArrowheads="1"/>
          </p:cNvSpPr>
          <p:nvPr/>
        </p:nvSpPr>
        <p:spPr bwMode="auto">
          <a:xfrm>
            <a:off x="7639050" y="2262188"/>
            <a:ext cx="2571750" cy="1143000"/>
          </a:xfrm>
          <a:prstGeom prst="roundRect">
            <a:avLst>
              <a:gd name="adj" fmla="val 7750"/>
            </a:avLst>
          </a:prstGeom>
          <a:gradFill rotWithShape="0">
            <a:gsLst>
              <a:gs pos="0">
                <a:srgbClr val="EAEAEA"/>
              </a:gs>
              <a:gs pos="100000">
                <a:srgbClr val="FFFFFF"/>
              </a:gs>
            </a:gsLst>
            <a:lin ang="5400000" scaled="1"/>
          </a:gradFill>
          <a:ln w="9525" algn="ctr">
            <a:solidFill>
              <a:srgbClr val="969696"/>
            </a:solidFill>
            <a:round/>
            <a:headEnd/>
            <a:tailEnd/>
          </a:ln>
        </p:spPr>
        <p:txBody>
          <a:bodyPr wrap="none" lIns="87788" tIns="70230" rIns="87788" bIns="456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100" b="1">
              <a:solidFill>
                <a:srgbClr val="5781AE"/>
              </a:solidFill>
            </a:endParaRPr>
          </a:p>
        </p:txBody>
      </p:sp>
      <p:pic>
        <p:nvPicPr>
          <p:cNvPr id="64519" name="Picture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64525" y="2579688"/>
            <a:ext cx="118427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64520" name="AutoShape 48"/>
          <p:cNvSpPr>
            <a:spLocks noChangeArrowheads="1"/>
          </p:cNvSpPr>
          <p:nvPr/>
        </p:nvSpPr>
        <p:spPr bwMode="auto">
          <a:xfrm>
            <a:off x="5757863" y="2262188"/>
            <a:ext cx="1636712" cy="1143000"/>
          </a:xfrm>
          <a:prstGeom prst="roundRect">
            <a:avLst>
              <a:gd name="adj" fmla="val 7750"/>
            </a:avLst>
          </a:prstGeom>
          <a:gradFill rotWithShape="0">
            <a:gsLst>
              <a:gs pos="0">
                <a:srgbClr val="EAEAEA"/>
              </a:gs>
              <a:gs pos="100000">
                <a:srgbClr val="FFFFFF"/>
              </a:gs>
            </a:gsLst>
            <a:lin ang="5400000" scaled="1"/>
          </a:gradFill>
          <a:ln w="9525" algn="ctr">
            <a:solidFill>
              <a:srgbClr val="969696"/>
            </a:solidFill>
            <a:round/>
            <a:headEnd/>
            <a:tailEnd/>
          </a:ln>
        </p:spPr>
        <p:txBody>
          <a:bodyPr wrap="none" lIns="87788" tIns="70230" rIns="87788" bIns="456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100" b="1">
              <a:solidFill>
                <a:srgbClr val="5781AE"/>
              </a:solidFill>
            </a:endParaRPr>
          </a:p>
        </p:txBody>
      </p:sp>
      <p:pic>
        <p:nvPicPr>
          <p:cNvPr id="64521" name="Picture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2549525"/>
            <a:ext cx="118427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cxnSp>
        <p:nvCxnSpPr>
          <p:cNvPr id="64522" name="Straight Connector 42"/>
          <p:cNvCxnSpPr>
            <a:cxnSpLocks noChangeShapeType="1"/>
          </p:cNvCxnSpPr>
          <p:nvPr/>
        </p:nvCxnSpPr>
        <p:spPr bwMode="auto">
          <a:xfrm>
            <a:off x="3713163" y="4430713"/>
            <a:ext cx="0" cy="0"/>
          </a:xfrm>
          <a:prstGeom prst="line">
            <a:avLst/>
          </a:prstGeom>
          <a:noFill/>
          <a:ln w="9525" algn="ctr">
            <a:solidFill>
              <a:schemeClr val="accent2"/>
            </a:solidFill>
            <a:round/>
            <a:headEnd/>
            <a:tailEnd/>
          </a:ln>
          <a:extLst>
            <a:ext uri="{909E8E84-426E-40DD-AFC4-6F175D3DCCD1}">
              <a14:hiddenFill xmlns:a14="http://schemas.microsoft.com/office/drawing/2010/main">
                <a:noFill/>
              </a14:hiddenFill>
            </a:ext>
          </a:extLst>
        </p:spPr>
      </p:cxnSp>
      <p:grpSp>
        <p:nvGrpSpPr>
          <p:cNvPr id="64523" name="Group 66"/>
          <p:cNvGrpSpPr>
            <a:grpSpLocks/>
          </p:cNvGrpSpPr>
          <p:nvPr/>
        </p:nvGrpSpPr>
        <p:grpSpPr bwMode="auto">
          <a:xfrm>
            <a:off x="5205413" y="4154488"/>
            <a:ext cx="914400" cy="1384300"/>
            <a:chOff x="6162473" y="1657350"/>
            <a:chExt cx="1395303" cy="2359895"/>
          </a:xfrm>
        </p:grpSpPr>
        <p:grpSp>
          <p:nvGrpSpPr>
            <p:cNvPr id="64531" name="Group 6"/>
            <p:cNvGrpSpPr>
              <a:grpSpLocks/>
            </p:cNvGrpSpPr>
            <p:nvPr/>
          </p:nvGrpSpPr>
          <p:grpSpPr bwMode="auto">
            <a:xfrm>
              <a:off x="6162473" y="1657350"/>
              <a:ext cx="1395303" cy="2359895"/>
              <a:chOff x="7811520" y="2693312"/>
              <a:chExt cx="1665704" cy="2817228"/>
            </a:xfrm>
          </p:grpSpPr>
          <p:pic>
            <p:nvPicPr>
              <p:cNvPr id="64533" name="Picture 69" descr="database-jaune-sr.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811520" y="4037081"/>
                <a:ext cx="1595804" cy="1473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70" descr="processeur-big.png"/>
              <p:cNvPicPr>
                <a:picLocks noChangeAspect="1"/>
              </p:cNvPicPr>
              <p:nvPr/>
            </p:nvPicPr>
            <p:blipFill>
              <a:blip r:embed="rId1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892439" y="2693312"/>
                <a:ext cx="1584785" cy="1801017"/>
              </a:xfrm>
              <a:prstGeom prst="rect">
                <a:avLst/>
              </a:prstGeom>
            </p:spPr>
          </p:pic>
        </p:grpSp>
        <p:sp>
          <p:nvSpPr>
            <p:cNvPr id="69" name="Rectangle 68"/>
            <p:cNvSpPr/>
            <p:nvPr/>
          </p:nvSpPr>
          <p:spPr>
            <a:xfrm>
              <a:off x="6484693" y="2217100"/>
              <a:ext cx="956898" cy="471826"/>
            </a:xfrm>
            <a:prstGeom prst="rect">
              <a:avLst/>
            </a:prstGeom>
            <a:scene3d>
              <a:camera prst="isometricOffAxis1Right">
                <a:rot lat="1080000" lon="20400000" rev="0"/>
              </a:camera>
              <a:lightRig rig="threePt" dir="t"/>
            </a:scene3d>
          </p:spPr>
          <p:txBody>
            <a:bodyPr wrap="none">
              <a:spAutoFit/>
            </a:bodyPr>
            <a:lstStyle/>
            <a:p>
              <a:pPr algn="ctr" eaLnBrk="1" hangingPunct="1">
                <a:buClr>
                  <a:srgbClr val="F0AB00"/>
                </a:buClr>
                <a:buSzPct val="80000"/>
                <a:defRPr/>
              </a:pPr>
              <a:r>
                <a:rPr lang="en-US" sz="1197" b="1" dirty="0">
                  <a:solidFill>
                    <a:schemeClr val="bg1"/>
                  </a:solidFill>
                </a:rPr>
                <a:t>HANA</a:t>
              </a:r>
            </a:p>
          </p:txBody>
        </p:sp>
      </p:grpSp>
      <p:sp>
        <p:nvSpPr>
          <p:cNvPr id="73" name="Text Box 46"/>
          <p:cNvSpPr txBox="1">
            <a:spLocks noChangeArrowheads="1"/>
          </p:cNvSpPr>
          <p:nvPr/>
        </p:nvSpPr>
        <p:spPr bwMode="auto">
          <a:xfrm>
            <a:off x="3071813" y="1916113"/>
            <a:ext cx="1204912" cy="366712"/>
          </a:xfrm>
          <a:prstGeom prst="rect">
            <a:avLst/>
          </a:prstGeom>
          <a:noFill/>
          <a:ln w="12700" algn="ctr">
            <a:noFill/>
            <a:miter lim="800000"/>
            <a:headEnd/>
            <a:tailEnd/>
          </a:ln>
          <a:effectLst/>
        </p:spPr>
        <p:txBody>
          <a:bodyPr wrap="none" lIns="89192" tIns="44596" rIns="89192" bIns="44596">
            <a:spAutoFit/>
          </a:bodyPr>
          <a:lstStyle/>
          <a:p>
            <a:pPr eaLnBrk="1" hangingPunct="1">
              <a:defRPr/>
            </a:pPr>
            <a:r>
              <a:rPr lang="en-US" sz="1796" b="1" dirty="0">
                <a:solidFill>
                  <a:srgbClr val="333333"/>
                </a:solidFill>
              </a:rPr>
              <a:t>Analytics</a:t>
            </a:r>
          </a:p>
        </p:txBody>
      </p:sp>
      <p:sp>
        <p:nvSpPr>
          <p:cNvPr id="74" name="Rectangle 73"/>
          <p:cNvSpPr/>
          <p:nvPr/>
        </p:nvSpPr>
        <p:spPr>
          <a:xfrm>
            <a:off x="5603875" y="1901825"/>
            <a:ext cx="1960563" cy="366713"/>
          </a:xfrm>
          <a:prstGeom prst="rect">
            <a:avLst/>
          </a:prstGeom>
        </p:spPr>
        <p:txBody>
          <a:bodyPr lIns="89192" tIns="44596" rIns="89192" bIns="44596">
            <a:spAutoFit/>
          </a:bodyPr>
          <a:lstStyle/>
          <a:p>
            <a:pPr algn="ctr" eaLnBrk="1" hangingPunct="1">
              <a:defRPr/>
            </a:pPr>
            <a:r>
              <a:rPr lang="en-US" sz="1796" b="1" dirty="0">
                <a:solidFill>
                  <a:srgbClr val="333333"/>
                </a:solidFill>
              </a:rPr>
              <a:t>SAP BW</a:t>
            </a:r>
          </a:p>
        </p:txBody>
      </p:sp>
      <p:sp>
        <p:nvSpPr>
          <p:cNvPr id="75" name="Text Box 46"/>
          <p:cNvSpPr txBox="1">
            <a:spLocks noChangeArrowheads="1"/>
          </p:cNvSpPr>
          <p:nvPr/>
        </p:nvSpPr>
        <p:spPr bwMode="auto">
          <a:xfrm>
            <a:off x="7729538" y="1731963"/>
            <a:ext cx="2441575" cy="536575"/>
          </a:xfrm>
          <a:prstGeom prst="rect">
            <a:avLst/>
          </a:prstGeom>
          <a:noFill/>
          <a:ln w="12700" algn="ctr">
            <a:noFill/>
            <a:miter lim="800000"/>
            <a:headEnd/>
            <a:tailEnd/>
          </a:ln>
          <a:effectLst/>
        </p:spPr>
        <p:txBody>
          <a:bodyPr wrap="none" lIns="89192" tIns="44596" rIns="89192" bIns="44596">
            <a:spAutoFit/>
          </a:bodyPr>
          <a:lstStyle/>
          <a:p>
            <a:pPr eaLnBrk="1" hangingPunct="1">
              <a:defRPr/>
            </a:pPr>
            <a:r>
              <a:rPr lang="en-US" sz="1454" b="1" dirty="0">
                <a:solidFill>
                  <a:srgbClr val="333333"/>
                </a:solidFill>
              </a:rPr>
              <a:t>SAP ERP, CRM, SCM</a:t>
            </a:r>
          </a:p>
          <a:p>
            <a:pPr eaLnBrk="1" hangingPunct="1">
              <a:defRPr/>
            </a:pPr>
            <a:r>
              <a:rPr lang="en-US" sz="1454" b="1" dirty="0">
                <a:solidFill>
                  <a:srgbClr val="333333"/>
                </a:solidFill>
              </a:rPr>
              <a:t>Business Suite, S/4HANA</a:t>
            </a:r>
          </a:p>
        </p:txBody>
      </p:sp>
      <p:sp>
        <p:nvSpPr>
          <p:cNvPr id="38" name="Title 1"/>
          <p:cNvSpPr txBox="1">
            <a:spLocks/>
          </p:cNvSpPr>
          <p:nvPr/>
        </p:nvSpPr>
        <p:spPr bwMode="black">
          <a:xfrm>
            <a:off x="1905000" y="1350963"/>
            <a:ext cx="8116888" cy="541337"/>
          </a:xfrm>
          <a:prstGeom prst="rect">
            <a:avLst/>
          </a:prstGeom>
          <a:ln>
            <a:noFill/>
          </a:ln>
        </p:spPr>
        <p:txBody>
          <a:bodyPr lIns="0" tIns="0" rIns="0" bIns="0"/>
          <a:lstStyle/>
          <a:p>
            <a:pPr defTabSz="445920" eaLnBrk="1" fontAlgn="auto" hangingPunct="1">
              <a:spcAft>
                <a:spcPts val="0"/>
              </a:spcAft>
              <a:defRPr/>
            </a:pPr>
            <a:r>
              <a:rPr lang="en-US" sz="2263" dirty="0">
                <a:solidFill>
                  <a:srgbClr val="00477A"/>
                </a:solidFill>
                <a:ea typeface="+mj-ea"/>
              </a:rPr>
              <a:t>Today and Moving Forward   </a:t>
            </a:r>
          </a:p>
        </p:txBody>
      </p:sp>
      <p:sp>
        <p:nvSpPr>
          <p:cNvPr id="64528" name="Right Arrow 11"/>
          <p:cNvSpPr>
            <a:spLocks noChangeArrowheads="1"/>
          </p:cNvSpPr>
          <p:nvPr/>
        </p:nvSpPr>
        <p:spPr bwMode="auto">
          <a:xfrm rot="1458795">
            <a:off x="3713163" y="3730625"/>
            <a:ext cx="1131887" cy="636588"/>
          </a:xfrm>
          <a:prstGeom prst="rightArrow">
            <a:avLst>
              <a:gd name="adj1" fmla="val 50000"/>
              <a:gd name="adj2" fmla="val 49999"/>
            </a:avLst>
          </a:prstGeom>
          <a:solidFill>
            <a:schemeClr val="accent1"/>
          </a:solidFill>
          <a:ln w="9525" algn="ctr">
            <a:solidFill>
              <a:schemeClr val="tx1"/>
            </a:solidFill>
            <a:round/>
            <a:headEnd/>
            <a:tailEnd/>
          </a:ln>
        </p:spPr>
        <p:txBody>
          <a:bodyPr lIns="78191" tIns="39096" rIns="78191" bIns="39096"/>
          <a:lstStyle>
            <a:lvl1pPr defTabSz="781050">
              <a:defRPr>
                <a:solidFill>
                  <a:schemeClr val="tx1"/>
                </a:solidFill>
                <a:latin typeface="Arial" panose="020B0604020202020204" pitchFamily="34" charset="0"/>
                <a:cs typeface="Arial" panose="020B0604020202020204" pitchFamily="34" charset="0"/>
              </a:defRPr>
            </a:lvl1pPr>
            <a:lvl2pPr marL="742950" indent="-285750" defTabSz="781050">
              <a:defRPr>
                <a:solidFill>
                  <a:schemeClr val="tx1"/>
                </a:solidFill>
                <a:latin typeface="Arial" panose="020B0604020202020204" pitchFamily="34" charset="0"/>
                <a:cs typeface="Arial" panose="020B0604020202020204" pitchFamily="34" charset="0"/>
              </a:defRPr>
            </a:lvl2pPr>
            <a:lvl3pPr marL="1143000" indent="-228600" defTabSz="781050">
              <a:defRPr>
                <a:solidFill>
                  <a:schemeClr val="tx1"/>
                </a:solidFill>
                <a:latin typeface="Arial" panose="020B0604020202020204" pitchFamily="34" charset="0"/>
                <a:cs typeface="Arial" panose="020B0604020202020204" pitchFamily="34" charset="0"/>
              </a:defRPr>
            </a:lvl3pPr>
            <a:lvl4pPr marL="1600200" indent="-228600" defTabSz="781050">
              <a:defRPr>
                <a:solidFill>
                  <a:schemeClr val="tx1"/>
                </a:solidFill>
                <a:latin typeface="Arial" panose="020B0604020202020204" pitchFamily="34" charset="0"/>
                <a:cs typeface="Arial" panose="020B0604020202020204" pitchFamily="34" charset="0"/>
              </a:defRPr>
            </a:lvl4pPr>
            <a:lvl5pPr marL="2057400" indent="-228600" defTabSz="781050">
              <a:defRPr>
                <a:solidFill>
                  <a:schemeClr val="tx1"/>
                </a:solidFill>
                <a:latin typeface="Arial" panose="020B0604020202020204" pitchFamily="34" charset="0"/>
                <a:cs typeface="Arial" panose="020B0604020202020204" pitchFamily="34" charset="0"/>
              </a:defRPr>
            </a:lvl5pPr>
            <a:lvl6pPr marL="2514600" indent="-228600" defTabSz="7810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810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810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810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500" b="1"/>
          </a:p>
        </p:txBody>
      </p:sp>
      <p:sp>
        <p:nvSpPr>
          <p:cNvPr id="64529" name="Right Arrow 39"/>
          <p:cNvSpPr>
            <a:spLocks noChangeArrowheads="1"/>
          </p:cNvSpPr>
          <p:nvPr/>
        </p:nvSpPr>
        <p:spPr bwMode="auto">
          <a:xfrm rot="9317971">
            <a:off x="6561138" y="3935413"/>
            <a:ext cx="2244725" cy="636587"/>
          </a:xfrm>
          <a:prstGeom prst="rightArrow">
            <a:avLst>
              <a:gd name="adj1" fmla="val 50000"/>
              <a:gd name="adj2" fmla="val 50003"/>
            </a:avLst>
          </a:prstGeom>
          <a:solidFill>
            <a:schemeClr val="accent1"/>
          </a:solidFill>
          <a:ln w="9525" algn="ctr">
            <a:solidFill>
              <a:schemeClr val="tx1"/>
            </a:solidFill>
            <a:round/>
            <a:headEnd/>
            <a:tailEnd/>
          </a:ln>
        </p:spPr>
        <p:txBody>
          <a:bodyPr lIns="78191" tIns="39096" rIns="78191" bIns="39096"/>
          <a:lstStyle>
            <a:lvl1pPr defTabSz="781050">
              <a:defRPr>
                <a:solidFill>
                  <a:schemeClr val="tx1"/>
                </a:solidFill>
                <a:latin typeface="Arial" panose="020B0604020202020204" pitchFamily="34" charset="0"/>
                <a:cs typeface="Arial" panose="020B0604020202020204" pitchFamily="34" charset="0"/>
              </a:defRPr>
            </a:lvl1pPr>
            <a:lvl2pPr marL="742950" indent="-285750" defTabSz="781050">
              <a:defRPr>
                <a:solidFill>
                  <a:schemeClr val="tx1"/>
                </a:solidFill>
                <a:latin typeface="Arial" panose="020B0604020202020204" pitchFamily="34" charset="0"/>
                <a:cs typeface="Arial" panose="020B0604020202020204" pitchFamily="34" charset="0"/>
              </a:defRPr>
            </a:lvl2pPr>
            <a:lvl3pPr marL="1143000" indent="-228600" defTabSz="781050">
              <a:defRPr>
                <a:solidFill>
                  <a:schemeClr val="tx1"/>
                </a:solidFill>
                <a:latin typeface="Arial" panose="020B0604020202020204" pitchFamily="34" charset="0"/>
                <a:cs typeface="Arial" panose="020B0604020202020204" pitchFamily="34" charset="0"/>
              </a:defRPr>
            </a:lvl3pPr>
            <a:lvl4pPr marL="1600200" indent="-228600" defTabSz="781050">
              <a:defRPr>
                <a:solidFill>
                  <a:schemeClr val="tx1"/>
                </a:solidFill>
                <a:latin typeface="Arial" panose="020B0604020202020204" pitchFamily="34" charset="0"/>
                <a:cs typeface="Arial" panose="020B0604020202020204" pitchFamily="34" charset="0"/>
              </a:defRPr>
            </a:lvl4pPr>
            <a:lvl5pPr marL="2057400" indent="-228600" defTabSz="781050">
              <a:defRPr>
                <a:solidFill>
                  <a:schemeClr val="tx1"/>
                </a:solidFill>
                <a:latin typeface="Arial" panose="020B0604020202020204" pitchFamily="34" charset="0"/>
                <a:cs typeface="Arial" panose="020B0604020202020204" pitchFamily="34" charset="0"/>
              </a:defRPr>
            </a:lvl5pPr>
            <a:lvl6pPr marL="2514600" indent="-228600" defTabSz="7810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810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810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810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500" b="1"/>
          </a:p>
        </p:txBody>
      </p:sp>
      <p:sp>
        <p:nvSpPr>
          <p:cNvPr id="64530" name="Right Arrow 40"/>
          <p:cNvSpPr>
            <a:spLocks noChangeArrowheads="1"/>
          </p:cNvSpPr>
          <p:nvPr/>
        </p:nvSpPr>
        <p:spPr bwMode="auto">
          <a:xfrm rot="7159074">
            <a:off x="6014244" y="3547269"/>
            <a:ext cx="784225" cy="636587"/>
          </a:xfrm>
          <a:prstGeom prst="rightArrow">
            <a:avLst>
              <a:gd name="adj1" fmla="val 50000"/>
              <a:gd name="adj2" fmla="val 50001"/>
            </a:avLst>
          </a:prstGeom>
          <a:solidFill>
            <a:schemeClr val="accent1"/>
          </a:solidFill>
          <a:ln w="9525" algn="ctr">
            <a:solidFill>
              <a:schemeClr val="tx1"/>
            </a:solidFill>
            <a:round/>
            <a:headEnd/>
            <a:tailEnd/>
          </a:ln>
        </p:spPr>
        <p:txBody>
          <a:bodyPr lIns="78191" tIns="39096" rIns="78191" bIns="39096"/>
          <a:lstStyle>
            <a:lvl1pPr defTabSz="781050">
              <a:defRPr>
                <a:solidFill>
                  <a:schemeClr val="tx1"/>
                </a:solidFill>
                <a:latin typeface="Arial" panose="020B0604020202020204" pitchFamily="34" charset="0"/>
                <a:cs typeface="Arial" panose="020B0604020202020204" pitchFamily="34" charset="0"/>
              </a:defRPr>
            </a:lvl1pPr>
            <a:lvl2pPr marL="742950" indent="-285750" defTabSz="781050">
              <a:defRPr>
                <a:solidFill>
                  <a:schemeClr val="tx1"/>
                </a:solidFill>
                <a:latin typeface="Arial" panose="020B0604020202020204" pitchFamily="34" charset="0"/>
                <a:cs typeface="Arial" panose="020B0604020202020204" pitchFamily="34" charset="0"/>
              </a:defRPr>
            </a:lvl2pPr>
            <a:lvl3pPr marL="1143000" indent="-228600" defTabSz="781050">
              <a:defRPr>
                <a:solidFill>
                  <a:schemeClr val="tx1"/>
                </a:solidFill>
                <a:latin typeface="Arial" panose="020B0604020202020204" pitchFamily="34" charset="0"/>
                <a:cs typeface="Arial" panose="020B0604020202020204" pitchFamily="34" charset="0"/>
              </a:defRPr>
            </a:lvl3pPr>
            <a:lvl4pPr marL="1600200" indent="-228600" defTabSz="781050">
              <a:defRPr>
                <a:solidFill>
                  <a:schemeClr val="tx1"/>
                </a:solidFill>
                <a:latin typeface="Arial" panose="020B0604020202020204" pitchFamily="34" charset="0"/>
                <a:cs typeface="Arial" panose="020B0604020202020204" pitchFamily="34" charset="0"/>
              </a:defRPr>
            </a:lvl4pPr>
            <a:lvl5pPr marL="2057400" indent="-228600" defTabSz="781050">
              <a:defRPr>
                <a:solidFill>
                  <a:schemeClr val="tx1"/>
                </a:solidFill>
                <a:latin typeface="Arial" panose="020B0604020202020204" pitchFamily="34" charset="0"/>
                <a:cs typeface="Arial" panose="020B0604020202020204" pitchFamily="34" charset="0"/>
              </a:defRPr>
            </a:lvl5pPr>
            <a:lvl6pPr marL="2514600" indent="-228600" defTabSz="7810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810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810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810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500" b="1"/>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de-DE" altLang="en-US" smtClean="0">
                <a:solidFill>
                  <a:srgbClr val="00477A"/>
                </a:solidFill>
              </a:rPr>
              <a:t>SAP strategy for HANA</a:t>
            </a:r>
            <a:endParaRPr lang="en-US" altLang="en-US" smtClean="0">
              <a:solidFill>
                <a:srgbClr val="00477A"/>
              </a:solidFill>
            </a:endParaRPr>
          </a:p>
        </p:txBody>
      </p:sp>
      <p:pic>
        <p:nvPicPr>
          <p:cNvPr id="655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3259138"/>
            <a:ext cx="3559175" cy="304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5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0688" y="3259138"/>
            <a:ext cx="4902200" cy="304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541" name="Isosceles Triangle 8"/>
          <p:cNvSpPr>
            <a:spLocks noChangeArrowheads="1"/>
          </p:cNvSpPr>
          <p:nvPr/>
        </p:nvSpPr>
        <p:spPr bwMode="auto">
          <a:xfrm rot="5400000">
            <a:off x="4991894" y="4102894"/>
            <a:ext cx="1106488" cy="1358900"/>
          </a:xfrm>
          <a:prstGeom prst="triangle">
            <a:avLst>
              <a:gd name="adj" fmla="val 50000"/>
            </a:avLst>
          </a:prstGeom>
          <a:solidFill>
            <a:schemeClr val="accent1"/>
          </a:solidFill>
          <a:ln w="25400" algn="ctr">
            <a:solidFill>
              <a:schemeClr val="accent1"/>
            </a:solidFill>
            <a:miter lim="800000"/>
            <a:headEnd/>
            <a:tailEnd/>
          </a:ln>
        </p:spPr>
        <p:txBody>
          <a:bodyPr lIns="91424" tIns="45713" rIns="91424" bIns="45713"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endParaRPr lang="en-US" altLang="en-US" sz="3200">
              <a:solidFill>
                <a:srgbClr val="551155"/>
              </a:solidFill>
            </a:endParaRPr>
          </a:p>
        </p:txBody>
      </p:sp>
      <p:sp>
        <p:nvSpPr>
          <p:cNvPr id="10" name="TextBox 9"/>
          <p:cNvSpPr txBox="1"/>
          <p:nvPr/>
        </p:nvSpPr>
        <p:spPr>
          <a:xfrm>
            <a:off x="822325" y="1458913"/>
            <a:ext cx="3803650" cy="1630362"/>
          </a:xfrm>
          <a:prstGeom prst="rect">
            <a:avLst/>
          </a:prstGeom>
          <a:noFill/>
        </p:spPr>
        <p:txBody>
          <a:bodyPr lIns="91424" tIns="45713" rIns="91424" bIns="45713">
            <a:spAutoFit/>
          </a:bodyPr>
          <a:lstStyle/>
          <a:p>
            <a:pPr eaLnBrk="1" fontAlgn="auto" hangingPunct="1">
              <a:spcBef>
                <a:spcPts val="0"/>
              </a:spcBef>
              <a:spcAft>
                <a:spcPts val="0"/>
              </a:spcAft>
              <a:defRPr/>
            </a:pPr>
            <a:r>
              <a:rPr lang="en-US" sz="2000" dirty="0">
                <a:solidFill>
                  <a:srgbClr val="003344"/>
                </a:solidFill>
                <a:latin typeface="Arial"/>
              </a:rPr>
              <a:t>From:</a:t>
            </a:r>
          </a:p>
          <a:p>
            <a:pPr marL="285663" indent="-285663" eaLnBrk="1" fontAlgn="auto" hangingPunct="1">
              <a:spcBef>
                <a:spcPts val="0"/>
              </a:spcBef>
              <a:spcAft>
                <a:spcPts val="0"/>
              </a:spcAft>
              <a:buFont typeface="Arial" pitchFamily="34" charset="0"/>
              <a:buChar char="•"/>
              <a:defRPr/>
            </a:pPr>
            <a:r>
              <a:rPr lang="en-US" sz="2000" dirty="0">
                <a:solidFill>
                  <a:srgbClr val="000000"/>
                </a:solidFill>
                <a:latin typeface="Arial"/>
              </a:rPr>
              <a:t>One DB per application</a:t>
            </a:r>
          </a:p>
          <a:p>
            <a:pPr marL="285663" indent="-285663" eaLnBrk="1" fontAlgn="auto" hangingPunct="1">
              <a:spcBef>
                <a:spcPts val="0"/>
              </a:spcBef>
              <a:spcAft>
                <a:spcPts val="0"/>
              </a:spcAft>
              <a:buFont typeface="Arial" pitchFamily="34" charset="0"/>
              <a:buChar char="•"/>
              <a:defRPr/>
            </a:pPr>
            <a:r>
              <a:rPr lang="en-US" sz="2000" dirty="0">
                <a:solidFill>
                  <a:srgbClr val="000000"/>
                </a:solidFill>
                <a:latin typeface="Arial"/>
              </a:rPr>
              <a:t>Point-to-point integration </a:t>
            </a:r>
          </a:p>
          <a:p>
            <a:pPr marL="285663" indent="-285663" eaLnBrk="1" fontAlgn="auto" hangingPunct="1">
              <a:spcBef>
                <a:spcPts val="0"/>
              </a:spcBef>
              <a:spcAft>
                <a:spcPts val="0"/>
              </a:spcAft>
              <a:buFont typeface="Arial" pitchFamily="34" charset="0"/>
              <a:buChar char="•"/>
              <a:defRPr/>
            </a:pPr>
            <a:r>
              <a:rPr lang="en-US" sz="2000" dirty="0">
                <a:solidFill>
                  <a:srgbClr val="000000"/>
                </a:solidFill>
                <a:latin typeface="Arial"/>
              </a:rPr>
              <a:t>Long running queries, e.g. in batch mode</a:t>
            </a:r>
          </a:p>
        </p:txBody>
      </p:sp>
      <p:sp>
        <p:nvSpPr>
          <p:cNvPr id="11" name="TextBox 10"/>
          <p:cNvSpPr txBox="1"/>
          <p:nvPr/>
        </p:nvSpPr>
        <p:spPr>
          <a:xfrm>
            <a:off x="6670675" y="1466850"/>
            <a:ext cx="3308350" cy="1323975"/>
          </a:xfrm>
          <a:prstGeom prst="rect">
            <a:avLst/>
          </a:prstGeom>
          <a:noFill/>
        </p:spPr>
        <p:txBody>
          <a:bodyPr wrap="none" lIns="91424" tIns="45713" rIns="91424" bIns="45713">
            <a:spAutoFit/>
          </a:bodyPr>
          <a:lstStyle/>
          <a:p>
            <a:pPr eaLnBrk="1" fontAlgn="auto" hangingPunct="1">
              <a:spcBef>
                <a:spcPts val="0"/>
              </a:spcBef>
              <a:spcAft>
                <a:spcPts val="0"/>
              </a:spcAft>
              <a:defRPr/>
            </a:pPr>
            <a:r>
              <a:rPr lang="en-US" sz="2000" dirty="0">
                <a:solidFill>
                  <a:srgbClr val="003344"/>
                </a:solidFill>
                <a:latin typeface="Arial"/>
              </a:rPr>
              <a:t>To:</a:t>
            </a:r>
          </a:p>
          <a:p>
            <a:pPr marL="285663" indent="-285663" eaLnBrk="1" fontAlgn="auto" hangingPunct="1">
              <a:spcBef>
                <a:spcPts val="0"/>
              </a:spcBef>
              <a:spcAft>
                <a:spcPts val="0"/>
              </a:spcAft>
              <a:buFont typeface="Arial" pitchFamily="34" charset="0"/>
              <a:buChar char="•"/>
              <a:defRPr/>
            </a:pPr>
            <a:r>
              <a:rPr lang="en-US" sz="2000" dirty="0">
                <a:solidFill>
                  <a:srgbClr val="000000"/>
                </a:solidFill>
                <a:latin typeface="Arial"/>
              </a:rPr>
              <a:t>One DB per landscape</a:t>
            </a:r>
          </a:p>
          <a:p>
            <a:pPr marL="285663" indent="-285663" eaLnBrk="1" fontAlgn="auto" hangingPunct="1">
              <a:spcBef>
                <a:spcPts val="0"/>
              </a:spcBef>
              <a:spcAft>
                <a:spcPts val="0"/>
              </a:spcAft>
              <a:buFont typeface="Arial" pitchFamily="34" charset="0"/>
              <a:buChar char="•"/>
              <a:defRPr/>
            </a:pPr>
            <a:r>
              <a:rPr lang="en-US" sz="2000" dirty="0">
                <a:solidFill>
                  <a:srgbClr val="000000"/>
                </a:solidFill>
                <a:latin typeface="Arial"/>
              </a:rPr>
              <a:t>No integration necessary</a:t>
            </a:r>
          </a:p>
          <a:p>
            <a:pPr marL="285663" indent="-285663" eaLnBrk="1" fontAlgn="auto" hangingPunct="1">
              <a:spcBef>
                <a:spcPts val="0"/>
              </a:spcBef>
              <a:spcAft>
                <a:spcPts val="0"/>
              </a:spcAft>
              <a:buFont typeface="Arial" pitchFamily="34" charset="0"/>
              <a:buChar char="•"/>
              <a:defRPr/>
            </a:pPr>
            <a:r>
              <a:rPr lang="en-US" sz="2000" dirty="0">
                <a:solidFill>
                  <a:srgbClr val="000000"/>
                </a:solidFill>
                <a:latin typeface="Arial"/>
              </a:rPr>
              <a:t>Real time execution</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731838" y="1822450"/>
            <a:ext cx="10725150" cy="4525963"/>
          </a:xfrm>
          <a:ln/>
        </p:spPr>
        <p:txBody>
          <a:bodyPr/>
          <a:lstStyle/>
          <a:p>
            <a:r>
              <a:rPr lang="en-US" altLang="en-US" smtClean="0"/>
              <a:t>SAP’s next-generation business suite</a:t>
            </a:r>
          </a:p>
          <a:p>
            <a:r>
              <a:rPr lang="en-US" altLang="en-US" smtClean="0"/>
              <a:t>A new product fully built on SAP HANA</a:t>
            </a:r>
          </a:p>
          <a:p>
            <a:r>
              <a:rPr lang="en-US" altLang="en-US" smtClean="0"/>
              <a:t>Modern design principles with the SAP Fiori user experience (UX)</a:t>
            </a:r>
          </a:p>
          <a:p>
            <a:r>
              <a:rPr lang="en-US" altLang="en-US" smtClean="0"/>
              <a:t>Massive simplifications:</a:t>
            </a:r>
          </a:p>
          <a:p>
            <a:pPr lvl="1"/>
            <a:r>
              <a:rPr lang="en-US" altLang="en-US" smtClean="0"/>
              <a:t>Customer adoption, data model, user experience, decision making, business processes, and models</a:t>
            </a:r>
          </a:p>
          <a:p>
            <a:r>
              <a:rPr lang="en-US" altLang="en-US" smtClean="0"/>
              <a:t>Massive innovations:</a:t>
            </a:r>
          </a:p>
          <a:p>
            <a:pPr lvl="1"/>
            <a:r>
              <a:rPr lang="en-US" altLang="en-US" smtClean="0"/>
              <a:t>Internet of Things, Big Data, business networks, and mobile-first</a:t>
            </a:r>
          </a:p>
        </p:txBody>
      </p:sp>
      <p:sp>
        <p:nvSpPr>
          <p:cNvPr id="66563" name="Title 1"/>
          <p:cNvSpPr>
            <a:spLocks noGrp="1"/>
          </p:cNvSpPr>
          <p:nvPr>
            <p:ph type="title"/>
          </p:nvPr>
        </p:nvSpPr>
        <p:spPr/>
        <p:txBody>
          <a:bodyPr/>
          <a:lstStyle/>
          <a:p>
            <a:r>
              <a:rPr lang="en-US" altLang="en-US" smtClean="0"/>
              <a:t>SAP S/4HANA</a:t>
            </a:r>
            <a:br>
              <a:rPr lang="en-US" altLang="en-US" smtClean="0"/>
            </a:br>
            <a:r>
              <a:rPr lang="en-US" altLang="en-US" sz="1800" i="1" smtClean="0"/>
              <a:t>SAP Business Suite 4 SAP HANA</a:t>
            </a:r>
            <a:endParaRPr lang="en-US" altLang="en-US" i="1"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617" y="4336883"/>
            <a:ext cx="8052047" cy="1934110"/>
          </a:xfrm>
          <a:prstGeom prst="rect">
            <a:avLst/>
          </a:prstGeom>
          <a:ln w="88900" cap="sq" cmpd="thickThin">
            <a:solidFill>
              <a:srgbClr val="000000"/>
            </a:solidFill>
            <a:prstDash val="solid"/>
            <a:miter lim="800000"/>
          </a:ln>
          <a:effectLst>
            <a:innerShdw blurRad="76200">
              <a:srgbClr val="000000"/>
            </a:innerShdw>
          </a:effectLst>
        </p:spPr>
      </p:pic>
      <p:pic>
        <p:nvPicPr>
          <p:cNvPr id="6656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99313" y="914400"/>
            <a:ext cx="26574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hape 126"/>
          <p:cNvSpPr>
            <a:spLocks noGrp="1"/>
          </p:cNvSpPr>
          <p:nvPr>
            <p:ph type="title"/>
          </p:nvPr>
        </p:nvSpPr>
        <p:spPr/>
        <p:txBody>
          <a:bodyPr/>
          <a:lstStyle/>
          <a:p>
            <a:pPr defTabSz="784225"/>
            <a:r>
              <a:rPr lang="en-US" altLang="en-US" sz="2800" smtClean="0">
                <a:solidFill>
                  <a:srgbClr val="00477A"/>
                </a:solidFill>
              </a:rPr>
              <a:t>Customer value: HANA on Power</a:t>
            </a:r>
          </a:p>
        </p:txBody>
      </p:sp>
      <p:sp>
        <p:nvSpPr>
          <p:cNvPr id="67587" name="Shape 127"/>
          <p:cNvSpPr>
            <a:spLocks noChangeArrowheads="1"/>
          </p:cNvSpPr>
          <p:nvPr/>
        </p:nvSpPr>
        <p:spPr bwMode="auto">
          <a:xfrm>
            <a:off x="731838" y="1520825"/>
            <a:ext cx="10267950" cy="49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3103" rIns="43103">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242888" indent="-242888">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1513"/>
              </a:spcBef>
            </a:pPr>
            <a:r>
              <a:rPr lang="en-US" altLang="en-US" sz="2400">
                <a:latin typeface="Arial Bold" panose="020B0704020202020204" pitchFamily="34" charset="0"/>
                <a:ea typeface="MS PGothic" panose="020B0600070205080204" pitchFamily="34" charset="-128"/>
                <a:cs typeface="Arial Bold" panose="020B0704020202020204" pitchFamily="34" charset="0"/>
                <a:sym typeface="Arial Bold" panose="020B0704020202020204" pitchFamily="34" charset="0"/>
              </a:rPr>
              <a:t>Intended for mission critical 7X24 Enterprise customer operations</a:t>
            </a:r>
          </a:p>
          <a:p>
            <a:pPr lvl="2" eaLnBrk="1" hangingPunct="1">
              <a:spcBef>
                <a:spcPts val="563"/>
              </a:spcBef>
              <a:buClr>
                <a:srgbClr val="7889FB"/>
              </a:buClr>
              <a:buFontTx/>
              <a:buChar char="•"/>
            </a:pPr>
            <a:r>
              <a:rPr lang="en-US" altLang="en-US">
                <a:ea typeface="MS PGothic" panose="020B0600070205080204" pitchFamily="34" charset="-128"/>
                <a:cs typeface="Arial Bold" panose="020B0704020202020204" pitchFamily="34" charset="0"/>
              </a:rPr>
              <a:t>Implemented as a Tailored Data Center Integration (TDI) offering (not an appliance)</a:t>
            </a:r>
          </a:p>
          <a:p>
            <a:pPr lvl="2" eaLnBrk="1" hangingPunct="1">
              <a:spcBef>
                <a:spcPts val="563"/>
              </a:spcBef>
              <a:buClr>
                <a:srgbClr val="7889FB"/>
              </a:buClr>
              <a:buFontTx/>
              <a:buChar char="•"/>
            </a:pPr>
            <a:r>
              <a:rPr lang="en-US" altLang="en-US">
                <a:ea typeface="MS PGothic" panose="020B0600070205080204" pitchFamily="34" charset="-128"/>
                <a:cs typeface="Arial Bold" panose="020B0704020202020204" pitchFamily="34" charset="0"/>
              </a:rPr>
              <a:t>Highest Reliable, Available, Serviceable (RAS) in the market</a:t>
            </a:r>
          </a:p>
          <a:p>
            <a:pPr lvl="2" eaLnBrk="1" hangingPunct="1">
              <a:spcBef>
                <a:spcPts val="563"/>
              </a:spcBef>
              <a:buClr>
                <a:srgbClr val="7889FB"/>
              </a:buClr>
              <a:buFontTx/>
              <a:buChar char="•"/>
            </a:pPr>
            <a:r>
              <a:rPr lang="en-US" altLang="en-US">
                <a:ea typeface="MS PGothic" panose="020B0600070205080204" pitchFamily="34" charset="-128"/>
                <a:cs typeface="Arial Bold" panose="020B0704020202020204" pitchFamily="34" charset="0"/>
              </a:rPr>
              <a:t>On-Demand Capacity</a:t>
            </a:r>
          </a:p>
          <a:p>
            <a:pPr lvl="2" eaLnBrk="1" hangingPunct="1">
              <a:spcBef>
                <a:spcPts val="563"/>
              </a:spcBef>
              <a:buClr>
                <a:srgbClr val="7889FB"/>
              </a:buClr>
              <a:buFontTx/>
              <a:buChar char="•"/>
            </a:pPr>
            <a:r>
              <a:rPr lang="en-US" altLang="en-US">
                <a:ea typeface="MS PGothic" panose="020B0600070205080204" pitchFamily="34" charset="-128"/>
                <a:cs typeface="Arial Bold" panose="020B0704020202020204" pitchFamily="34" charset="0"/>
              </a:rPr>
              <a:t>Can be integrated into and tailored to a Power customer’s environment</a:t>
            </a:r>
            <a:br>
              <a:rPr lang="en-US" altLang="en-US">
                <a:ea typeface="MS PGothic" panose="020B0600070205080204" pitchFamily="34" charset="-128"/>
                <a:cs typeface="Arial Bold" panose="020B0704020202020204" pitchFamily="34" charset="0"/>
              </a:rPr>
            </a:br>
            <a:endParaRPr lang="en-US" altLang="en-US">
              <a:ea typeface="MS PGothic" panose="020B0600070205080204" pitchFamily="34" charset="-128"/>
              <a:cs typeface="Arial Bold" panose="020B0704020202020204" pitchFamily="34" charset="0"/>
            </a:endParaRPr>
          </a:p>
          <a:p>
            <a:pPr eaLnBrk="1" hangingPunct="1">
              <a:spcBef>
                <a:spcPts val="1513"/>
              </a:spcBef>
            </a:pPr>
            <a:r>
              <a:rPr lang="en-US" altLang="en-US" sz="2400">
                <a:latin typeface="Arial Bold" panose="020B0704020202020204" pitchFamily="34" charset="0"/>
                <a:ea typeface="MS PGothic" panose="020B0600070205080204" pitchFamily="34" charset="-128"/>
                <a:cs typeface="Arial Bold" panose="020B0704020202020204" pitchFamily="34" charset="0"/>
                <a:sym typeface="Arial Bold" panose="020B0704020202020204" pitchFamily="34" charset="0"/>
              </a:rPr>
              <a:t>Up to 4x throughput per core</a:t>
            </a:r>
          </a:p>
          <a:p>
            <a:pPr lvl="2" eaLnBrk="1" hangingPunct="1">
              <a:spcBef>
                <a:spcPts val="563"/>
              </a:spcBef>
              <a:buClr>
                <a:srgbClr val="7889FB"/>
              </a:buClr>
              <a:buFontTx/>
              <a:buChar char="•"/>
            </a:pPr>
            <a:r>
              <a:rPr lang="en-US" altLang="en-US">
                <a:ea typeface="MS PGothic" panose="020B0600070205080204" pitchFamily="34" charset="-128"/>
              </a:rPr>
              <a:t>Significant Power SMT-8 throughput advantages</a:t>
            </a:r>
          </a:p>
          <a:p>
            <a:pPr lvl="2" eaLnBrk="1" hangingPunct="1">
              <a:spcBef>
                <a:spcPts val="563"/>
              </a:spcBef>
              <a:buClr>
                <a:srgbClr val="7889FB"/>
              </a:buClr>
              <a:buFontTx/>
              <a:buChar char="•"/>
            </a:pPr>
            <a:r>
              <a:rPr lang="en-US" altLang="en-US">
                <a:ea typeface="MS PGothic" panose="020B0600070205080204" pitchFamily="34" charset="-128"/>
              </a:rPr>
              <a:t>Value: fewer cores, fewer footprints, and lower operating costs</a:t>
            </a:r>
            <a:br>
              <a:rPr lang="en-US" altLang="en-US">
                <a:ea typeface="MS PGothic" panose="020B0600070205080204" pitchFamily="34" charset="-128"/>
              </a:rPr>
            </a:br>
            <a:endParaRPr lang="en-US" altLang="en-US">
              <a:ea typeface="MS PGothic" panose="020B0600070205080204" pitchFamily="34" charset="-128"/>
            </a:endParaRPr>
          </a:p>
          <a:p>
            <a:pPr eaLnBrk="1" hangingPunct="1">
              <a:spcBef>
                <a:spcPts val="1513"/>
              </a:spcBef>
            </a:pPr>
            <a:r>
              <a:rPr lang="en-US" altLang="en-US" sz="2400">
                <a:latin typeface="Arial Bold" panose="020B0704020202020204" pitchFamily="34" charset="0"/>
                <a:ea typeface="MS PGothic" panose="020B0600070205080204" pitchFamily="34" charset="-128"/>
                <a:sym typeface="Arial Bold" panose="020B0704020202020204" pitchFamily="34" charset="0"/>
              </a:rPr>
              <a:t>Virtualization out of the box</a:t>
            </a:r>
            <a:endParaRPr lang="en-US" altLang="en-US" sz="2400">
              <a:solidFill>
                <a:srgbClr val="FF0000"/>
              </a:solidFill>
              <a:latin typeface="Arial Bold" panose="020B0704020202020204" pitchFamily="34" charset="0"/>
              <a:ea typeface="MS PGothic" panose="020B0600070205080204" pitchFamily="34" charset="-128"/>
              <a:sym typeface="Arial Bold" panose="020B0704020202020204" pitchFamily="34" charset="0"/>
            </a:endParaRPr>
          </a:p>
          <a:p>
            <a:pPr lvl="2" eaLnBrk="1" hangingPunct="1">
              <a:spcBef>
                <a:spcPts val="563"/>
              </a:spcBef>
              <a:buClr>
                <a:srgbClr val="7889FB"/>
              </a:buClr>
              <a:buFontTx/>
              <a:buChar char="•"/>
            </a:pPr>
            <a:r>
              <a:rPr lang="en-US" altLang="en-US">
                <a:ea typeface="MS PGothic" panose="020B0600070205080204" pitchFamily="34" charset="-128"/>
              </a:rPr>
              <a:t>Lower virtualization layer overhead on multi-threaded HANA workloads</a:t>
            </a:r>
          </a:p>
          <a:p>
            <a:pPr lvl="2" eaLnBrk="1" hangingPunct="1">
              <a:spcBef>
                <a:spcPts val="563"/>
              </a:spcBef>
              <a:buClr>
                <a:srgbClr val="7889FB"/>
              </a:buClr>
              <a:buFontTx/>
              <a:buChar char="•"/>
            </a:pPr>
            <a:r>
              <a:rPr lang="en-US" altLang="en-US">
                <a:ea typeface="MS PGothic" panose="020B0600070205080204" pitchFamily="34" charset="-128"/>
              </a:rPr>
              <a:t>Value: fewer cores, fewer footprints, and lower operating costs</a:t>
            </a:r>
          </a:p>
        </p:txBody>
      </p:sp>
      <p:pic>
        <p:nvPicPr>
          <p:cNvPr id="6758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23313" y="4503738"/>
            <a:ext cx="3103562"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4"/>
          <p:cNvSpPr>
            <a:spLocks noGrp="1"/>
          </p:cNvSpPr>
          <p:nvPr>
            <p:ph idx="1"/>
          </p:nvPr>
        </p:nvSpPr>
        <p:spPr>
          <a:xfrm>
            <a:off x="731838" y="1670050"/>
            <a:ext cx="10725150" cy="4525963"/>
          </a:xfrm>
          <a:ln/>
        </p:spPr>
        <p:txBody>
          <a:bodyPr/>
          <a:lstStyle/>
          <a:p>
            <a:pPr>
              <a:buFont typeface="Wingdings" panose="05000000000000000000" pitchFamily="2" charset="2"/>
              <a:buChar char="§"/>
            </a:pPr>
            <a:r>
              <a:rPr lang="en-US" altLang="en-US" sz="2000" smtClean="0"/>
              <a:t>From a coding and software manufacturing perspective, IBM Power Systems and Linux on Power distributions are a mainstream HANA development platform with comparable SAP solution support as Intel platforms.</a:t>
            </a:r>
          </a:p>
          <a:p>
            <a:pPr>
              <a:buFont typeface="Wingdings" panose="05000000000000000000" pitchFamily="2" charset="2"/>
              <a:buChar char="§"/>
            </a:pPr>
            <a:endParaRPr lang="en-US" altLang="en-US" sz="2000" smtClean="0"/>
          </a:p>
          <a:p>
            <a:pPr>
              <a:buFont typeface="Wingdings" panose="05000000000000000000" pitchFamily="2" charset="2"/>
              <a:buChar char="§"/>
            </a:pPr>
            <a:r>
              <a:rPr lang="en-US" altLang="en-US" sz="2000" smtClean="0"/>
              <a:t>Therefore we adhere to and comply with identical HANA system KPI requirements, tools and processes defined by SAP SE:</a:t>
            </a:r>
          </a:p>
          <a:p>
            <a:pPr lvl="1">
              <a:buFont typeface="Wingdings" panose="05000000000000000000" pitchFamily="2" charset="2"/>
              <a:buChar char="§"/>
            </a:pPr>
            <a:r>
              <a:rPr lang="en-US" altLang="en-US" sz="1800" smtClean="0"/>
              <a:t>SAP HANA Quicksizer and SAP DB sizing tools</a:t>
            </a:r>
          </a:p>
          <a:p>
            <a:pPr lvl="1">
              <a:buFont typeface="Wingdings" panose="05000000000000000000" pitchFamily="2" charset="2"/>
              <a:buChar char="§"/>
            </a:pPr>
            <a:r>
              <a:rPr lang="en-US" altLang="en-US" sz="1800" smtClean="0"/>
              <a:t>SAP application and sizing related documentation</a:t>
            </a:r>
          </a:p>
          <a:p>
            <a:pPr lvl="1">
              <a:buFont typeface="Wingdings" panose="05000000000000000000" pitchFamily="2" charset="2"/>
              <a:buChar char="§"/>
            </a:pPr>
            <a:r>
              <a:rPr lang="en-US" altLang="en-US" sz="1800" smtClean="0"/>
              <a:t>SAP tools like QuickSizer, Hardware Configuration Check Tool (HWCCT) etc.</a:t>
            </a:r>
          </a:p>
          <a:p>
            <a:pPr lvl="1">
              <a:buFont typeface="Wingdings" panose="05000000000000000000" pitchFamily="2" charset="2"/>
              <a:buChar char="§"/>
            </a:pPr>
            <a:endParaRPr lang="de-DE" altLang="en-US" sz="1800" smtClean="0"/>
          </a:p>
          <a:p>
            <a:pPr>
              <a:buFont typeface="Wingdings" panose="05000000000000000000" pitchFamily="2" charset="2"/>
              <a:buChar char="§"/>
            </a:pPr>
            <a:r>
              <a:rPr lang="en-US" altLang="en-US" sz="2000" smtClean="0"/>
              <a:t>Customer defect support and services offerings follow established SAP and IBM processes and organizations</a:t>
            </a:r>
            <a:endParaRPr lang="en-US" altLang="en-US" sz="1800" smtClean="0"/>
          </a:p>
          <a:p>
            <a:pPr lvl="1">
              <a:buFont typeface="Wingdings" panose="05000000000000000000" pitchFamily="2" charset="2"/>
              <a:buChar char="§"/>
            </a:pPr>
            <a:r>
              <a:rPr lang="en-US" altLang="en-US" sz="1800" smtClean="0"/>
              <a:t>Can leverage the new SAP HANA ”single point of contact” strategy with end-to-end support from IBM.</a:t>
            </a:r>
          </a:p>
        </p:txBody>
      </p:sp>
      <p:sp>
        <p:nvSpPr>
          <p:cNvPr id="24578" name="Title 3"/>
          <p:cNvSpPr>
            <a:spLocks noGrp="1"/>
          </p:cNvSpPr>
          <p:nvPr>
            <p:ph type="title"/>
          </p:nvPr>
        </p:nvSpPr>
        <p:spPr/>
        <p:txBody>
          <a:bodyPr/>
          <a:lstStyle/>
          <a:p>
            <a:pPr>
              <a:defRPr/>
            </a:pPr>
            <a:r>
              <a:rPr lang="en-US" altLang="en-US" sz="2263" dirty="0">
                <a:solidFill>
                  <a:srgbClr val="00477A"/>
                </a:solidFill>
              </a:rPr>
              <a:t>HANA on Power is aligned to HANA standards </a:t>
            </a:r>
          </a:p>
        </p:txBody>
      </p:sp>
      <p:pic>
        <p:nvPicPr>
          <p:cNvPr id="68612" name="image4.png" descr="IBM_SAP_BKBL_Gradient.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8213" y="957263"/>
            <a:ext cx="18224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1"/>
          <p:cNvSpPr>
            <a:spLocks noGrp="1"/>
          </p:cNvSpPr>
          <p:nvPr>
            <p:ph idx="1"/>
          </p:nvPr>
        </p:nvSpPr>
        <p:spPr>
          <a:xfrm>
            <a:off x="731838" y="1822450"/>
            <a:ext cx="7112000" cy="4525963"/>
          </a:xfrm>
          <a:ln/>
        </p:spPr>
        <p:txBody>
          <a:bodyPr/>
          <a:lstStyle/>
          <a:p>
            <a:r>
              <a:rPr lang="en-US" altLang="en-US" sz="2400" smtClean="0"/>
              <a:t>IBM Systems Lab Services has experienced consultants worldwide </a:t>
            </a:r>
            <a:r>
              <a:rPr lang="en-US" altLang="en-US" sz="2400" b="1" u="sng" smtClean="0"/>
              <a:t>ready now </a:t>
            </a:r>
            <a:r>
              <a:rPr lang="en-US" altLang="en-US" sz="2400" smtClean="0"/>
              <a:t>to help clients deploy solutions for SAP HANA in the SAP Ramp Up Program and at GA</a:t>
            </a:r>
          </a:p>
          <a:p>
            <a:pPr>
              <a:spcBef>
                <a:spcPts val="1200"/>
              </a:spcBef>
            </a:pPr>
            <a:r>
              <a:rPr lang="en-US" altLang="en-US" sz="2400" smtClean="0"/>
              <a:t>Lab Services installations leverage trusted best practices and deep experience of Linux on Power performance, infrastructure optimization and resiliency planning</a:t>
            </a:r>
            <a:endParaRPr lang="en-US" altLang="en-US" sz="1800" smtClean="0"/>
          </a:p>
          <a:p>
            <a:pPr lvl="1">
              <a:spcBef>
                <a:spcPts val="1200"/>
              </a:spcBef>
            </a:pPr>
            <a:endParaRPr lang="en-US" altLang="en-US" sz="1800" smtClean="0"/>
          </a:p>
        </p:txBody>
      </p:sp>
      <p:sp>
        <p:nvSpPr>
          <p:cNvPr id="69635" name="Title 1"/>
          <p:cNvSpPr>
            <a:spLocks noGrp="1"/>
          </p:cNvSpPr>
          <p:nvPr>
            <p:ph type="title"/>
          </p:nvPr>
        </p:nvSpPr>
        <p:spPr/>
        <p:txBody>
          <a:bodyPr/>
          <a:lstStyle/>
          <a:p>
            <a:r>
              <a:rPr lang="en-US" altLang="en-US" b="1" smtClean="0"/>
              <a:t>IBM Systems Lab Services and SAP HANA</a:t>
            </a:r>
          </a:p>
        </p:txBody>
      </p:sp>
      <p:sp>
        <p:nvSpPr>
          <p:cNvPr id="69636" name="Slide Number Placeholder 3"/>
          <p:cNvSpPr>
            <a:spLocks noGrp="1"/>
          </p:cNvSpPr>
          <p:nvPr>
            <p:ph type="sldNum" sz="quarter" idx="10"/>
          </p:nvPr>
        </p:nvSpPr>
        <p:spPr>
          <a:xfrm>
            <a:off x="9151938" y="6577013"/>
            <a:ext cx="2844800" cy="201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AAD10DD4-29B4-44CB-81EA-BD20DE1B04F1}" type="slidenum">
              <a:rPr lang="en-US" altLang="en-US">
                <a:solidFill>
                  <a:srgbClr val="000000"/>
                </a:solidFill>
              </a:rPr>
              <a:pPr algn="l"/>
              <a:t>17</a:t>
            </a:fld>
            <a:endParaRPr lang="en-US" altLang="en-US">
              <a:solidFill>
                <a:srgbClr val="000000"/>
              </a:solidFill>
            </a:endParaRPr>
          </a:p>
        </p:txBody>
      </p:sp>
      <p:pic>
        <p:nvPicPr>
          <p:cNvPr id="69637"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80438" y="3621088"/>
            <a:ext cx="1412875"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15" descr="D:\IBM Userdata\Marketing 2014\Audience, Naming, Messaging, Identity\Photos\Enterprise servers\lo res PPT\E870 single node creativ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875" y="1665288"/>
            <a:ext cx="2219325"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Group 6"/>
          <p:cNvGraphicFramePr>
            <a:graphicFrameLocks noGrp="1"/>
          </p:cNvGraphicFramePr>
          <p:nvPr/>
        </p:nvGraphicFramePr>
        <p:xfrm>
          <a:off x="2073275" y="5305425"/>
          <a:ext cx="8316913" cy="947738"/>
        </p:xfrm>
        <a:graphic>
          <a:graphicData uri="http://schemas.openxmlformats.org/drawingml/2006/table">
            <a:tbl>
              <a:tblPr/>
              <a:tblGrid>
                <a:gridCol w="1977303"/>
                <a:gridCol w="6339610"/>
              </a:tblGrid>
              <a:tr h="17651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mn-lt"/>
                        </a:rPr>
                        <a:t>  Lab Services Offering</a:t>
                      </a:r>
                    </a:p>
                  </a:txBody>
                  <a:tcPr marL="8826" marR="8826" marT="882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9999"/>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mn-lt"/>
                        </a:rPr>
                        <a:t>Description</a:t>
                      </a:r>
                    </a:p>
                  </a:txBody>
                  <a:tcPr marL="8826" marR="8826" marT="882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r>
              <a:tr h="771223">
                <a:tc>
                  <a:txBody>
                    <a:bodyPr/>
                    <a:lstStyle/>
                    <a:p>
                      <a:pPr marL="119063" marR="0" lvl="0" indent="0" algn="l" defTabSz="914400" rtl="0" eaLnBrk="1" fontAlgn="ctr"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mn-lt"/>
                        </a:rPr>
                        <a:t>SAP HANA on Power </a:t>
                      </a:r>
                      <a:br>
                        <a:rPr kumimoji="0" lang="en-US" sz="1100" b="1" i="0" u="none" strike="noStrike" cap="none" normalizeH="0" baseline="0" dirty="0" smtClean="0">
                          <a:ln>
                            <a:noFill/>
                          </a:ln>
                          <a:solidFill>
                            <a:schemeClr val="bg1"/>
                          </a:solidFill>
                          <a:effectLst/>
                          <a:latin typeface="+mn-lt"/>
                        </a:rPr>
                      </a:br>
                      <a:r>
                        <a:rPr kumimoji="0" lang="en-US" sz="1100" b="1" i="0" u="none" strike="noStrike" cap="none" normalizeH="0" baseline="0" dirty="0" smtClean="0">
                          <a:ln>
                            <a:noFill/>
                          </a:ln>
                          <a:solidFill>
                            <a:schemeClr val="bg1"/>
                          </a:solidFill>
                          <a:effectLst/>
                          <a:latin typeface="+mn-lt"/>
                        </a:rPr>
                        <a:t>Installation and PoC</a:t>
                      </a:r>
                    </a:p>
                  </a:txBody>
                  <a:tcPr marL="8826" marR="8826" marT="882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9999"/>
                    </a:solidFill>
                  </a:tcPr>
                </a:tc>
                <a:tc>
                  <a:txBody>
                    <a:bodyPr/>
                    <a:lstStyle/>
                    <a:p>
                      <a:pPr marL="119063" marR="0" lvl="0" indent="0" algn="l" defTabSz="914400" rtl="0" eaLnBrk="1" fontAlgn="ctr"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rPr>
                        <a:t>Conduct pre-installation review of solution prerequisites and dependencies.  Install, verify and update hardware, software and network components based on best practices from SAP and IBM. Verify SAP KPI-compliance of the deployed system using Hardware Configuration Check Tool (HWCCT).  Install SAP HANA and hand over to SAP team or client for additional software configuration and data migration.  Perform solution validation and testing.  Provide post-installation documentation.</a:t>
                      </a:r>
                    </a:p>
                  </a:txBody>
                  <a:tcPr marL="8826" marR="8826" marT="882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838" y="530225"/>
            <a:ext cx="10725150" cy="712788"/>
          </a:xfrm>
        </p:spPr>
        <p:txBody>
          <a:bodyPr lIns="91440" tIns="45720" rIns="91440" bIns="45720" anchor="ctr"/>
          <a:lstStyle/>
          <a:p>
            <a:r>
              <a:rPr lang="en-US" altLang="en-US" smtClean="0"/>
              <a:t>SAP HANA Deployment</a:t>
            </a:r>
          </a:p>
        </p:txBody>
      </p:sp>
      <p:pic>
        <p:nvPicPr>
          <p:cNvPr id="706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2433638"/>
            <a:ext cx="3849688" cy="343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602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662238"/>
            <a:ext cx="4559300" cy="3176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661" name="Rectangle 4"/>
          <p:cNvSpPr>
            <a:spLocks noChangeArrowheads="1"/>
          </p:cNvSpPr>
          <p:nvPr/>
        </p:nvSpPr>
        <p:spPr bwMode="auto">
          <a:xfrm>
            <a:off x="798513" y="5908675"/>
            <a:ext cx="45497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tLang="en-US" sz="1600">
                <a:ea typeface="MS PGothic" panose="020B0600070205080204" pitchFamily="34" charset="-128"/>
              </a:rPr>
              <a:t>Solution validation done by SAP and partner</a:t>
            </a:r>
          </a:p>
          <a:p>
            <a:pPr eaLnBrk="1" hangingPunct="1">
              <a:buFontTx/>
              <a:buChar char="•"/>
            </a:pPr>
            <a:r>
              <a:rPr lang="en-US" altLang="en-US" sz="1600">
                <a:ea typeface="MS PGothic" panose="020B0600070205080204" pitchFamily="34" charset="-128"/>
              </a:rPr>
              <a:t>Preconfigured hardware set-up</a:t>
            </a:r>
          </a:p>
          <a:p>
            <a:pPr eaLnBrk="1" hangingPunct="1">
              <a:buFontTx/>
              <a:buChar char="•"/>
            </a:pPr>
            <a:r>
              <a:rPr lang="en-US" altLang="en-US" sz="1600">
                <a:ea typeface="MS PGothic" panose="020B0600070205080204" pitchFamily="34" charset="-128"/>
              </a:rPr>
              <a:t>Preinstalled software</a:t>
            </a:r>
          </a:p>
        </p:txBody>
      </p:sp>
      <p:sp>
        <p:nvSpPr>
          <p:cNvPr id="6" name="Rectangle 5"/>
          <p:cNvSpPr>
            <a:spLocks noChangeArrowheads="1"/>
          </p:cNvSpPr>
          <p:nvPr/>
        </p:nvSpPr>
        <p:spPr bwMode="auto">
          <a:xfrm>
            <a:off x="6219825" y="5908675"/>
            <a:ext cx="46847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tLang="en-US" sz="1600">
                <a:ea typeface="MS PGothic" panose="020B0600070205080204" pitchFamily="34" charset="-128"/>
              </a:rPr>
              <a:t>Installation needs to be done by customer</a:t>
            </a:r>
          </a:p>
          <a:p>
            <a:pPr eaLnBrk="1" hangingPunct="1">
              <a:buFontTx/>
              <a:buChar char="•"/>
            </a:pPr>
            <a:r>
              <a:rPr lang="en-US" altLang="en-US" sz="1600">
                <a:ea typeface="MS PGothic" panose="020B0600070205080204" pitchFamily="34" charset="-128"/>
              </a:rPr>
              <a:t>Customer aligns with the hardware partner on individual support mode</a:t>
            </a:r>
          </a:p>
        </p:txBody>
      </p:sp>
      <p:sp>
        <p:nvSpPr>
          <p:cNvPr id="7" name="Rectangle 6"/>
          <p:cNvSpPr/>
          <p:nvPr/>
        </p:nvSpPr>
        <p:spPr>
          <a:xfrm>
            <a:off x="874713" y="1712913"/>
            <a:ext cx="3314700" cy="646112"/>
          </a:xfrm>
          <a:prstGeom prst="rect">
            <a:avLst/>
          </a:prstGeom>
          <a:solidFill>
            <a:schemeClr val="accent1">
              <a:lumMod val="75000"/>
            </a:schemeClr>
          </a:solidFill>
        </p:spPr>
        <p:txBody>
          <a:bodyPr>
            <a:spAutoFit/>
          </a:bodyPr>
          <a:lstStyle/>
          <a:p>
            <a:pPr eaLnBrk="1" hangingPunct="1">
              <a:defRPr/>
            </a:pPr>
            <a:r>
              <a:rPr lang="en-US" dirty="0">
                <a:solidFill>
                  <a:srgbClr val="FFCCCC"/>
                </a:solidFill>
              </a:rPr>
              <a:t>Fast Implementation</a:t>
            </a:r>
          </a:p>
          <a:p>
            <a:pPr eaLnBrk="1" hangingPunct="1">
              <a:defRPr/>
            </a:pPr>
            <a:r>
              <a:rPr lang="en-US" dirty="0">
                <a:solidFill>
                  <a:srgbClr val="FFCCCC"/>
                </a:solidFill>
              </a:rPr>
              <a:t>Support fully provided by SAP</a:t>
            </a:r>
          </a:p>
        </p:txBody>
      </p:sp>
      <p:sp>
        <p:nvSpPr>
          <p:cNvPr id="8" name="Rectangle 7"/>
          <p:cNvSpPr/>
          <p:nvPr/>
        </p:nvSpPr>
        <p:spPr>
          <a:xfrm>
            <a:off x="6076950" y="1712913"/>
            <a:ext cx="4305300" cy="646112"/>
          </a:xfrm>
          <a:prstGeom prst="rect">
            <a:avLst/>
          </a:prstGeom>
          <a:solidFill>
            <a:schemeClr val="accent1">
              <a:lumMod val="75000"/>
            </a:schemeClr>
          </a:solidFill>
        </p:spPr>
        <p:txBody>
          <a:bodyPr>
            <a:spAutoFit/>
          </a:bodyPr>
          <a:lstStyle/>
          <a:p>
            <a:pPr eaLnBrk="1" hangingPunct="1">
              <a:defRPr/>
            </a:pPr>
            <a:r>
              <a:rPr lang="en-US" dirty="0">
                <a:solidFill>
                  <a:srgbClr val="FFCCCC"/>
                </a:solidFill>
              </a:rPr>
              <a:t>More Flexibility</a:t>
            </a:r>
          </a:p>
          <a:p>
            <a:pPr eaLnBrk="1" hangingPunct="1">
              <a:defRPr/>
            </a:pPr>
            <a:r>
              <a:rPr lang="en-US" dirty="0">
                <a:solidFill>
                  <a:srgbClr val="FFCCCC"/>
                </a:solidFill>
              </a:rPr>
              <a:t>Save IT budget and existing investment</a:t>
            </a:r>
          </a:p>
        </p:txBody>
      </p:sp>
      <p:sp>
        <p:nvSpPr>
          <p:cNvPr id="70665" name="Title 1"/>
          <p:cNvSpPr txBox="1">
            <a:spLocks/>
          </p:cNvSpPr>
          <p:nvPr/>
        </p:nvSpPr>
        <p:spPr bwMode="auto">
          <a:xfrm>
            <a:off x="884238" y="1090613"/>
            <a:ext cx="31432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accent1"/>
                </a:solidFill>
                <a:ea typeface="MS PGothic" panose="020B0600070205080204" pitchFamily="34" charset="-128"/>
              </a:rPr>
              <a:t>HANA Appliance</a:t>
            </a:r>
          </a:p>
        </p:txBody>
      </p:sp>
      <p:sp>
        <p:nvSpPr>
          <p:cNvPr id="70666" name="Title 1"/>
          <p:cNvSpPr txBox="1">
            <a:spLocks/>
          </p:cNvSpPr>
          <p:nvPr/>
        </p:nvSpPr>
        <p:spPr bwMode="auto">
          <a:xfrm>
            <a:off x="6002338" y="1095375"/>
            <a:ext cx="31432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accent1"/>
                </a:solidFill>
                <a:ea typeface="MS PGothic" panose="020B0600070205080204" pitchFamily="34" charset="-128"/>
              </a:rPr>
              <a:t>POWER8 System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60227"/>
                                        </p:tgtEl>
                                        <p:attrNameLst>
                                          <p:attrName>style.visibility</p:attrName>
                                        </p:attrNameLst>
                                      </p:cBhvr>
                                      <p:to>
                                        <p:strVal val="visible"/>
                                      </p:to>
                                    </p:set>
                                    <p:animEffect transition="in" filter="fade">
                                      <p:cBhvr>
                                        <p:cTn id="7" dur="500"/>
                                        <p:tgtEl>
                                          <p:spTgt spid="14602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9"/>
          <p:cNvGrpSpPr>
            <a:grpSpLocks/>
          </p:cNvGrpSpPr>
          <p:nvPr/>
        </p:nvGrpSpPr>
        <p:grpSpPr bwMode="auto">
          <a:xfrm>
            <a:off x="400050" y="1711325"/>
            <a:ext cx="10680700" cy="4397375"/>
            <a:chOff x="400050" y="1711325"/>
            <a:chExt cx="10680700" cy="4397375"/>
          </a:xfrm>
        </p:grpSpPr>
        <p:cxnSp>
          <p:nvCxnSpPr>
            <p:cNvPr id="48" name="Straight Connector 47"/>
            <p:cNvCxnSpPr/>
            <p:nvPr/>
          </p:nvCxnSpPr>
          <p:spPr>
            <a:xfrm>
              <a:off x="1303338" y="4240213"/>
              <a:ext cx="96885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319213" y="3198813"/>
              <a:ext cx="967263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319213" y="2225675"/>
              <a:ext cx="967263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71708" idx="3"/>
            </p:cNvCxnSpPr>
            <p:nvPr/>
          </p:nvCxnSpPr>
          <p:spPr>
            <a:xfrm>
              <a:off x="1303338" y="5126038"/>
              <a:ext cx="9688512" cy="0"/>
            </a:xfrm>
            <a:prstGeom prst="line">
              <a:avLst/>
            </a:prstGeom>
          </p:spPr>
          <p:style>
            <a:lnRef idx="2">
              <a:schemeClr val="accent1"/>
            </a:lnRef>
            <a:fillRef idx="0">
              <a:schemeClr val="accent1"/>
            </a:fillRef>
            <a:effectRef idx="1">
              <a:schemeClr val="accent1"/>
            </a:effectRef>
            <a:fontRef idx="minor">
              <a:schemeClr val="tx1"/>
            </a:fontRef>
          </p:style>
        </p:cxnSp>
        <p:sp>
          <p:nvSpPr>
            <p:cNvPr id="71707" name="TextBox 5"/>
            <p:cNvSpPr txBox="1">
              <a:spLocks noChangeArrowheads="1"/>
            </p:cNvSpPr>
            <p:nvPr/>
          </p:nvSpPr>
          <p:spPr bwMode="auto">
            <a:xfrm>
              <a:off x="525463" y="4040188"/>
              <a:ext cx="608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r>
                <a:rPr lang="en-US" altLang="en-US">
                  <a:solidFill>
                    <a:srgbClr val="000000"/>
                  </a:solidFill>
                  <a:ea typeface="ヒラギノ角ゴ Pro W3" charset="-128"/>
                </a:rPr>
                <a:t>1TB</a:t>
              </a:r>
            </a:p>
          </p:txBody>
        </p:sp>
        <p:sp>
          <p:nvSpPr>
            <p:cNvPr id="71708" name="TextBox 5"/>
            <p:cNvSpPr txBox="1">
              <a:spLocks noChangeArrowheads="1"/>
            </p:cNvSpPr>
            <p:nvPr/>
          </p:nvSpPr>
          <p:spPr bwMode="auto">
            <a:xfrm>
              <a:off x="400050" y="4941888"/>
              <a:ext cx="903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r>
                <a:rPr lang="en-US" altLang="en-US">
                  <a:solidFill>
                    <a:srgbClr val="000000"/>
                  </a:solidFill>
                  <a:ea typeface="ヒラギノ角ゴ Pro W3" charset="-128"/>
                </a:rPr>
                <a:t>512GB</a:t>
              </a:r>
            </a:p>
          </p:txBody>
        </p:sp>
        <p:sp>
          <p:nvSpPr>
            <p:cNvPr id="71709" name="TextBox 5"/>
            <p:cNvSpPr txBox="1">
              <a:spLocks noChangeArrowheads="1"/>
            </p:cNvSpPr>
            <p:nvPr/>
          </p:nvSpPr>
          <p:spPr bwMode="auto">
            <a:xfrm>
              <a:off x="515938" y="3030538"/>
              <a:ext cx="608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r>
                <a:rPr lang="en-US" altLang="en-US">
                  <a:solidFill>
                    <a:srgbClr val="000000"/>
                  </a:solidFill>
                  <a:ea typeface="ヒラギノ角ゴ Pro W3" charset="-128"/>
                </a:rPr>
                <a:t>2TB</a:t>
              </a:r>
            </a:p>
          </p:txBody>
        </p:sp>
        <p:sp>
          <p:nvSpPr>
            <p:cNvPr id="71710" name="TextBox 5"/>
            <p:cNvSpPr txBox="1">
              <a:spLocks noChangeArrowheads="1"/>
            </p:cNvSpPr>
            <p:nvPr/>
          </p:nvSpPr>
          <p:spPr bwMode="auto">
            <a:xfrm>
              <a:off x="514350" y="2044700"/>
              <a:ext cx="608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r>
                <a:rPr lang="en-US" altLang="en-US">
                  <a:solidFill>
                    <a:srgbClr val="000000"/>
                  </a:solidFill>
                  <a:ea typeface="ヒラギノ角ゴ Pro W3" charset="-128"/>
                </a:rPr>
                <a:t>4TB</a:t>
              </a:r>
            </a:p>
          </p:txBody>
        </p:sp>
        <p:cxnSp>
          <p:nvCxnSpPr>
            <p:cNvPr id="16399" name="Straight Connector 16398"/>
            <p:cNvCxnSpPr>
              <a:cxnSpLocks noChangeShapeType="1"/>
            </p:cNvCxnSpPr>
            <p:nvPr/>
          </p:nvCxnSpPr>
          <p:spPr bwMode="auto">
            <a:xfrm>
              <a:off x="1319213" y="1711325"/>
              <a:ext cx="0" cy="4395788"/>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0" name="Straight Connector 59"/>
            <p:cNvCxnSpPr>
              <a:cxnSpLocks noChangeShapeType="1"/>
            </p:cNvCxnSpPr>
            <p:nvPr/>
          </p:nvCxnSpPr>
          <p:spPr bwMode="auto">
            <a:xfrm flipH="1">
              <a:off x="1319213" y="6108700"/>
              <a:ext cx="9761537" cy="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37" name="Straight Connector 36"/>
          <p:cNvCxnSpPr>
            <a:cxnSpLocks noChangeShapeType="1"/>
          </p:cNvCxnSpPr>
          <p:nvPr/>
        </p:nvCxnSpPr>
        <p:spPr bwMode="auto">
          <a:xfrm>
            <a:off x="9039225" y="3035300"/>
            <a:ext cx="14288" cy="1192213"/>
          </a:xfrm>
          <a:prstGeom prst="line">
            <a:avLst/>
          </a:prstGeom>
          <a:noFill/>
          <a:ln w="25400">
            <a:solidFill>
              <a:srgbClr val="00AB01"/>
            </a:solidFill>
            <a:round/>
            <a:headEnd type="triangle" w="med" len="lg"/>
            <a:tailEnd type="oval"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3" name="Straight Connector 32"/>
          <p:cNvCxnSpPr>
            <a:cxnSpLocks noChangeShapeType="1"/>
          </p:cNvCxnSpPr>
          <p:nvPr/>
        </p:nvCxnSpPr>
        <p:spPr bwMode="auto">
          <a:xfrm>
            <a:off x="9039225" y="1836738"/>
            <a:ext cx="14288" cy="1633537"/>
          </a:xfrm>
          <a:prstGeom prst="line">
            <a:avLst/>
          </a:prstGeom>
          <a:noFill/>
          <a:ln w="25400">
            <a:solidFill>
              <a:srgbClr val="00AB01"/>
            </a:solidFill>
            <a:prstDash val="sysDash"/>
            <a:round/>
            <a:headEnd type="triangle" w="med" len="lg"/>
            <a:tailEnd type="oval"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71685" name="Picture 5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28088" y="3035300"/>
            <a:ext cx="731837"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 name="Straight Connector 35"/>
          <p:cNvCxnSpPr>
            <a:cxnSpLocks noChangeShapeType="1"/>
          </p:cNvCxnSpPr>
          <p:nvPr/>
        </p:nvCxnSpPr>
        <p:spPr bwMode="auto">
          <a:xfrm>
            <a:off x="6313488" y="3198813"/>
            <a:ext cx="0" cy="993775"/>
          </a:xfrm>
          <a:prstGeom prst="line">
            <a:avLst/>
          </a:prstGeom>
          <a:noFill/>
          <a:ln w="25400">
            <a:solidFill>
              <a:srgbClr val="00AB01"/>
            </a:solidFill>
            <a:round/>
            <a:headEnd type="oval" w="med" len="med"/>
            <a:tailEnd type="oval"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 name="Straight Connector 7"/>
          <p:cNvCxnSpPr>
            <a:cxnSpLocks noChangeShapeType="1"/>
          </p:cNvCxnSpPr>
          <p:nvPr/>
        </p:nvCxnSpPr>
        <p:spPr bwMode="auto">
          <a:xfrm>
            <a:off x="3436938" y="4283075"/>
            <a:ext cx="0" cy="803275"/>
          </a:xfrm>
          <a:prstGeom prst="line">
            <a:avLst/>
          </a:prstGeom>
          <a:noFill/>
          <a:ln w="25400">
            <a:solidFill>
              <a:srgbClr val="00AB01"/>
            </a:solidFill>
            <a:round/>
            <a:headEnd type="oval" w="med" len="med"/>
            <a:tailEnd type="oval"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normAutofit/>
          </a:bodyPr>
          <a:lstStyle/>
          <a:p>
            <a:pPr>
              <a:defRPr/>
            </a:pPr>
            <a:r>
              <a:rPr lang="en-US" dirty="0" smtClean="0">
                <a:ea typeface="+mj-ea"/>
              </a:rPr>
              <a:t>Power Solution Editions for SAP HANA</a:t>
            </a:r>
            <a:endParaRPr lang="en-US" dirty="0">
              <a:ea typeface="+mj-ea"/>
            </a:endParaRPr>
          </a:p>
        </p:txBody>
      </p:sp>
      <p:pic>
        <p:nvPicPr>
          <p:cNvPr id="71689" name="Picture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30900" y="4021138"/>
            <a:ext cx="7747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0" name="Picture 5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75688" y="2916238"/>
            <a:ext cx="73183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5929313" y="3997325"/>
            <a:ext cx="722312" cy="369888"/>
          </a:xfrm>
          <a:prstGeom prst="rect">
            <a:avLst/>
          </a:prstGeom>
          <a:noFill/>
        </p:spPr>
        <p:txBody>
          <a:bodyPr wrap="none">
            <a:spAutoFit/>
          </a:bodyPr>
          <a:lstStyle>
            <a:lvl1pPr eaLnBrk="0" hangingPunct="0">
              <a:defRPr sz="2400">
                <a:solidFill>
                  <a:schemeClr val="tx1"/>
                </a:solidFill>
                <a:latin typeface="Arial" pitchFamily="34" charset="0"/>
                <a:ea typeface="ヒラギノ角ゴ Pro W3" charset="-128"/>
              </a:defRPr>
            </a:lvl1pPr>
            <a:lvl2pPr marL="742950" indent="-285750" eaLnBrk="0" hangingPunct="0">
              <a:defRPr sz="2400">
                <a:solidFill>
                  <a:schemeClr val="tx1"/>
                </a:solidFill>
                <a:latin typeface="Arial" pitchFamily="34" charset="0"/>
                <a:ea typeface="ヒラギノ角ゴ Pro W3" charset="-128"/>
              </a:defRPr>
            </a:lvl2pPr>
            <a:lvl3pPr marL="1143000" indent="-228600" eaLnBrk="0" hangingPunct="0">
              <a:defRPr sz="2400">
                <a:solidFill>
                  <a:schemeClr val="tx1"/>
                </a:solidFill>
                <a:latin typeface="Arial" pitchFamily="34" charset="0"/>
                <a:ea typeface="ヒラギノ角ゴ Pro W3" charset="-128"/>
              </a:defRPr>
            </a:lvl3pPr>
            <a:lvl4pPr marL="1600200" indent="-228600" eaLnBrk="0" hangingPunct="0">
              <a:defRPr sz="2400">
                <a:solidFill>
                  <a:schemeClr val="tx1"/>
                </a:solidFill>
                <a:latin typeface="Arial" pitchFamily="34" charset="0"/>
                <a:ea typeface="ヒラギノ角ゴ Pro W3" charset="-128"/>
              </a:defRPr>
            </a:lvl4pPr>
            <a:lvl5pPr marL="2057400" indent="-228600" eaLnBrk="0" hangingPunct="0">
              <a:defRPr sz="2400">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charset="-128"/>
              </a:defRPr>
            </a:lvl9pPr>
          </a:lstStyle>
          <a:p>
            <a:pPr defTabSz="914400" eaLnBrk="1" hangingPunct="1">
              <a:defRPr/>
            </a:pPr>
            <a:r>
              <a:rPr lang="en-US" altLang="en-US" sz="1800">
                <a:solidFill>
                  <a:srgbClr val="F2F2F2"/>
                </a:solidFill>
                <a:effectLst>
                  <a:outerShdw blurRad="38100" dist="38100" dir="2700000" algn="tl">
                    <a:srgbClr val="C0C0C0"/>
                  </a:outerShdw>
                </a:effectLst>
              </a:rPr>
              <a:t>E850</a:t>
            </a:r>
          </a:p>
        </p:txBody>
      </p:sp>
      <p:sp>
        <p:nvSpPr>
          <p:cNvPr id="17" name="TextBox 16"/>
          <p:cNvSpPr txBox="1"/>
          <p:nvPr/>
        </p:nvSpPr>
        <p:spPr>
          <a:xfrm>
            <a:off x="8677275" y="2967038"/>
            <a:ext cx="723900" cy="368300"/>
          </a:xfrm>
          <a:prstGeom prst="rect">
            <a:avLst/>
          </a:prstGeom>
          <a:noFill/>
        </p:spPr>
        <p:txBody>
          <a:bodyPr wrap="none">
            <a:spAutoFit/>
          </a:bodyPr>
          <a:lstStyle>
            <a:lvl1pPr eaLnBrk="0" hangingPunct="0">
              <a:defRPr sz="2400">
                <a:solidFill>
                  <a:schemeClr val="tx1"/>
                </a:solidFill>
                <a:latin typeface="Arial" pitchFamily="34" charset="0"/>
                <a:ea typeface="ヒラギノ角ゴ Pro W3" charset="-128"/>
              </a:defRPr>
            </a:lvl1pPr>
            <a:lvl2pPr marL="742950" indent="-285750" eaLnBrk="0" hangingPunct="0">
              <a:defRPr sz="2400">
                <a:solidFill>
                  <a:schemeClr val="tx1"/>
                </a:solidFill>
                <a:latin typeface="Arial" pitchFamily="34" charset="0"/>
                <a:ea typeface="ヒラギノ角ゴ Pro W3" charset="-128"/>
              </a:defRPr>
            </a:lvl2pPr>
            <a:lvl3pPr marL="1143000" indent="-228600" eaLnBrk="0" hangingPunct="0">
              <a:defRPr sz="2400">
                <a:solidFill>
                  <a:schemeClr val="tx1"/>
                </a:solidFill>
                <a:latin typeface="Arial" pitchFamily="34" charset="0"/>
                <a:ea typeface="ヒラギノ角ゴ Pro W3" charset="-128"/>
              </a:defRPr>
            </a:lvl3pPr>
            <a:lvl4pPr marL="1600200" indent="-228600" eaLnBrk="0" hangingPunct="0">
              <a:defRPr sz="2400">
                <a:solidFill>
                  <a:schemeClr val="tx1"/>
                </a:solidFill>
                <a:latin typeface="Arial" pitchFamily="34" charset="0"/>
                <a:ea typeface="ヒラギノ角ゴ Pro W3" charset="-128"/>
              </a:defRPr>
            </a:lvl4pPr>
            <a:lvl5pPr marL="2057400" indent="-228600" eaLnBrk="0" hangingPunct="0">
              <a:defRPr sz="2400">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charset="-128"/>
              </a:defRPr>
            </a:lvl9pPr>
          </a:lstStyle>
          <a:p>
            <a:pPr defTabSz="914400" eaLnBrk="1" hangingPunct="1">
              <a:defRPr/>
            </a:pPr>
            <a:r>
              <a:rPr lang="en-US" altLang="en-US" sz="1800" dirty="0">
                <a:solidFill>
                  <a:srgbClr val="F2F2F2"/>
                </a:solidFill>
                <a:effectLst>
                  <a:outerShdw blurRad="38100" dist="38100" dir="2700000" algn="tl">
                    <a:srgbClr val="C0C0C0"/>
                  </a:outerShdw>
                </a:effectLst>
              </a:rPr>
              <a:t>E870</a:t>
            </a:r>
          </a:p>
        </p:txBody>
      </p:sp>
      <p:pic>
        <p:nvPicPr>
          <p:cNvPr id="7169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06738" y="5000625"/>
            <a:ext cx="69056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3078163" y="4954588"/>
            <a:ext cx="661987" cy="338137"/>
          </a:xfrm>
          <a:prstGeom prst="rect">
            <a:avLst/>
          </a:prstGeom>
          <a:noFill/>
        </p:spPr>
        <p:txBody>
          <a:bodyPr wrap="none">
            <a:spAutoFit/>
          </a:bodyPr>
          <a:lstStyle>
            <a:lvl1pPr eaLnBrk="0" hangingPunct="0">
              <a:defRPr sz="2400">
                <a:solidFill>
                  <a:schemeClr val="tx1"/>
                </a:solidFill>
                <a:latin typeface="Arial" pitchFamily="34" charset="0"/>
                <a:ea typeface="ヒラギノ角ゴ Pro W3" charset="-128"/>
              </a:defRPr>
            </a:lvl1pPr>
            <a:lvl2pPr marL="742950" indent="-285750" eaLnBrk="0" hangingPunct="0">
              <a:defRPr sz="2400">
                <a:solidFill>
                  <a:schemeClr val="tx1"/>
                </a:solidFill>
                <a:latin typeface="Arial" pitchFamily="34" charset="0"/>
                <a:ea typeface="ヒラギノ角ゴ Pro W3" charset="-128"/>
              </a:defRPr>
            </a:lvl2pPr>
            <a:lvl3pPr marL="1143000" indent="-228600" eaLnBrk="0" hangingPunct="0">
              <a:defRPr sz="2400">
                <a:solidFill>
                  <a:schemeClr val="tx1"/>
                </a:solidFill>
                <a:latin typeface="Arial" pitchFamily="34" charset="0"/>
                <a:ea typeface="ヒラギノ角ゴ Pro W3" charset="-128"/>
              </a:defRPr>
            </a:lvl3pPr>
            <a:lvl4pPr marL="1600200" indent="-228600" eaLnBrk="0" hangingPunct="0">
              <a:defRPr sz="2400">
                <a:solidFill>
                  <a:schemeClr val="tx1"/>
                </a:solidFill>
                <a:latin typeface="Arial" pitchFamily="34" charset="0"/>
                <a:ea typeface="ヒラギノ角ゴ Pro W3" charset="-128"/>
              </a:defRPr>
            </a:lvl4pPr>
            <a:lvl5pPr marL="2057400" indent="-228600" eaLnBrk="0" hangingPunct="0">
              <a:defRPr sz="2400">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charset="-128"/>
              </a:defRPr>
            </a:lvl9pPr>
          </a:lstStyle>
          <a:p>
            <a:pPr defTabSz="914400" eaLnBrk="1" hangingPunct="1">
              <a:defRPr/>
            </a:pPr>
            <a:r>
              <a:rPr lang="en-US" altLang="en-US" sz="1600" dirty="0">
                <a:solidFill>
                  <a:srgbClr val="F2F2F2"/>
                </a:solidFill>
                <a:effectLst>
                  <a:outerShdw blurRad="38100" dist="38100" dir="2700000" algn="tl">
                    <a:srgbClr val="C0C0C0"/>
                  </a:outerShdw>
                </a:effectLst>
              </a:rPr>
              <a:t>S824</a:t>
            </a:r>
          </a:p>
        </p:txBody>
      </p:sp>
      <p:sp>
        <p:nvSpPr>
          <p:cNvPr id="31764" name="TextBox 14"/>
          <p:cNvSpPr txBox="1">
            <a:spLocks noChangeArrowheads="1"/>
          </p:cNvSpPr>
          <p:nvPr/>
        </p:nvSpPr>
        <p:spPr bwMode="auto">
          <a:xfrm>
            <a:off x="5637213" y="4378325"/>
            <a:ext cx="15525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1450" indent="-171450">
              <a:spcBef>
                <a:spcPct val="20000"/>
              </a:spcBef>
              <a:buChar char="•"/>
              <a:defRPr sz="16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marL="0" indent="0" defTabSz="914400" eaLnBrk="1" hangingPunct="1">
              <a:spcBef>
                <a:spcPct val="0"/>
              </a:spcBef>
              <a:buFontTx/>
              <a:buNone/>
              <a:defRPr/>
            </a:pPr>
            <a:r>
              <a:rPr lang="en-US" altLang="en-US" sz="1100" dirty="0">
                <a:solidFill>
                  <a:srgbClr val="000000"/>
                </a:solidFill>
                <a:ea typeface="ヒラギノ角ゴ Pro W3"/>
              </a:rPr>
              <a:t>POWER8 E850</a:t>
            </a:r>
          </a:p>
          <a:p>
            <a:pPr defTabSz="914400" eaLnBrk="1" hangingPunct="1">
              <a:spcBef>
                <a:spcPct val="0"/>
              </a:spcBef>
              <a:defRPr/>
            </a:pPr>
            <a:r>
              <a:rPr lang="en-US" altLang="en-US" sz="1000" dirty="0">
                <a:solidFill>
                  <a:srgbClr val="000000"/>
                </a:solidFill>
                <a:ea typeface="ヒラギノ角ゴ Pro W3"/>
              </a:rPr>
              <a:t>32 cores @ 3.7GHz</a:t>
            </a:r>
          </a:p>
          <a:p>
            <a:pPr defTabSz="914400" eaLnBrk="1" hangingPunct="1">
              <a:spcBef>
                <a:spcPct val="0"/>
              </a:spcBef>
              <a:defRPr/>
            </a:pPr>
            <a:r>
              <a:rPr lang="en-US" altLang="en-US" sz="1000" dirty="0">
                <a:solidFill>
                  <a:srgbClr val="000000"/>
                </a:solidFill>
                <a:ea typeface="ヒラギノ角ゴ Pro W3"/>
              </a:rPr>
              <a:t>Min 1TB (fully active)</a:t>
            </a:r>
          </a:p>
          <a:p>
            <a:pPr defTabSz="914400" eaLnBrk="1" hangingPunct="1">
              <a:spcBef>
                <a:spcPct val="0"/>
              </a:spcBef>
              <a:defRPr/>
            </a:pPr>
            <a:r>
              <a:rPr lang="en-US" altLang="en-US" sz="1000" dirty="0" smtClean="0">
                <a:solidFill>
                  <a:srgbClr val="000000"/>
                </a:solidFill>
                <a:ea typeface="ヒラギノ角ゴ Pro W3"/>
              </a:rPr>
              <a:t>SLES </a:t>
            </a:r>
            <a:r>
              <a:rPr lang="en-US" altLang="en-US" sz="1000" dirty="0">
                <a:solidFill>
                  <a:srgbClr val="000000"/>
                </a:solidFill>
                <a:ea typeface="ヒラギノ角ゴ Pro W3"/>
              </a:rPr>
              <a:t>11 for HANA</a:t>
            </a:r>
          </a:p>
        </p:txBody>
      </p:sp>
      <p:sp>
        <p:nvSpPr>
          <p:cNvPr id="71696" name="TextBox 41"/>
          <p:cNvSpPr txBox="1">
            <a:spLocks noChangeArrowheads="1"/>
          </p:cNvSpPr>
          <p:nvPr/>
        </p:nvSpPr>
        <p:spPr bwMode="auto">
          <a:xfrm>
            <a:off x="8424863" y="4243388"/>
            <a:ext cx="17970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r>
              <a:rPr lang="en-US" altLang="en-US" sz="1100">
                <a:solidFill>
                  <a:srgbClr val="000000"/>
                </a:solidFill>
                <a:ea typeface="ヒラギノ角ゴ Pro W3" charset="-128"/>
              </a:rPr>
              <a:t>POWER8 E870 </a:t>
            </a:r>
          </a:p>
          <a:p>
            <a:pPr defTabSz="914400" eaLnBrk="1" hangingPunct="1">
              <a:buFontTx/>
              <a:buChar char="•"/>
            </a:pPr>
            <a:r>
              <a:rPr lang="en-US" altLang="en-US" sz="1000">
                <a:solidFill>
                  <a:srgbClr val="000000"/>
                </a:solidFill>
                <a:ea typeface="ヒラギノ角ゴ Pro W3" charset="-128"/>
              </a:rPr>
              <a:t>40 / 80 cores @ 4.19GHz</a:t>
            </a:r>
          </a:p>
          <a:p>
            <a:pPr defTabSz="914400" eaLnBrk="1" hangingPunct="1">
              <a:buFontTx/>
              <a:buChar char="•"/>
            </a:pPr>
            <a:r>
              <a:rPr lang="en-US" altLang="en-US" sz="1000">
                <a:solidFill>
                  <a:srgbClr val="000000"/>
                </a:solidFill>
                <a:ea typeface="ヒラギノ角ゴ Pro W3" charset="-128"/>
              </a:rPr>
              <a:t>Min 1TB (fully active)</a:t>
            </a:r>
          </a:p>
          <a:p>
            <a:pPr defTabSz="914400" eaLnBrk="1" hangingPunct="1">
              <a:buFontTx/>
              <a:buChar char="•"/>
            </a:pPr>
            <a:r>
              <a:rPr lang="en-US" altLang="en-US" sz="1000">
                <a:solidFill>
                  <a:srgbClr val="000000"/>
                </a:solidFill>
                <a:ea typeface="ヒラギノ角ゴ Pro W3" charset="-128"/>
              </a:rPr>
              <a:t>SLES 11 for HANA</a:t>
            </a:r>
          </a:p>
          <a:p>
            <a:pPr defTabSz="914400" eaLnBrk="1" hangingPunct="1"/>
            <a:endParaRPr lang="en-US" altLang="en-US" sz="1000">
              <a:solidFill>
                <a:srgbClr val="000000"/>
              </a:solidFill>
              <a:ea typeface="ヒラギノ角ゴ Pro W3" charset="-128"/>
            </a:endParaRPr>
          </a:p>
        </p:txBody>
      </p:sp>
      <p:sp>
        <p:nvSpPr>
          <p:cNvPr id="71697" name="TextBox 16393"/>
          <p:cNvSpPr txBox="1">
            <a:spLocks noChangeArrowheads="1"/>
          </p:cNvSpPr>
          <p:nvPr/>
        </p:nvSpPr>
        <p:spPr bwMode="auto">
          <a:xfrm>
            <a:off x="6483350" y="3562350"/>
            <a:ext cx="844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r>
              <a:rPr lang="en-US" altLang="en-US" sz="1100">
                <a:solidFill>
                  <a:srgbClr val="0000FF"/>
                </a:solidFill>
                <a:ea typeface="ヒラギノ角ゴ Pro W3" charset="-128"/>
              </a:rPr>
              <a:t>8408-E8E</a:t>
            </a:r>
          </a:p>
          <a:p>
            <a:pPr defTabSz="914400" eaLnBrk="1" hangingPunct="1"/>
            <a:r>
              <a:rPr lang="en-US" altLang="en-US" sz="1100">
                <a:solidFill>
                  <a:srgbClr val="0000FF"/>
                </a:solidFill>
                <a:ea typeface="ヒラギノ角ゴ Pro W3" charset="-128"/>
              </a:rPr>
              <a:t># BBBB</a:t>
            </a:r>
          </a:p>
        </p:txBody>
      </p:sp>
      <p:sp>
        <p:nvSpPr>
          <p:cNvPr id="71698" name="TextBox 49"/>
          <p:cNvSpPr txBox="1">
            <a:spLocks noChangeArrowheads="1"/>
          </p:cNvSpPr>
          <p:nvPr/>
        </p:nvSpPr>
        <p:spPr bwMode="auto">
          <a:xfrm>
            <a:off x="9429750" y="2647950"/>
            <a:ext cx="8747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r>
              <a:rPr lang="en-US" altLang="en-US" sz="1100">
                <a:solidFill>
                  <a:srgbClr val="0000FF"/>
                </a:solidFill>
                <a:ea typeface="ヒラギノ角ゴ Pro W3" charset="-128"/>
              </a:rPr>
              <a:t>9119-MME</a:t>
            </a:r>
          </a:p>
          <a:p>
            <a:pPr defTabSz="914400" eaLnBrk="1" hangingPunct="1"/>
            <a:r>
              <a:rPr lang="en-US" altLang="en-US" sz="1100">
                <a:solidFill>
                  <a:srgbClr val="0000FF"/>
                </a:solidFill>
                <a:ea typeface="ヒラギノ角ゴ Pro W3" charset="-128"/>
              </a:rPr>
              <a:t> #CCCC</a:t>
            </a:r>
          </a:p>
        </p:txBody>
      </p:sp>
      <p:sp>
        <p:nvSpPr>
          <p:cNvPr id="71699" name="TextBox 55"/>
          <p:cNvSpPr txBox="1">
            <a:spLocks noChangeArrowheads="1"/>
          </p:cNvSpPr>
          <p:nvPr/>
        </p:nvSpPr>
        <p:spPr bwMode="auto">
          <a:xfrm>
            <a:off x="2779713" y="5245100"/>
            <a:ext cx="151447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r>
              <a:rPr lang="en-US" altLang="en-US" sz="1100">
                <a:solidFill>
                  <a:srgbClr val="000000"/>
                </a:solidFill>
                <a:ea typeface="ヒラギノ角ゴ Pro W3" charset="-128"/>
              </a:rPr>
              <a:t>POWER8 S824</a:t>
            </a:r>
            <a:endParaRPr lang="en-US" altLang="en-US" sz="1000">
              <a:solidFill>
                <a:srgbClr val="000000"/>
              </a:solidFill>
              <a:ea typeface="ヒラギノ角ゴ Pro W3" charset="-128"/>
            </a:endParaRPr>
          </a:p>
          <a:p>
            <a:pPr defTabSz="914400" eaLnBrk="1" hangingPunct="1">
              <a:buFontTx/>
              <a:buChar char="•"/>
            </a:pPr>
            <a:r>
              <a:rPr lang="en-US" altLang="en-US" sz="1000">
                <a:solidFill>
                  <a:srgbClr val="000000"/>
                </a:solidFill>
                <a:ea typeface="ヒラギノ角ゴ Pro W3" charset="-128"/>
              </a:rPr>
              <a:t>24 cores @ 3.5GHz </a:t>
            </a:r>
          </a:p>
          <a:p>
            <a:pPr defTabSz="914400" eaLnBrk="1" hangingPunct="1">
              <a:buFontTx/>
              <a:buChar char="•"/>
            </a:pPr>
            <a:r>
              <a:rPr lang="en-US" altLang="en-US" sz="1000">
                <a:solidFill>
                  <a:srgbClr val="000000"/>
                </a:solidFill>
                <a:ea typeface="ヒラギノ角ゴ Pro W3" charset="-128"/>
              </a:rPr>
              <a:t>Min 512GB</a:t>
            </a:r>
          </a:p>
          <a:p>
            <a:pPr defTabSz="914400" eaLnBrk="1" hangingPunct="1">
              <a:buFontTx/>
              <a:buChar char="•"/>
            </a:pPr>
            <a:r>
              <a:rPr lang="en-US" altLang="en-US" sz="1000">
                <a:solidFill>
                  <a:srgbClr val="000000"/>
                </a:solidFill>
                <a:ea typeface="ヒラギノ角ゴ Pro W3" charset="-128"/>
              </a:rPr>
              <a:t>SLES 11 for HANA</a:t>
            </a:r>
          </a:p>
          <a:p>
            <a:pPr defTabSz="914400" eaLnBrk="1" hangingPunct="1"/>
            <a:endParaRPr lang="en-US" altLang="en-US" sz="1000">
              <a:solidFill>
                <a:srgbClr val="000000"/>
              </a:solidFill>
              <a:ea typeface="ヒラギノ角ゴ Pro W3" charset="-128"/>
            </a:endParaRPr>
          </a:p>
        </p:txBody>
      </p:sp>
      <p:sp>
        <p:nvSpPr>
          <p:cNvPr id="71700" name="TextBox 56"/>
          <p:cNvSpPr txBox="1">
            <a:spLocks noChangeArrowheads="1"/>
          </p:cNvSpPr>
          <p:nvPr/>
        </p:nvSpPr>
        <p:spPr bwMode="auto">
          <a:xfrm>
            <a:off x="3519488" y="4427538"/>
            <a:ext cx="7969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r>
              <a:rPr lang="en-US" altLang="en-US" sz="1100">
                <a:solidFill>
                  <a:srgbClr val="0000FF"/>
                </a:solidFill>
                <a:ea typeface="ヒラギノ角ゴ Pro W3" charset="-128"/>
              </a:rPr>
              <a:t>8286-42A</a:t>
            </a:r>
          </a:p>
          <a:p>
            <a:pPr defTabSz="914400" eaLnBrk="1" hangingPunct="1"/>
            <a:r>
              <a:rPr lang="en-US" altLang="en-US" sz="1100">
                <a:solidFill>
                  <a:srgbClr val="0000FF"/>
                </a:solidFill>
                <a:ea typeface="ヒラギノ角ゴ Pro W3" charset="-128"/>
              </a:rPr>
              <a:t># AAAA</a:t>
            </a:r>
          </a:p>
        </p:txBody>
      </p:sp>
      <p:sp>
        <p:nvSpPr>
          <p:cNvPr id="6" name="Up Arrow Callout 5"/>
          <p:cNvSpPr/>
          <p:nvPr/>
        </p:nvSpPr>
        <p:spPr>
          <a:xfrm>
            <a:off x="8361363" y="4943475"/>
            <a:ext cx="1477962" cy="1181100"/>
          </a:xfrm>
          <a:prstGeom prst="upArrowCallou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050" dirty="0">
                <a:solidFill>
                  <a:schemeClr val="accent2"/>
                </a:solidFill>
              </a:rPr>
              <a:t>Purchase 2 units </a:t>
            </a:r>
          </a:p>
          <a:p>
            <a:pPr algn="ctr" eaLnBrk="1" hangingPunct="1">
              <a:defRPr/>
            </a:pPr>
            <a:r>
              <a:rPr lang="en-US" sz="1050" dirty="0">
                <a:solidFill>
                  <a:schemeClr val="accent2"/>
                </a:solidFill>
              </a:rPr>
              <a:t>for 2-drawer configuration</a:t>
            </a:r>
          </a:p>
        </p:txBody>
      </p:sp>
      <p:sp>
        <p:nvSpPr>
          <p:cNvPr id="3" name="TextBox 2"/>
          <p:cNvSpPr txBox="1"/>
          <p:nvPr/>
        </p:nvSpPr>
        <p:spPr>
          <a:xfrm>
            <a:off x="7135813" y="344488"/>
            <a:ext cx="2424112" cy="58578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defRPr/>
            </a:pPr>
            <a:r>
              <a:rPr lang="en-US" sz="1600" dirty="0">
                <a:solidFill>
                  <a:schemeClr val="accent2"/>
                </a:solidFill>
              </a:rPr>
              <a:t>NOTE: HANA licenses sold separately by SAP</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p:cNvSpPr>
            <a:spLocks noGrp="1"/>
          </p:cNvSpPr>
          <p:nvPr>
            <p:ph idx="1"/>
          </p:nvPr>
        </p:nvSpPr>
        <p:spPr>
          <a:xfrm>
            <a:off x="731838" y="1822450"/>
            <a:ext cx="10725150" cy="4525963"/>
          </a:xfrm>
          <a:ln/>
        </p:spPr>
        <p:txBody>
          <a:bodyPr/>
          <a:lstStyle/>
          <a:p>
            <a:r>
              <a:rPr lang="en-US" altLang="en-US" sz="2400" smtClean="0"/>
              <a:t>The IBM and SAP Partnership</a:t>
            </a:r>
          </a:p>
          <a:p>
            <a:endParaRPr lang="en-US" altLang="en-US" sz="2400" smtClean="0"/>
          </a:p>
          <a:p>
            <a:r>
              <a:rPr lang="en-US" altLang="en-US" sz="2400" smtClean="0"/>
              <a:t>IBM core advantages for in-memory databases and Big Data apps</a:t>
            </a:r>
          </a:p>
          <a:p>
            <a:endParaRPr lang="en-US" altLang="en-US" sz="2400" smtClean="0"/>
          </a:p>
          <a:p>
            <a:r>
              <a:rPr lang="en-US" altLang="en-US" sz="2400" smtClean="0"/>
              <a:t>SAP HANA and the SAP vision</a:t>
            </a:r>
          </a:p>
          <a:p>
            <a:endParaRPr lang="en-US" altLang="en-US" sz="2400" smtClean="0"/>
          </a:p>
          <a:p>
            <a:r>
              <a:rPr lang="en-US" altLang="en-US" sz="2400" smtClean="0"/>
              <a:t>Why customers are demanding HoP</a:t>
            </a:r>
          </a:p>
          <a:p>
            <a:endParaRPr lang="en-US" altLang="en-US" sz="2400" smtClean="0"/>
          </a:p>
          <a:p>
            <a:r>
              <a:rPr lang="en-US" altLang="en-US" sz="2400" smtClean="0"/>
              <a:t>IBM Power Solution Editions for SAP HANA</a:t>
            </a:r>
          </a:p>
          <a:p>
            <a:endParaRPr lang="en-US" altLang="en-US" sz="2400" smtClean="0"/>
          </a:p>
          <a:p>
            <a:endParaRPr lang="en-US" altLang="en-US" sz="2400" smtClean="0"/>
          </a:p>
        </p:txBody>
      </p:sp>
      <p:sp>
        <p:nvSpPr>
          <p:cNvPr id="54275" name="Title 3"/>
          <p:cNvSpPr>
            <a:spLocks noGrp="1"/>
          </p:cNvSpPr>
          <p:nvPr>
            <p:ph type="title"/>
          </p:nvPr>
        </p:nvSpPr>
        <p:spPr/>
        <p:txBody>
          <a:bodyPr/>
          <a:lstStyle/>
          <a:p>
            <a:r>
              <a:rPr lang="en-US" altLang="en-US" smtClean="0"/>
              <a:t>Agenda – HANA on Power (HoP)</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1"/>
          <p:cNvSpPr>
            <a:spLocks noGrp="1"/>
          </p:cNvSpPr>
          <p:nvPr>
            <p:ph idx="1"/>
          </p:nvPr>
        </p:nvSpPr>
        <p:spPr>
          <a:xfrm>
            <a:off x="654050" y="1612900"/>
            <a:ext cx="10725150" cy="4525963"/>
          </a:xfrm>
          <a:ln/>
        </p:spPr>
        <p:txBody>
          <a:bodyPr/>
          <a:lstStyle/>
          <a:p>
            <a:r>
              <a:rPr lang="en-US" altLang="en-US" sz="2000" smtClean="0"/>
              <a:t>IBM Power RAS option available for current and new IBM clients</a:t>
            </a:r>
          </a:p>
          <a:p>
            <a:pPr lvl="1"/>
            <a:r>
              <a:rPr lang="en-US" altLang="en-US" sz="2000" smtClean="0"/>
              <a:t>Business Warehouse to start, Business Suite in 2015</a:t>
            </a:r>
          </a:p>
          <a:p>
            <a:pPr lvl="1"/>
            <a:r>
              <a:rPr lang="en-US" altLang="en-US" sz="2000" smtClean="0"/>
              <a:t>A core platform going forward for S/4HANA and cloud deployments</a:t>
            </a:r>
          </a:p>
          <a:p>
            <a:pPr lvl="1"/>
            <a:endParaRPr lang="en-US" altLang="en-US" sz="2000" smtClean="0"/>
          </a:p>
          <a:p>
            <a:r>
              <a:rPr lang="en-US" altLang="en-US" sz="2000" smtClean="0"/>
              <a:t>Power scale-up is the ideal model for HANA</a:t>
            </a:r>
          </a:p>
          <a:p>
            <a:pPr lvl="1"/>
            <a:r>
              <a:rPr lang="en-US" altLang="en-US" sz="2000" smtClean="0"/>
              <a:t>More data space, high-reliability CPU, memory, backplane</a:t>
            </a:r>
          </a:p>
          <a:p>
            <a:pPr lvl="1"/>
            <a:r>
              <a:rPr lang="en-US" altLang="en-US" sz="2000" smtClean="0"/>
              <a:t>Fewer cores, fewer footprints, and lower operating costs</a:t>
            </a:r>
          </a:p>
          <a:p>
            <a:pPr lvl="1"/>
            <a:r>
              <a:rPr lang="en-US" altLang="en-US" sz="2000" smtClean="0"/>
              <a:t>Reduced complexity and system overhead</a:t>
            </a:r>
          </a:p>
          <a:p>
            <a:pPr lvl="1"/>
            <a:endParaRPr lang="en-US" altLang="en-US" sz="2000" smtClean="0"/>
          </a:p>
          <a:p>
            <a:r>
              <a:rPr lang="en-US" altLang="en-US" sz="2000" smtClean="0"/>
              <a:t>Virtualization advantages for multiple workloads</a:t>
            </a:r>
          </a:p>
          <a:p>
            <a:pPr lvl="1"/>
            <a:r>
              <a:rPr lang="en-US" altLang="en-US" sz="2000" smtClean="0"/>
              <a:t>Combine SAP workloads on single machine</a:t>
            </a:r>
          </a:p>
          <a:p>
            <a:pPr lvl="1"/>
            <a:r>
              <a:rPr lang="en-US" altLang="en-US" sz="2000" smtClean="0"/>
              <a:t>Mix operating systems, databases, applications with extreme performance</a:t>
            </a:r>
          </a:p>
          <a:p>
            <a:pPr lvl="1"/>
            <a:endParaRPr lang="en-US" altLang="en-US" sz="2000" smtClean="0"/>
          </a:p>
          <a:p>
            <a:r>
              <a:rPr lang="en-US" altLang="en-US" sz="2000" b="1" i="1" smtClean="0"/>
              <a:t>Power value is available to HANA customers NOW!</a:t>
            </a:r>
          </a:p>
          <a:p>
            <a:endParaRPr lang="en-US" altLang="en-US" sz="2000" smtClean="0"/>
          </a:p>
        </p:txBody>
      </p:sp>
      <p:sp>
        <p:nvSpPr>
          <p:cNvPr id="72707" name="Title 3"/>
          <p:cNvSpPr>
            <a:spLocks noGrp="1"/>
          </p:cNvSpPr>
          <p:nvPr>
            <p:ph type="title"/>
          </p:nvPr>
        </p:nvSpPr>
        <p:spPr/>
        <p:txBody>
          <a:bodyPr/>
          <a:lstStyle/>
          <a:p>
            <a:r>
              <a:rPr lang="en-US" altLang="en-US" smtClean="0"/>
              <a:t>Key Messages</a:t>
            </a:r>
          </a:p>
        </p:txBody>
      </p:sp>
      <p:sp>
        <p:nvSpPr>
          <p:cNvPr id="72708" name="Rectangle 1"/>
          <p:cNvSpPr>
            <a:spLocks noChangeArrowheads="1"/>
          </p:cNvSpPr>
          <p:nvPr/>
        </p:nvSpPr>
        <p:spPr bwMode="auto">
          <a:xfrm>
            <a:off x="10929938" y="6697663"/>
            <a:ext cx="1158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800" b="1"/>
              <a:t>POP03768-USEN-00</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13700" y="5637213"/>
            <a:ext cx="4167188" cy="1235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7171" name="Rectangle 19"/>
          <p:cNvSpPr>
            <a:spLocks noGrp="1" noChangeArrowheads="1"/>
          </p:cNvSpPr>
          <p:nvPr>
            <p:ph type="title"/>
          </p:nvPr>
        </p:nvSpPr>
        <p:spPr>
          <a:xfrm>
            <a:off x="731838" y="817563"/>
            <a:ext cx="10725150" cy="712787"/>
          </a:xfrm>
        </p:spPr>
        <p:txBody>
          <a:bodyPr>
            <a:normAutofit/>
          </a:bodyPr>
          <a:lstStyle/>
          <a:p>
            <a:pPr eaLnBrk="1" hangingPunct="1">
              <a:defRPr/>
            </a:pPr>
            <a:r>
              <a:rPr lang="en-US" altLang="en-US" sz="2263" dirty="0">
                <a:solidFill>
                  <a:srgbClr val="00477A"/>
                </a:solidFill>
              </a:rPr>
              <a:t>IBM is a multi-faceted SAP Partner</a:t>
            </a:r>
          </a:p>
        </p:txBody>
      </p:sp>
      <p:sp>
        <p:nvSpPr>
          <p:cNvPr id="55300" name="Slide Number Placeholder 1"/>
          <p:cNvSpPr txBox="1">
            <a:spLocks noGrp="1"/>
          </p:cNvSpPr>
          <p:nvPr/>
        </p:nvSpPr>
        <p:spPr bwMode="black">
          <a:xfrm>
            <a:off x="1706563" y="6521450"/>
            <a:ext cx="36671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07" tIns="48355" rIns="96707" bIns="48355"/>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800">
              <a:ea typeface="MS PGothic" panose="020B0600070205080204" pitchFamily="34" charset="-128"/>
            </a:endParaRPr>
          </a:p>
        </p:txBody>
      </p:sp>
      <p:graphicFrame>
        <p:nvGraphicFramePr>
          <p:cNvPr id="55301" name="Object 4"/>
          <p:cNvGraphicFramePr>
            <a:graphicFrameLocks noChangeAspect="1"/>
          </p:cNvGraphicFramePr>
          <p:nvPr/>
        </p:nvGraphicFramePr>
        <p:xfrm>
          <a:off x="785813" y="1452563"/>
          <a:ext cx="1193800" cy="938212"/>
        </p:xfrm>
        <a:graphic>
          <a:graphicData uri="http://schemas.openxmlformats.org/presentationml/2006/ole">
            <mc:AlternateContent xmlns:mc="http://schemas.openxmlformats.org/markup-compatibility/2006">
              <mc:Choice xmlns:v="urn:schemas-microsoft-com:vml" Requires="v">
                <p:oleObj spid="_x0000_s55349" name="Photo Editor Photo" r:id="rId4" imgW="2866667" imgH="2390476" progId="MSPhotoEd.3">
                  <p:embed/>
                </p:oleObj>
              </mc:Choice>
              <mc:Fallback>
                <p:oleObj name="Photo Editor Photo" r:id="rId4" imgW="2866667" imgH="2390476"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3" y="1452563"/>
                        <a:ext cx="1193800"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2" name="Object 5"/>
          <p:cNvGraphicFramePr>
            <a:graphicFrameLocks noChangeAspect="1"/>
          </p:cNvGraphicFramePr>
          <p:nvPr/>
        </p:nvGraphicFramePr>
        <p:xfrm>
          <a:off x="3551238" y="1501775"/>
          <a:ext cx="1163637" cy="839788"/>
        </p:xfrm>
        <a:graphic>
          <a:graphicData uri="http://schemas.openxmlformats.org/presentationml/2006/ole">
            <mc:AlternateContent xmlns:mc="http://schemas.openxmlformats.org/markup-compatibility/2006">
              <mc:Choice xmlns:v="urn:schemas-microsoft-com:vml" Requires="v">
                <p:oleObj spid="_x0000_s55350" name="Photo Editor Photo" r:id="rId6" imgW="4142857" imgH="3172268" progId="MSPhotoEd.3">
                  <p:embed/>
                </p:oleObj>
              </mc:Choice>
              <mc:Fallback>
                <p:oleObj name="Photo Editor Photo" r:id="rId6" imgW="4142857" imgH="3172268" progId="MSPhotoEd.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1238" y="1501775"/>
                        <a:ext cx="1163637"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5303" name="Picture 4" descr="software_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07575" y="1412875"/>
            <a:ext cx="1287463" cy="1017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176" name="Rectangle 6"/>
          <p:cNvSpPr>
            <a:spLocks noChangeArrowheads="1"/>
          </p:cNvSpPr>
          <p:nvPr/>
        </p:nvSpPr>
        <p:spPr bwMode="gray">
          <a:xfrm>
            <a:off x="438150" y="2381250"/>
            <a:ext cx="2767013"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55" tIns="0" rIns="0" bIns="0"/>
          <a:lstStyle>
            <a:lvl1pPr marL="187325" indent="-187325" eaLnBrk="0" hangingPunct="0">
              <a:buClr>
                <a:schemeClr val="tx1"/>
              </a:buClr>
              <a:buChar char="•"/>
              <a:defRPr sz="2000">
                <a:solidFill>
                  <a:schemeClr val="tx1"/>
                </a:solidFill>
                <a:latin typeface="Arial" pitchFamily="34" charset="0"/>
                <a:cs typeface="Arial" pitchFamily="34" charset="0"/>
              </a:defRPr>
            </a:lvl1pPr>
            <a:lvl2pPr marL="742950" indent="-285750" eaLnBrk="0" hangingPunct="0">
              <a:spcBef>
                <a:spcPct val="25000"/>
              </a:spcBef>
              <a:spcAft>
                <a:spcPct val="15000"/>
              </a:spcAft>
              <a:buClr>
                <a:schemeClr val="tx1"/>
              </a:buClr>
              <a:buFont typeface="Lucida Grande"/>
              <a:buChar char="–"/>
              <a:defRPr sz="1600">
                <a:solidFill>
                  <a:schemeClr val="tx1"/>
                </a:solidFill>
                <a:latin typeface="Arial" pitchFamily="34" charset="0"/>
                <a:cs typeface="Arial" pitchFamily="34" charset="0"/>
              </a:defRPr>
            </a:lvl2pPr>
            <a:lvl3pPr marL="1143000" indent="-228600" eaLnBrk="0" hangingPunct="0">
              <a:spcBef>
                <a:spcPct val="20000"/>
              </a:spcBef>
              <a:buClr>
                <a:schemeClr val="tx1"/>
              </a:buClr>
              <a:buFont typeface="Times" pitchFamily="18" charset="0"/>
              <a:buChar char="•"/>
              <a:defRPr sz="1200">
                <a:solidFill>
                  <a:schemeClr val="tx1"/>
                </a:solidFill>
                <a:latin typeface="Arial" pitchFamily="34" charset="0"/>
                <a:cs typeface="Arial" pitchFamily="34" charset="0"/>
              </a:defRPr>
            </a:lvl3pPr>
            <a:lvl4pPr marL="1600200" indent="-228600" eaLnBrk="0" hangingPunct="0">
              <a:spcBef>
                <a:spcPct val="20000"/>
              </a:spcBef>
              <a:buClr>
                <a:schemeClr val="tx1"/>
              </a:buClr>
              <a:buFont typeface="Lucida Grande"/>
              <a:buChar char="–"/>
              <a:defRPr sz="1200">
                <a:solidFill>
                  <a:schemeClr val="tx1"/>
                </a:solidFill>
                <a:latin typeface="Arial" pitchFamily="34" charset="0"/>
                <a:cs typeface="Arial" pitchFamily="34" charset="0"/>
              </a:defRPr>
            </a:lvl4pPr>
            <a:lvl5pPr marL="2057400" indent="-228600" eaLnBrk="0" hangingPunct="0">
              <a:spcBef>
                <a:spcPct val="20000"/>
              </a:spcBef>
              <a:buClr>
                <a:schemeClr val="tx1"/>
              </a:buClr>
              <a:buFont typeface="Times" pitchFamily="18" charset="0"/>
              <a:buChar char="•"/>
              <a:defRPr sz="12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tx1"/>
              </a:buClr>
              <a:buFont typeface="Times" pitchFamily="18" charset="0"/>
              <a:buChar char="•"/>
              <a:defRPr sz="12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tx1"/>
              </a:buClr>
              <a:buFont typeface="Times" pitchFamily="18" charset="0"/>
              <a:buChar char="•"/>
              <a:defRPr sz="12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tx1"/>
              </a:buClr>
              <a:buFont typeface="Times" pitchFamily="18" charset="0"/>
              <a:buChar char="•"/>
              <a:defRPr sz="12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tx1"/>
              </a:buClr>
              <a:buFont typeface="Times" pitchFamily="18" charset="0"/>
              <a:buChar char="•"/>
              <a:defRPr sz="1200">
                <a:solidFill>
                  <a:schemeClr val="tx1"/>
                </a:solidFill>
                <a:latin typeface="Arial" pitchFamily="34" charset="0"/>
                <a:cs typeface="Arial" pitchFamily="34" charset="0"/>
              </a:defRPr>
            </a:lvl9pPr>
          </a:lstStyle>
          <a:p>
            <a:pPr eaLnBrk="1" hangingPunct="1">
              <a:spcBef>
                <a:spcPts val="0"/>
              </a:spcBef>
              <a:buClr>
                <a:srgbClr val="4160C7"/>
              </a:buClr>
              <a:buSzPct val="135000"/>
              <a:defRPr/>
            </a:pPr>
            <a:r>
              <a:rPr lang="en-US" altLang="en-US" sz="1088" dirty="0">
                <a:ea typeface="Arial Unicode MS" pitchFamily="34" charset="-128"/>
                <a:cs typeface="Arial Unicode MS" pitchFamily="34" charset="-128"/>
              </a:rPr>
              <a:t>All Platforms Certified for SAP – over 41,000 installations</a:t>
            </a:r>
          </a:p>
          <a:p>
            <a:pPr eaLnBrk="1" hangingPunct="1">
              <a:spcBef>
                <a:spcPts val="0"/>
              </a:spcBef>
              <a:buClr>
                <a:srgbClr val="4160C7"/>
              </a:buClr>
              <a:buSzPct val="135000"/>
              <a:defRPr/>
            </a:pPr>
            <a:r>
              <a:rPr lang="en-US" altLang="en-US" sz="1088" dirty="0">
                <a:ea typeface="Arial Unicode MS" pitchFamily="34" charset="-128"/>
                <a:cs typeface="Arial Unicode MS" pitchFamily="34" charset="-128"/>
              </a:rPr>
              <a:t>All Platforms Deliver Lowest possible TCO for SAP  </a:t>
            </a:r>
          </a:p>
          <a:p>
            <a:pPr eaLnBrk="1" hangingPunct="1">
              <a:spcBef>
                <a:spcPts val="0"/>
              </a:spcBef>
              <a:buClr>
                <a:srgbClr val="4160C7"/>
              </a:buClr>
              <a:buSzPct val="135000"/>
              <a:defRPr/>
            </a:pPr>
            <a:r>
              <a:rPr lang="en-US" altLang="en-US" sz="1088" dirty="0">
                <a:ea typeface="Arial Unicode MS" pitchFamily="34" charset="-128"/>
                <a:cs typeface="Arial Unicode MS" pitchFamily="34" charset="-128"/>
              </a:rPr>
              <a:t>Large Investment in Optimizing SAP Environments </a:t>
            </a:r>
          </a:p>
          <a:p>
            <a:pPr eaLnBrk="1" hangingPunct="1">
              <a:spcBef>
                <a:spcPts val="0"/>
              </a:spcBef>
              <a:buClr>
                <a:srgbClr val="4160C7"/>
              </a:buClr>
              <a:buSzPct val="135000"/>
              <a:defRPr/>
            </a:pPr>
            <a:r>
              <a:rPr lang="en-US" altLang="en-US" sz="1088" dirty="0">
                <a:ea typeface="Arial Unicode MS" pitchFamily="34" charset="-128"/>
                <a:cs typeface="Arial Unicode MS" pitchFamily="34" charset="-128"/>
              </a:rPr>
              <a:t>IBM Achieved Proven  Low Risk for SAP Installations</a:t>
            </a:r>
          </a:p>
          <a:p>
            <a:pPr eaLnBrk="1" hangingPunct="1">
              <a:spcBef>
                <a:spcPts val="0"/>
              </a:spcBef>
              <a:buClr>
                <a:srgbClr val="4160C7"/>
              </a:buClr>
              <a:buSzPct val="135000"/>
              <a:defRPr/>
            </a:pPr>
            <a:r>
              <a:rPr lang="en-US" altLang="en-US" sz="1088" b="1" u="sng" dirty="0">
                <a:ea typeface="Arial Unicode MS" pitchFamily="34" charset="-128"/>
                <a:cs typeface="Arial Unicode MS" pitchFamily="34" charset="-128"/>
              </a:rPr>
              <a:t>HANA – </a:t>
            </a:r>
            <a:r>
              <a:rPr lang="en-US" altLang="en-US" sz="1088" b="1" i="1" u="sng" dirty="0">
                <a:ea typeface="Arial Unicode MS" pitchFamily="34" charset="-128"/>
                <a:cs typeface="Arial Unicode MS" pitchFamily="34" charset="-128"/>
              </a:rPr>
              <a:t>on IBM Power</a:t>
            </a:r>
          </a:p>
          <a:p>
            <a:pPr eaLnBrk="1" hangingPunct="1">
              <a:spcBef>
                <a:spcPts val="0"/>
              </a:spcBef>
              <a:buClr>
                <a:srgbClr val="4160C7"/>
              </a:buClr>
              <a:buSzPct val="135000"/>
              <a:defRPr/>
            </a:pPr>
            <a:r>
              <a:rPr lang="en-US" altLang="en-US" sz="1088" i="1" u="sng" dirty="0">
                <a:ea typeface="Arial Unicode MS" pitchFamily="34" charset="-128"/>
                <a:cs typeface="Arial Unicode MS" pitchFamily="34" charset="-128"/>
              </a:rPr>
              <a:t># 1 SAP SD Benchmark</a:t>
            </a:r>
          </a:p>
        </p:txBody>
      </p:sp>
      <p:sp>
        <p:nvSpPr>
          <p:cNvPr id="7177" name="Rectangle 7"/>
          <p:cNvSpPr>
            <a:spLocks noChangeArrowheads="1"/>
          </p:cNvSpPr>
          <p:nvPr/>
        </p:nvSpPr>
        <p:spPr bwMode="gray">
          <a:xfrm>
            <a:off x="3154363" y="2670175"/>
            <a:ext cx="3532187"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55" tIns="0" rIns="0" bIns="0"/>
          <a:lstStyle>
            <a:lvl1pPr marL="187325" indent="-187325" eaLnBrk="0" hangingPunct="0">
              <a:buClr>
                <a:schemeClr val="tx1"/>
              </a:buClr>
              <a:buChar char="•"/>
              <a:defRPr sz="2000">
                <a:solidFill>
                  <a:schemeClr val="tx1"/>
                </a:solidFill>
                <a:latin typeface="Arial" pitchFamily="34" charset="0"/>
                <a:cs typeface="Arial" pitchFamily="34" charset="0"/>
              </a:defRPr>
            </a:lvl1pPr>
            <a:lvl2pPr marL="742950" indent="-285750" eaLnBrk="0" hangingPunct="0">
              <a:spcBef>
                <a:spcPct val="25000"/>
              </a:spcBef>
              <a:spcAft>
                <a:spcPct val="15000"/>
              </a:spcAft>
              <a:buClr>
                <a:schemeClr val="tx1"/>
              </a:buClr>
              <a:buFont typeface="Lucida Grande"/>
              <a:buChar char="–"/>
              <a:defRPr sz="1600">
                <a:solidFill>
                  <a:schemeClr val="tx1"/>
                </a:solidFill>
                <a:latin typeface="Arial" pitchFamily="34" charset="0"/>
                <a:cs typeface="Arial" pitchFamily="34" charset="0"/>
              </a:defRPr>
            </a:lvl2pPr>
            <a:lvl3pPr marL="1143000" indent="-228600" eaLnBrk="0" hangingPunct="0">
              <a:spcBef>
                <a:spcPct val="20000"/>
              </a:spcBef>
              <a:buClr>
                <a:schemeClr val="tx1"/>
              </a:buClr>
              <a:buFont typeface="Times" pitchFamily="18" charset="0"/>
              <a:buChar char="•"/>
              <a:defRPr sz="1200">
                <a:solidFill>
                  <a:schemeClr val="tx1"/>
                </a:solidFill>
                <a:latin typeface="Arial" pitchFamily="34" charset="0"/>
                <a:cs typeface="Arial" pitchFamily="34" charset="0"/>
              </a:defRPr>
            </a:lvl3pPr>
            <a:lvl4pPr marL="1600200" indent="-228600" eaLnBrk="0" hangingPunct="0">
              <a:spcBef>
                <a:spcPct val="20000"/>
              </a:spcBef>
              <a:buClr>
                <a:schemeClr val="tx1"/>
              </a:buClr>
              <a:buFont typeface="Lucida Grande"/>
              <a:buChar char="–"/>
              <a:defRPr sz="1200">
                <a:solidFill>
                  <a:schemeClr val="tx1"/>
                </a:solidFill>
                <a:latin typeface="Arial" pitchFamily="34" charset="0"/>
                <a:cs typeface="Arial" pitchFamily="34" charset="0"/>
              </a:defRPr>
            </a:lvl4pPr>
            <a:lvl5pPr marL="2057400" indent="-228600" eaLnBrk="0" hangingPunct="0">
              <a:spcBef>
                <a:spcPct val="20000"/>
              </a:spcBef>
              <a:buClr>
                <a:schemeClr val="tx1"/>
              </a:buClr>
              <a:buFont typeface="Times" pitchFamily="18" charset="0"/>
              <a:buChar char="•"/>
              <a:defRPr sz="12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tx1"/>
              </a:buClr>
              <a:buFont typeface="Times" pitchFamily="18" charset="0"/>
              <a:buChar char="•"/>
              <a:defRPr sz="12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tx1"/>
              </a:buClr>
              <a:buFont typeface="Times" pitchFamily="18" charset="0"/>
              <a:buChar char="•"/>
              <a:defRPr sz="12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tx1"/>
              </a:buClr>
              <a:buFont typeface="Times" pitchFamily="18" charset="0"/>
              <a:buChar char="•"/>
              <a:defRPr sz="12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tx1"/>
              </a:buClr>
              <a:buFont typeface="Times" pitchFamily="18" charset="0"/>
              <a:buChar char="•"/>
              <a:defRPr sz="1200">
                <a:solidFill>
                  <a:schemeClr val="tx1"/>
                </a:solidFill>
                <a:latin typeface="Arial" pitchFamily="34" charset="0"/>
                <a:cs typeface="Arial" pitchFamily="34" charset="0"/>
              </a:defRPr>
            </a:lvl9pPr>
          </a:lstStyle>
          <a:p>
            <a:pPr eaLnBrk="1" hangingPunct="1">
              <a:spcBef>
                <a:spcPts val="0"/>
              </a:spcBef>
              <a:buClr>
                <a:srgbClr val="4160C7"/>
              </a:buClr>
              <a:buSzPct val="135000"/>
              <a:defRPr/>
            </a:pPr>
            <a:r>
              <a:rPr lang="en-US" altLang="en-US" sz="1088" b="1" dirty="0">
                <a:ea typeface="Arial Unicode MS" pitchFamily="34" charset="-128"/>
                <a:cs typeface="Arial Unicode MS" pitchFamily="34" charset="-128"/>
              </a:rPr>
              <a:t>SAP’s Premier Preferred HANA Cloud Provider</a:t>
            </a:r>
          </a:p>
          <a:p>
            <a:pPr eaLnBrk="1" hangingPunct="1">
              <a:spcBef>
                <a:spcPts val="0"/>
              </a:spcBef>
              <a:buClr>
                <a:srgbClr val="4160C7"/>
              </a:buClr>
              <a:buSzPct val="135000"/>
              <a:defRPr/>
            </a:pPr>
            <a:r>
              <a:rPr lang="en-US" altLang="en-US" sz="1088" dirty="0">
                <a:ea typeface="Arial Unicode MS" pitchFamily="34" charset="-128"/>
                <a:cs typeface="Arial Unicode MS" pitchFamily="34" charset="-128"/>
              </a:rPr>
              <a:t>Global Alliance partner since 1989</a:t>
            </a:r>
          </a:p>
          <a:p>
            <a:pPr eaLnBrk="1" hangingPunct="1">
              <a:spcBef>
                <a:spcPts val="0"/>
              </a:spcBef>
              <a:buClr>
                <a:srgbClr val="4160C7"/>
              </a:buClr>
              <a:buSzPct val="135000"/>
              <a:defRPr/>
            </a:pPr>
            <a:r>
              <a:rPr lang="en-US" altLang="en-US" sz="1088" i="1" u="sng" dirty="0">
                <a:ea typeface="Arial Unicode MS" pitchFamily="34" charset="-128"/>
                <a:cs typeface="Arial Unicode MS" pitchFamily="34" charset="-128"/>
              </a:rPr>
              <a:t>Over 26,000 SAP-focused resources in 160 countries</a:t>
            </a:r>
          </a:p>
          <a:p>
            <a:pPr eaLnBrk="1" hangingPunct="1">
              <a:spcBef>
                <a:spcPts val="0"/>
              </a:spcBef>
              <a:buClr>
                <a:srgbClr val="4160C7"/>
              </a:buClr>
              <a:buSzPct val="135000"/>
              <a:defRPr/>
            </a:pPr>
            <a:r>
              <a:rPr lang="en-US" altLang="en-US" sz="1088" i="1" u="sng" dirty="0">
                <a:ea typeface="Arial Unicode MS" pitchFamily="34" charset="-128"/>
                <a:cs typeface="Arial Unicode MS" pitchFamily="34" charset="-128"/>
              </a:rPr>
              <a:t>Dedicated HANA practice</a:t>
            </a:r>
          </a:p>
          <a:p>
            <a:pPr eaLnBrk="1" hangingPunct="1">
              <a:spcBef>
                <a:spcPts val="0"/>
              </a:spcBef>
              <a:buClr>
                <a:srgbClr val="4160C7"/>
              </a:buClr>
              <a:buSzPct val="135000"/>
              <a:defRPr/>
            </a:pPr>
            <a:r>
              <a:rPr lang="en-US" altLang="en-US" sz="1088" dirty="0">
                <a:ea typeface="Arial Unicode MS" pitchFamily="34" charset="-128"/>
                <a:cs typeface="Arial Unicode MS" pitchFamily="34" charset="-128"/>
              </a:rPr>
              <a:t>Rated #1 System Integrator by Gartner, AMR, Aberdeen</a:t>
            </a:r>
          </a:p>
          <a:p>
            <a:pPr eaLnBrk="1" hangingPunct="1">
              <a:spcBef>
                <a:spcPts val="0"/>
              </a:spcBef>
              <a:buClr>
                <a:srgbClr val="4160C7"/>
              </a:buClr>
              <a:buSzPct val="135000"/>
              <a:defRPr/>
            </a:pPr>
            <a:r>
              <a:rPr lang="en-US" altLang="en-US" sz="1088" dirty="0">
                <a:ea typeface="Arial Unicode MS" pitchFamily="34" charset="-128"/>
                <a:cs typeface="Arial Unicode MS" pitchFamily="34" charset="-128"/>
              </a:rPr>
              <a:t>#1 in SAP upgrades</a:t>
            </a:r>
          </a:p>
          <a:p>
            <a:pPr eaLnBrk="1" hangingPunct="1">
              <a:spcBef>
                <a:spcPts val="0"/>
              </a:spcBef>
              <a:buClr>
                <a:srgbClr val="4160C7"/>
              </a:buClr>
              <a:buSzPct val="135000"/>
              <a:defRPr/>
            </a:pPr>
            <a:r>
              <a:rPr lang="en-US" altLang="en-US" sz="1088" i="1" u="sng" dirty="0">
                <a:ea typeface="Arial Unicode MS" pitchFamily="34" charset="-128"/>
                <a:cs typeface="Arial Unicode MS" pitchFamily="34" charset="-128"/>
              </a:rPr>
              <a:t>AMS services</a:t>
            </a:r>
          </a:p>
        </p:txBody>
      </p:sp>
      <p:sp>
        <p:nvSpPr>
          <p:cNvPr id="55306" name="Rectangle 8"/>
          <p:cNvSpPr>
            <a:spLocks noChangeArrowheads="1"/>
          </p:cNvSpPr>
          <p:nvPr/>
        </p:nvSpPr>
        <p:spPr bwMode="gray">
          <a:xfrm>
            <a:off x="9480550" y="2670175"/>
            <a:ext cx="2397125"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55" tIns="0" rIns="0" bIns="0"/>
          <a:lstStyle>
            <a:lvl1pPr marL="187325" indent="-187325">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4160C7"/>
              </a:buClr>
              <a:buSzPct val="135000"/>
              <a:buFontTx/>
              <a:buChar char="•"/>
            </a:pPr>
            <a:r>
              <a:rPr lang="en-US" altLang="en-US" sz="1000">
                <a:ea typeface="Arial Unicode MS" panose="020B0604020202020204" pitchFamily="34" charset="-128"/>
                <a:cs typeface="Arial Unicode MS" panose="020B0604020202020204" pitchFamily="34" charset="-128"/>
              </a:rPr>
              <a:t>IBM’s DB2 is optimized for SAP</a:t>
            </a:r>
          </a:p>
          <a:p>
            <a:pPr eaLnBrk="1" hangingPunct="1">
              <a:buClr>
                <a:srgbClr val="4160C7"/>
              </a:buClr>
              <a:buSzPct val="135000"/>
              <a:buFontTx/>
              <a:buChar char="•"/>
            </a:pPr>
            <a:r>
              <a:rPr lang="en-US" altLang="en-US" sz="1000">
                <a:ea typeface="Arial Unicode MS" panose="020B0604020202020204" pitchFamily="34" charset="-128"/>
                <a:cs typeface="Arial Unicode MS" panose="020B0604020202020204" pitchFamily="34" charset="-128"/>
              </a:rPr>
              <a:t>SAP Cloud Solutions are integrated with IBM’s Cloud tools</a:t>
            </a:r>
          </a:p>
          <a:p>
            <a:pPr eaLnBrk="1" hangingPunct="1">
              <a:buClr>
                <a:srgbClr val="4160C7"/>
              </a:buClr>
              <a:buSzPct val="135000"/>
              <a:buFontTx/>
              <a:buChar char="•"/>
            </a:pPr>
            <a:r>
              <a:rPr lang="en-US" altLang="en-US" sz="1000" i="1" u="sng">
                <a:ea typeface="Arial Unicode MS" panose="020B0604020202020204" pitchFamily="34" charset="-128"/>
                <a:cs typeface="Arial Unicode MS" panose="020B0604020202020204" pitchFamily="34" charset="-128"/>
              </a:rPr>
              <a:t>Integrated System Management with SAP LVM</a:t>
            </a:r>
          </a:p>
          <a:p>
            <a:pPr eaLnBrk="1" hangingPunct="1">
              <a:buClr>
                <a:srgbClr val="4160C7"/>
              </a:buClr>
              <a:buSzPct val="135000"/>
              <a:buFontTx/>
              <a:buChar char="•"/>
            </a:pPr>
            <a:r>
              <a:rPr lang="en-US" altLang="en-US" sz="1000" i="1" u="sng">
                <a:ea typeface="Arial Unicode MS" panose="020B0604020202020204" pitchFamily="34" charset="-128"/>
                <a:cs typeface="Arial Unicode MS" panose="020B0604020202020204" pitchFamily="34" charset="-128"/>
              </a:rPr>
              <a:t>Cheaper, better, faster!</a:t>
            </a:r>
            <a:r>
              <a:rPr lang="en-US" altLang="en-US" sz="1000" i="1" u="sng">
                <a:solidFill>
                  <a:srgbClr val="000099"/>
                </a:solidFill>
                <a:ea typeface="Arial Unicode MS" panose="020B0604020202020204" pitchFamily="34" charset="-128"/>
                <a:cs typeface="Arial Unicode MS" panose="020B0604020202020204" pitchFamily="34" charset="-128"/>
              </a:rPr>
              <a:t> </a:t>
            </a:r>
          </a:p>
          <a:p>
            <a:pPr eaLnBrk="1" hangingPunct="1">
              <a:lnSpc>
                <a:spcPct val="80000"/>
              </a:lnSpc>
              <a:spcBef>
                <a:spcPct val="40000"/>
              </a:spcBef>
              <a:buClr>
                <a:srgbClr val="4160C7"/>
              </a:buClr>
              <a:buSzPct val="135000"/>
            </a:pPr>
            <a:endParaRPr lang="en-US" altLang="en-US" sz="1000" u="sng">
              <a:ea typeface="Arial Unicode MS" panose="020B0604020202020204" pitchFamily="34" charset="-128"/>
              <a:cs typeface="Arial Unicode MS" panose="020B0604020202020204" pitchFamily="34" charset="-128"/>
            </a:endParaRPr>
          </a:p>
        </p:txBody>
      </p:sp>
      <p:sp>
        <p:nvSpPr>
          <p:cNvPr id="7179" name="Rectangle 9"/>
          <p:cNvSpPr>
            <a:spLocks noChangeArrowheads="1"/>
          </p:cNvSpPr>
          <p:nvPr/>
        </p:nvSpPr>
        <p:spPr bwMode="gray">
          <a:xfrm>
            <a:off x="6794500" y="2563813"/>
            <a:ext cx="2568575"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9055" tIns="0" rIns="0" bIns="0"/>
          <a:lstStyle>
            <a:lvl1pPr marL="187325" indent="-187325" eaLnBrk="0" hangingPunct="0">
              <a:buClr>
                <a:schemeClr val="tx1"/>
              </a:buClr>
              <a:buChar char="•"/>
              <a:defRPr sz="2000">
                <a:solidFill>
                  <a:schemeClr val="tx1"/>
                </a:solidFill>
                <a:latin typeface="Arial" pitchFamily="34" charset="0"/>
                <a:cs typeface="Arial" pitchFamily="34" charset="0"/>
              </a:defRPr>
            </a:lvl1pPr>
            <a:lvl2pPr marL="742950" indent="-285750" eaLnBrk="0" hangingPunct="0">
              <a:spcBef>
                <a:spcPct val="25000"/>
              </a:spcBef>
              <a:spcAft>
                <a:spcPct val="15000"/>
              </a:spcAft>
              <a:buClr>
                <a:schemeClr val="tx1"/>
              </a:buClr>
              <a:buFont typeface="Lucida Grande"/>
              <a:buChar char="–"/>
              <a:defRPr sz="1600">
                <a:solidFill>
                  <a:schemeClr val="tx1"/>
                </a:solidFill>
                <a:latin typeface="Arial" pitchFamily="34" charset="0"/>
                <a:cs typeface="Arial" pitchFamily="34" charset="0"/>
              </a:defRPr>
            </a:lvl2pPr>
            <a:lvl3pPr marL="1143000" indent="-228600" eaLnBrk="0" hangingPunct="0">
              <a:spcBef>
                <a:spcPct val="20000"/>
              </a:spcBef>
              <a:buClr>
                <a:schemeClr val="tx1"/>
              </a:buClr>
              <a:buFont typeface="Times" pitchFamily="18" charset="0"/>
              <a:buChar char="•"/>
              <a:defRPr sz="1200">
                <a:solidFill>
                  <a:schemeClr val="tx1"/>
                </a:solidFill>
                <a:latin typeface="Arial" pitchFamily="34" charset="0"/>
                <a:cs typeface="Arial" pitchFamily="34" charset="0"/>
              </a:defRPr>
            </a:lvl3pPr>
            <a:lvl4pPr marL="1600200" indent="-228600" eaLnBrk="0" hangingPunct="0">
              <a:spcBef>
                <a:spcPct val="20000"/>
              </a:spcBef>
              <a:buClr>
                <a:schemeClr val="tx1"/>
              </a:buClr>
              <a:buFont typeface="Lucida Grande"/>
              <a:buChar char="–"/>
              <a:defRPr sz="1200">
                <a:solidFill>
                  <a:schemeClr val="tx1"/>
                </a:solidFill>
                <a:latin typeface="Arial" pitchFamily="34" charset="0"/>
                <a:cs typeface="Arial" pitchFamily="34" charset="0"/>
              </a:defRPr>
            </a:lvl4pPr>
            <a:lvl5pPr marL="2057400" indent="-228600" eaLnBrk="0" hangingPunct="0">
              <a:spcBef>
                <a:spcPct val="20000"/>
              </a:spcBef>
              <a:buClr>
                <a:schemeClr val="tx1"/>
              </a:buClr>
              <a:buFont typeface="Times" pitchFamily="18" charset="0"/>
              <a:buChar char="•"/>
              <a:defRPr sz="12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tx1"/>
              </a:buClr>
              <a:buFont typeface="Times" pitchFamily="18" charset="0"/>
              <a:buChar char="•"/>
              <a:defRPr sz="12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tx1"/>
              </a:buClr>
              <a:buFont typeface="Times" pitchFamily="18" charset="0"/>
              <a:buChar char="•"/>
              <a:defRPr sz="12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tx1"/>
              </a:buClr>
              <a:buFont typeface="Times" pitchFamily="18" charset="0"/>
              <a:buChar char="•"/>
              <a:defRPr sz="12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tx1"/>
              </a:buClr>
              <a:buFont typeface="Times" pitchFamily="18" charset="0"/>
              <a:buChar char="•"/>
              <a:defRPr sz="1200">
                <a:solidFill>
                  <a:schemeClr val="tx1"/>
                </a:solidFill>
                <a:latin typeface="Arial" pitchFamily="34" charset="0"/>
                <a:cs typeface="Arial" pitchFamily="34" charset="0"/>
              </a:defRPr>
            </a:lvl9pPr>
          </a:lstStyle>
          <a:p>
            <a:pPr eaLnBrk="1" hangingPunct="1">
              <a:spcBef>
                <a:spcPts val="0"/>
              </a:spcBef>
              <a:buClr>
                <a:srgbClr val="4160C7"/>
              </a:buClr>
              <a:buSzPct val="135000"/>
              <a:defRPr/>
            </a:pPr>
            <a:r>
              <a:rPr lang="en-US" altLang="en-US" sz="1088" i="1" u="sng" dirty="0">
                <a:ea typeface="Arial Unicode MS" pitchFamily="34" charset="-128"/>
                <a:cs typeface="Arial Unicode MS" pitchFamily="34" charset="-128"/>
              </a:rPr>
              <a:t>IBM’s Internal SAP implementation</a:t>
            </a:r>
          </a:p>
          <a:p>
            <a:pPr eaLnBrk="1" hangingPunct="1">
              <a:spcBef>
                <a:spcPts val="0"/>
              </a:spcBef>
              <a:buClr>
                <a:srgbClr val="4160C7"/>
              </a:buClr>
              <a:buSzPct val="135000"/>
              <a:defRPr/>
            </a:pPr>
            <a:r>
              <a:rPr lang="en-US" altLang="en-US" sz="1088" dirty="0">
                <a:ea typeface="Arial Unicode MS" pitchFamily="34" charset="-128"/>
                <a:cs typeface="Arial Unicode MS" pitchFamily="34" charset="-128"/>
              </a:rPr>
              <a:t>Will provide common global processes across IBM SAP</a:t>
            </a:r>
          </a:p>
          <a:p>
            <a:pPr eaLnBrk="1" hangingPunct="1">
              <a:spcBef>
                <a:spcPts val="0"/>
              </a:spcBef>
              <a:buClr>
                <a:srgbClr val="4160C7"/>
              </a:buClr>
              <a:buSzPct val="135000"/>
              <a:defRPr/>
            </a:pPr>
            <a:r>
              <a:rPr lang="en-US" altLang="en-US" sz="1088" dirty="0">
                <a:ea typeface="Arial Unicode MS" pitchFamily="34" charset="-128"/>
                <a:cs typeface="Arial Unicode MS" pitchFamily="34" charset="-128"/>
              </a:rPr>
              <a:t>Driving interoperability between SAP and IBM SW</a:t>
            </a:r>
          </a:p>
          <a:p>
            <a:pPr eaLnBrk="1" hangingPunct="1">
              <a:spcBef>
                <a:spcPts val="0"/>
              </a:spcBef>
              <a:buClr>
                <a:srgbClr val="4160C7"/>
              </a:buClr>
              <a:buSzPct val="135000"/>
              <a:defRPr/>
            </a:pPr>
            <a:r>
              <a:rPr lang="en-US" altLang="en-US" sz="1088" dirty="0">
                <a:ea typeface="Arial Unicode MS" pitchFamily="34" charset="-128"/>
                <a:cs typeface="Arial Unicode MS" pitchFamily="34" charset="-128"/>
              </a:rPr>
              <a:t>IBM and SAP Consulting partnered to provide implementation services</a:t>
            </a:r>
          </a:p>
          <a:p>
            <a:pPr eaLnBrk="1" hangingPunct="1">
              <a:spcBef>
                <a:spcPts val="0"/>
              </a:spcBef>
              <a:buClr>
                <a:srgbClr val="4160C7"/>
              </a:buClr>
              <a:buSzPct val="135000"/>
              <a:defRPr/>
            </a:pPr>
            <a:r>
              <a:rPr lang="en-US" altLang="en-US" sz="1088" dirty="0">
                <a:ea typeface="Arial Unicode MS" pitchFamily="34" charset="-128"/>
                <a:cs typeface="Arial Unicode MS" pitchFamily="34" charset="-128"/>
              </a:rPr>
              <a:t>Proven IBM technology infrastructure</a:t>
            </a:r>
          </a:p>
        </p:txBody>
      </p:sp>
      <p:sp>
        <p:nvSpPr>
          <p:cNvPr id="7181" name="Text Box 14"/>
          <p:cNvSpPr txBox="1">
            <a:spLocks noChangeArrowheads="1"/>
          </p:cNvSpPr>
          <p:nvPr/>
        </p:nvSpPr>
        <p:spPr bwMode="gray">
          <a:xfrm>
            <a:off x="120650" y="4381500"/>
            <a:ext cx="11876088" cy="307975"/>
          </a:xfrm>
          <a:prstGeom prst="rect">
            <a:avLst/>
          </a:prstGeom>
          <a:ln/>
          <a:extLst/>
        </p:spPr>
        <p:style>
          <a:lnRef idx="1">
            <a:schemeClr val="accent2"/>
          </a:lnRef>
          <a:fillRef idx="3">
            <a:schemeClr val="accent2"/>
          </a:fillRef>
          <a:effectRef idx="2">
            <a:schemeClr val="accent2"/>
          </a:effectRef>
          <a:fontRef idx="minor">
            <a:schemeClr val="lt1"/>
          </a:fontRef>
        </p:style>
        <p:txBody>
          <a:bodyPr lIns="0" tIns="0" rIns="0" bIns="0" anchor="ctr">
            <a:spAutoFit/>
          </a:bodyPr>
          <a:lstStyle>
            <a:lvl1pPr eaLnBrk="0" hangingPunct="0">
              <a:buClr>
                <a:schemeClr val="tx1"/>
              </a:buClr>
              <a:buChar char="•"/>
              <a:defRPr sz="2000">
                <a:solidFill>
                  <a:schemeClr val="tx1"/>
                </a:solidFill>
                <a:latin typeface="Arial" pitchFamily="34" charset="0"/>
                <a:cs typeface="Arial" pitchFamily="34" charset="0"/>
              </a:defRPr>
            </a:lvl1pPr>
            <a:lvl2pPr marL="742950" indent="-285750" eaLnBrk="0" hangingPunct="0">
              <a:spcBef>
                <a:spcPct val="25000"/>
              </a:spcBef>
              <a:spcAft>
                <a:spcPct val="15000"/>
              </a:spcAft>
              <a:buClr>
                <a:schemeClr val="tx1"/>
              </a:buClr>
              <a:buFont typeface="Lucida Grande"/>
              <a:buChar char="–"/>
              <a:defRPr sz="1600">
                <a:solidFill>
                  <a:schemeClr val="tx1"/>
                </a:solidFill>
                <a:latin typeface="Arial" pitchFamily="34" charset="0"/>
                <a:cs typeface="Arial" pitchFamily="34" charset="0"/>
              </a:defRPr>
            </a:lvl2pPr>
            <a:lvl3pPr marL="1143000" indent="-228600" eaLnBrk="0" hangingPunct="0">
              <a:spcBef>
                <a:spcPct val="20000"/>
              </a:spcBef>
              <a:buClr>
                <a:schemeClr val="tx1"/>
              </a:buClr>
              <a:buFont typeface="Times" pitchFamily="18" charset="0"/>
              <a:buChar char="•"/>
              <a:defRPr sz="1200">
                <a:solidFill>
                  <a:schemeClr val="tx1"/>
                </a:solidFill>
                <a:latin typeface="Arial" pitchFamily="34" charset="0"/>
                <a:cs typeface="Arial" pitchFamily="34" charset="0"/>
              </a:defRPr>
            </a:lvl3pPr>
            <a:lvl4pPr marL="1600200" indent="-228600" eaLnBrk="0" hangingPunct="0">
              <a:spcBef>
                <a:spcPct val="20000"/>
              </a:spcBef>
              <a:buClr>
                <a:schemeClr val="tx1"/>
              </a:buClr>
              <a:buFont typeface="Lucida Grande"/>
              <a:buChar char="–"/>
              <a:defRPr sz="1200">
                <a:solidFill>
                  <a:schemeClr val="tx1"/>
                </a:solidFill>
                <a:latin typeface="Arial" pitchFamily="34" charset="0"/>
                <a:cs typeface="Arial" pitchFamily="34" charset="0"/>
              </a:defRPr>
            </a:lvl4pPr>
            <a:lvl5pPr marL="2057400" indent="-228600" eaLnBrk="0" hangingPunct="0">
              <a:spcBef>
                <a:spcPct val="20000"/>
              </a:spcBef>
              <a:buClr>
                <a:schemeClr val="tx1"/>
              </a:buClr>
              <a:buFont typeface="Times" pitchFamily="18" charset="0"/>
              <a:buChar char="•"/>
              <a:defRPr sz="12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tx1"/>
              </a:buClr>
              <a:buFont typeface="Times" pitchFamily="18" charset="0"/>
              <a:buChar char="•"/>
              <a:defRPr sz="12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tx1"/>
              </a:buClr>
              <a:buFont typeface="Times" pitchFamily="18" charset="0"/>
              <a:buChar char="•"/>
              <a:defRPr sz="12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tx1"/>
              </a:buClr>
              <a:buFont typeface="Times" pitchFamily="18" charset="0"/>
              <a:buChar char="•"/>
              <a:defRPr sz="12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tx1"/>
              </a:buClr>
              <a:buFont typeface="Times" pitchFamily="18" charset="0"/>
              <a:buChar char="•"/>
              <a:defRPr sz="1200">
                <a:solidFill>
                  <a:schemeClr val="tx1"/>
                </a:solidFill>
                <a:latin typeface="Arial" pitchFamily="34" charset="0"/>
                <a:cs typeface="Arial" pitchFamily="34" charset="0"/>
              </a:defRPr>
            </a:lvl9pPr>
          </a:lstStyle>
          <a:p>
            <a:pPr algn="ctr" eaLnBrk="1" hangingPunct="1">
              <a:buClrTx/>
              <a:buFontTx/>
              <a:buNone/>
              <a:defRPr/>
            </a:pPr>
            <a:r>
              <a:rPr lang="en-US" altLang="en-US" spc="300" dirty="0">
                <a:solidFill>
                  <a:schemeClr val="bg1"/>
                </a:solidFill>
                <a:ea typeface="Arial Unicode MS" pitchFamily="34" charset="-128"/>
                <a:cs typeface="Arial Unicode MS" pitchFamily="34" charset="-128"/>
              </a:rPr>
              <a:t>In the last </a:t>
            </a:r>
            <a:r>
              <a:rPr lang="en-US" altLang="en-US" spc="300" dirty="0" smtClean="0">
                <a:solidFill>
                  <a:schemeClr val="bg1"/>
                </a:solidFill>
                <a:ea typeface="Arial Unicode MS" pitchFamily="34" charset="-128"/>
                <a:cs typeface="Arial Unicode MS" pitchFamily="34" charset="-128"/>
              </a:rPr>
              <a:t>12 years </a:t>
            </a:r>
            <a:r>
              <a:rPr lang="en-US" altLang="en-US" spc="300" dirty="0">
                <a:solidFill>
                  <a:schemeClr val="bg1"/>
                </a:solidFill>
                <a:ea typeface="Arial Unicode MS" pitchFamily="34" charset="-128"/>
                <a:cs typeface="Arial Unicode MS" pitchFamily="34" charset="-128"/>
              </a:rPr>
              <a:t>SAP has awarded IBM </a:t>
            </a:r>
            <a:r>
              <a:rPr lang="en-US" altLang="en-US" i="1" spc="300" dirty="0" smtClean="0">
                <a:solidFill>
                  <a:schemeClr val="bg1"/>
                </a:solidFill>
                <a:ea typeface="Arial Unicode MS" pitchFamily="34" charset="-128"/>
                <a:cs typeface="Arial Unicode MS" pitchFamily="34" charset="-128"/>
              </a:rPr>
              <a:t>20 </a:t>
            </a:r>
            <a:r>
              <a:rPr lang="en-US" altLang="en-US" i="1" spc="300" dirty="0">
                <a:solidFill>
                  <a:schemeClr val="bg1"/>
                </a:solidFill>
                <a:ea typeface="Arial Unicode MS" pitchFamily="34" charset="-128"/>
                <a:cs typeface="Arial Unicode MS" pitchFamily="34" charset="-128"/>
              </a:rPr>
              <a:t>Pinnacle Awards</a:t>
            </a:r>
          </a:p>
        </p:txBody>
      </p:sp>
      <p:grpSp>
        <p:nvGrpSpPr>
          <p:cNvPr id="55309" name="Group 25" descr="SAP Global partner logo"/>
          <p:cNvGrpSpPr>
            <a:grpSpLocks/>
          </p:cNvGrpSpPr>
          <p:nvPr/>
        </p:nvGrpSpPr>
        <p:grpSpPr bwMode="auto">
          <a:xfrm>
            <a:off x="4949825" y="1225550"/>
            <a:ext cx="1389063" cy="1392238"/>
            <a:chOff x="1770" y="1888"/>
            <a:chExt cx="855" cy="999"/>
          </a:xfrm>
        </p:grpSpPr>
        <p:pic>
          <p:nvPicPr>
            <p:cNvPr id="55344" name="Picture 46" descr="sap_global_R_tm_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0" y="1888"/>
              <a:ext cx="793"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45" name="Picture 3" descr="Z:\Arbeit\_Jobs_ISP\00000_BRANDING_dont_delete\_CORPORATE_BRANDING\Logos\Logos_in_work\SAP_Certified_In_Cloud_Services\online\sap_cert_in_Cloud_Services_K72_R_r_p.png"/>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9" y="2435"/>
              <a:ext cx="84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46" name="Picture 48" descr="SAPCerti_Hosting_Services_CG10_R_r_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9" y="2687"/>
              <a:ext cx="84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p:cNvSpPr txBox="1"/>
          <p:nvPr/>
        </p:nvSpPr>
        <p:spPr>
          <a:xfrm>
            <a:off x="7229475" y="1717675"/>
            <a:ext cx="1431925" cy="406400"/>
          </a:xfrm>
          <a:prstGeom prst="rect">
            <a:avLst/>
          </a:prstGeom>
          <a:noFill/>
        </p:spPr>
        <p:txBody>
          <a:bodyPr wrap="none" lIns="89192" tIns="44596" rIns="89192" bIns="44596">
            <a:spAutoFit/>
          </a:bodyPr>
          <a:lstStyle/>
          <a:p>
            <a:pPr eaLnBrk="1" hangingPunct="1">
              <a:defRPr/>
            </a:pPr>
            <a:r>
              <a:rPr lang="en-US" sz="2052" b="1" spc="257" dirty="0">
                <a:solidFill>
                  <a:schemeClr val="bg1">
                    <a:lumMod val="65000"/>
                  </a:schemeClr>
                </a:solidFill>
                <a:latin typeface="Tw Cen MT Condensed" panose="020B0606020104020203" pitchFamily="34" charset="0"/>
              </a:rPr>
              <a:t>CUSTOMER</a:t>
            </a:r>
          </a:p>
        </p:txBody>
      </p:sp>
      <p:pic>
        <p:nvPicPr>
          <p:cNvPr id="55311" name="Picture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31075" y="1593850"/>
            <a:ext cx="13620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2" name="Rectangle 19"/>
          <p:cNvSpPr>
            <a:spLocks noChangeArrowheads="1"/>
          </p:cNvSpPr>
          <p:nvPr/>
        </p:nvSpPr>
        <p:spPr bwMode="auto">
          <a:xfrm>
            <a:off x="10733088" y="5103813"/>
            <a:ext cx="1597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8738" indent="-587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Tx/>
              <a:buChar char="•"/>
            </a:pPr>
            <a:r>
              <a:rPr lang="en-US" altLang="en-US" sz="800">
                <a:ea typeface="MS PGothic" panose="020B0600070205080204" pitchFamily="34" charset="-128"/>
              </a:rPr>
              <a:t>Reseller Award: Global Value-Added Reseller of the Year</a:t>
            </a:r>
          </a:p>
          <a:p>
            <a:pPr>
              <a:buFontTx/>
              <a:buChar char="•"/>
            </a:pPr>
            <a:r>
              <a:rPr lang="en-US" altLang="en-US" sz="800">
                <a:ea typeface="MS PGothic" panose="020B0600070205080204" pitchFamily="34" charset="-128"/>
              </a:rPr>
              <a:t>Service Award: Quality Partner of the Year</a:t>
            </a:r>
          </a:p>
        </p:txBody>
      </p:sp>
      <p:sp>
        <p:nvSpPr>
          <p:cNvPr id="55313" name="Rectangle 20"/>
          <p:cNvSpPr>
            <a:spLocks noChangeArrowheads="1"/>
          </p:cNvSpPr>
          <p:nvPr/>
        </p:nvSpPr>
        <p:spPr bwMode="auto">
          <a:xfrm>
            <a:off x="8972550" y="5103813"/>
            <a:ext cx="15176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8738" indent="-587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Tx/>
              <a:buChar char="•"/>
            </a:pPr>
            <a:r>
              <a:rPr lang="en-US" altLang="en-US" sz="800">
                <a:ea typeface="MS PGothic" panose="020B0600070205080204" pitchFamily="34" charset="-128"/>
              </a:rPr>
              <a:t>Technology Award: Global Technology Partner of the Year</a:t>
            </a:r>
          </a:p>
          <a:p>
            <a:pPr>
              <a:buFontTx/>
              <a:buChar char="•"/>
            </a:pPr>
            <a:r>
              <a:rPr lang="en-US" altLang="en-US" sz="800">
                <a:ea typeface="MS PGothic" panose="020B0600070205080204" pitchFamily="34" charset="-128"/>
              </a:rPr>
              <a:t>Service Award: Transformational Award - Rapid Time to Value</a:t>
            </a:r>
          </a:p>
        </p:txBody>
      </p:sp>
      <p:sp>
        <p:nvSpPr>
          <p:cNvPr id="55314" name="Rectangle 21"/>
          <p:cNvSpPr>
            <a:spLocks noChangeArrowheads="1"/>
          </p:cNvSpPr>
          <p:nvPr/>
        </p:nvSpPr>
        <p:spPr bwMode="auto">
          <a:xfrm>
            <a:off x="8042275" y="5945188"/>
            <a:ext cx="1809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8738" indent="-587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Tx/>
              <a:buChar char="•"/>
            </a:pPr>
            <a:r>
              <a:rPr lang="en-US" altLang="en-US" sz="800">
                <a:ea typeface="MS PGothic" panose="020B0600070205080204" pitchFamily="34" charset="-128"/>
              </a:rPr>
              <a:t>Service Award: Quality Partner of the Year</a:t>
            </a:r>
          </a:p>
          <a:p>
            <a:pPr>
              <a:buFontTx/>
              <a:buChar char="•"/>
            </a:pPr>
            <a:r>
              <a:rPr lang="en-US" altLang="en-US" sz="800">
                <a:ea typeface="MS PGothic" panose="020B0600070205080204" pitchFamily="34" charset="-128"/>
              </a:rPr>
              <a:t>Communities Award: Community Leadership and Social Commerce Engagement</a:t>
            </a:r>
          </a:p>
        </p:txBody>
      </p:sp>
      <p:sp>
        <p:nvSpPr>
          <p:cNvPr id="55315" name="Rectangle 22"/>
          <p:cNvSpPr>
            <a:spLocks noChangeArrowheads="1"/>
          </p:cNvSpPr>
          <p:nvPr/>
        </p:nvSpPr>
        <p:spPr bwMode="auto">
          <a:xfrm>
            <a:off x="7096125" y="5103813"/>
            <a:ext cx="17065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8738" indent="-587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Tx/>
              <a:buChar char="•"/>
            </a:pPr>
            <a:r>
              <a:rPr lang="en-US" altLang="en-US" sz="800">
                <a:ea typeface="MS PGothic" panose="020B0600070205080204" pitchFamily="34" charset="-128"/>
              </a:rPr>
              <a:t>Service Award: Leader in Customer Satisfaction (Original Title - Customer Satisfaction of the Year )</a:t>
            </a:r>
          </a:p>
          <a:p>
            <a:pPr>
              <a:buFontTx/>
              <a:buChar char="•"/>
            </a:pPr>
            <a:r>
              <a:rPr lang="en-US" altLang="en-US" sz="800">
                <a:ea typeface="MS PGothic" panose="020B0600070205080204" pitchFamily="34" charset="-128"/>
              </a:rPr>
              <a:t>Technology Award: Global Technology Partner of the Year</a:t>
            </a:r>
          </a:p>
        </p:txBody>
      </p:sp>
      <p:sp>
        <p:nvSpPr>
          <p:cNvPr id="55316" name="Rectangle 23"/>
          <p:cNvSpPr>
            <a:spLocks noChangeArrowheads="1"/>
          </p:cNvSpPr>
          <p:nvPr/>
        </p:nvSpPr>
        <p:spPr bwMode="auto">
          <a:xfrm>
            <a:off x="5192713" y="5114925"/>
            <a:ext cx="180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8738" indent="-587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Tx/>
              <a:buChar char="•"/>
            </a:pPr>
            <a:r>
              <a:rPr lang="en-US" altLang="en-US" sz="800">
                <a:ea typeface="MS PGothic" panose="020B0600070205080204" pitchFamily="34" charset="-128"/>
              </a:rPr>
              <a:t>SME Global Top Volume Reseller</a:t>
            </a:r>
          </a:p>
          <a:p>
            <a:pPr>
              <a:buFontTx/>
              <a:buChar char="•"/>
            </a:pPr>
            <a:r>
              <a:rPr lang="en-US" altLang="en-US" sz="800">
                <a:ea typeface="MS PGothic" panose="020B0600070205080204" pitchFamily="34" charset="-128"/>
              </a:rPr>
              <a:t>Technology Award: Go-to-Market</a:t>
            </a:r>
          </a:p>
          <a:p>
            <a:pPr>
              <a:buFontTx/>
              <a:buChar char="•"/>
            </a:pPr>
            <a:r>
              <a:rPr lang="en-US" altLang="en-US" sz="800">
                <a:ea typeface="MS PGothic" panose="020B0600070205080204" pitchFamily="34" charset="-128"/>
              </a:rPr>
              <a:t>Service Award: Landscape Upgrade</a:t>
            </a:r>
          </a:p>
        </p:txBody>
      </p:sp>
      <p:sp>
        <p:nvSpPr>
          <p:cNvPr id="55317" name="Rectangle 24"/>
          <p:cNvSpPr>
            <a:spLocks noChangeArrowheads="1"/>
          </p:cNvSpPr>
          <p:nvPr/>
        </p:nvSpPr>
        <p:spPr bwMode="auto">
          <a:xfrm>
            <a:off x="9940925" y="5945188"/>
            <a:ext cx="21224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8738" indent="-587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Tx/>
              <a:buChar char="•"/>
            </a:pPr>
            <a:r>
              <a:rPr lang="en-US" altLang="en-US" sz="800">
                <a:ea typeface="MS PGothic" panose="020B0600070205080204" pitchFamily="34" charset="-128"/>
              </a:rPr>
              <a:t>Technology Award: Database and Technology / HANA Co-innovation Partner of the Year</a:t>
            </a:r>
          </a:p>
          <a:p>
            <a:pPr>
              <a:buFontTx/>
              <a:buChar char="•"/>
            </a:pPr>
            <a:r>
              <a:rPr lang="en-US" altLang="en-US" sz="800">
                <a:ea typeface="MS PGothic" panose="020B0600070205080204" pitchFamily="34" charset="-128"/>
              </a:rPr>
              <a:t>Service Award: Service Expansion Award </a:t>
            </a:r>
          </a:p>
          <a:p>
            <a:pPr>
              <a:buFontTx/>
              <a:buChar char="•"/>
            </a:pPr>
            <a:r>
              <a:rPr lang="en-US" altLang="en-US" sz="800">
                <a:ea typeface="MS PGothic" panose="020B0600070205080204" pitchFamily="34" charset="-128"/>
              </a:rPr>
              <a:t>Reseller Award: VAR/Reseller of the Year and Service Expansion Award</a:t>
            </a:r>
          </a:p>
        </p:txBody>
      </p:sp>
      <p:sp>
        <p:nvSpPr>
          <p:cNvPr id="55318" name="Rectangle 25"/>
          <p:cNvSpPr>
            <a:spLocks noChangeArrowheads="1"/>
          </p:cNvSpPr>
          <p:nvPr/>
        </p:nvSpPr>
        <p:spPr bwMode="auto">
          <a:xfrm>
            <a:off x="6059488" y="5945188"/>
            <a:ext cx="1995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8738" indent="-587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Tx/>
              <a:buChar char="•"/>
            </a:pPr>
            <a:r>
              <a:rPr lang="en-US" altLang="en-US" sz="800">
                <a:ea typeface="MS PGothic" panose="020B0600070205080204" pitchFamily="34" charset="-128"/>
              </a:rPr>
              <a:t>Service Award: Upgrade</a:t>
            </a:r>
          </a:p>
          <a:p>
            <a:pPr>
              <a:buFontTx/>
              <a:buChar char="•"/>
            </a:pPr>
            <a:r>
              <a:rPr lang="en-US" altLang="en-US" sz="800">
                <a:ea typeface="MS PGothic" panose="020B0600070205080204" pitchFamily="34" charset="-128"/>
              </a:rPr>
              <a:t>Service Award: Ramp Up</a:t>
            </a:r>
          </a:p>
          <a:p>
            <a:pPr>
              <a:buFontTx/>
              <a:buChar char="•"/>
            </a:pPr>
            <a:r>
              <a:rPr lang="en-US" altLang="en-US" sz="800">
                <a:ea typeface="MS PGothic" panose="020B0600070205080204" pitchFamily="34" charset="-128"/>
              </a:rPr>
              <a:t>Service Award: Customer Satisfaction</a:t>
            </a:r>
          </a:p>
          <a:p>
            <a:pPr>
              <a:buFontTx/>
              <a:buChar char="•"/>
            </a:pPr>
            <a:r>
              <a:rPr lang="en-US" altLang="en-US" sz="800">
                <a:ea typeface="MS PGothic" panose="020B0600070205080204" pitchFamily="34" charset="-128"/>
              </a:rPr>
              <a:t>Outsourcing Award: Business Process Outsourcing</a:t>
            </a:r>
          </a:p>
        </p:txBody>
      </p:sp>
      <p:sp>
        <p:nvSpPr>
          <p:cNvPr id="55319" name="Rectangle 26"/>
          <p:cNvSpPr>
            <a:spLocks noChangeArrowheads="1"/>
          </p:cNvSpPr>
          <p:nvPr/>
        </p:nvSpPr>
        <p:spPr bwMode="auto">
          <a:xfrm>
            <a:off x="4502150" y="5945188"/>
            <a:ext cx="1517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8738" indent="-587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Tx/>
              <a:buChar char="•"/>
            </a:pPr>
            <a:r>
              <a:rPr lang="en-US" altLang="en-US" sz="800">
                <a:ea typeface="MS PGothic" panose="020B0600070205080204" pitchFamily="34" charset="-128"/>
              </a:rPr>
              <a:t>Channels award</a:t>
            </a:r>
          </a:p>
          <a:p>
            <a:pPr>
              <a:buFontTx/>
              <a:buChar char="•"/>
            </a:pPr>
            <a:r>
              <a:rPr lang="en-US" altLang="en-US" sz="800">
                <a:ea typeface="MS PGothic" panose="020B0600070205080204" pitchFamily="34" charset="-128"/>
              </a:rPr>
              <a:t>Regional Excellence Award</a:t>
            </a:r>
          </a:p>
          <a:p>
            <a:pPr>
              <a:buFontTx/>
              <a:buChar char="•"/>
            </a:pPr>
            <a:r>
              <a:rPr lang="en-US" altLang="en-US" sz="800">
                <a:ea typeface="MS PGothic" panose="020B0600070205080204" pitchFamily="34" charset="-128"/>
              </a:rPr>
              <a:t>Enterprise SOA: Migration Excellence</a:t>
            </a:r>
          </a:p>
        </p:txBody>
      </p:sp>
      <p:sp>
        <p:nvSpPr>
          <p:cNvPr id="55320" name="Rectangle 27"/>
          <p:cNvSpPr>
            <a:spLocks noChangeArrowheads="1"/>
          </p:cNvSpPr>
          <p:nvPr/>
        </p:nvSpPr>
        <p:spPr bwMode="auto">
          <a:xfrm>
            <a:off x="3343275" y="5124450"/>
            <a:ext cx="1830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8738" indent="-587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Tx/>
              <a:buChar char="•"/>
            </a:pPr>
            <a:r>
              <a:rPr lang="en-US" altLang="en-US" sz="800">
                <a:ea typeface="MS PGothic" panose="020B0600070205080204" pitchFamily="34" charset="-128"/>
              </a:rPr>
              <a:t>Technology Award: Development/Innovation</a:t>
            </a:r>
          </a:p>
          <a:p>
            <a:pPr>
              <a:buFontTx/>
              <a:buChar char="•"/>
            </a:pPr>
            <a:r>
              <a:rPr lang="en-US" altLang="en-US" sz="800">
                <a:ea typeface="MS PGothic" panose="020B0600070205080204" pitchFamily="34" charset="-128"/>
              </a:rPr>
              <a:t>Incremental Revenue Contribution Award</a:t>
            </a:r>
          </a:p>
        </p:txBody>
      </p:sp>
      <p:sp>
        <p:nvSpPr>
          <p:cNvPr id="55321" name="Rectangle 28"/>
          <p:cNvSpPr>
            <a:spLocks noChangeArrowheads="1"/>
          </p:cNvSpPr>
          <p:nvPr/>
        </p:nvSpPr>
        <p:spPr bwMode="auto">
          <a:xfrm>
            <a:off x="0" y="5103813"/>
            <a:ext cx="1517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8738" indent="-587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Tx/>
              <a:buChar char="•"/>
            </a:pPr>
            <a:r>
              <a:rPr lang="en-US" altLang="en-US" sz="800">
                <a:ea typeface="MS PGothic" panose="020B0600070205080204" pitchFamily="34" charset="-128"/>
              </a:rPr>
              <a:t>Customer Loyalty and Satisfaction</a:t>
            </a:r>
          </a:p>
        </p:txBody>
      </p:sp>
      <p:sp>
        <p:nvSpPr>
          <p:cNvPr id="55322" name="Rectangle 29"/>
          <p:cNvSpPr>
            <a:spLocks noChangeArrowheads="1"/>
          </p:cNvSpPr>
          <p:nvPr/>
        </p:nvSpPr>
        <p:spPr bwMode="auto">
          <a:xfrm>
            <a:off x="2613025" y="5945188"/>
            <a:ext cx="1517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8738" indent="-587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Tx/>
              <a:buChar char="•"/>
            </a:pPr>
            <a:r>
              <a:rPr lang="en-US" altLang="en-US" sz="800">
                <a:ea typeface="MS PGothic" panose="020B0600070205080204" pitchFamily="34" charset="-128"/>
              </a:rPr>
              <a:t>Special Achievement Award</a:t>
            </a:r>
          </a:p>
          <a:p>
            <a:pPr>
              <a:buFontTx/>
              <a:buChar char="•"/>
            </a:pPr>
            <a:r>
              <a:rPr lang="en-US" altLang="en-US" sz="800">
                <a:ea typeface="MS PGothic" panose="020B0600070205080204" pitchFamily="34" charset="-128"/>
              </a:rPr>
              <a:t>ERP Innovation/ Development Award</a:t>
            </a:r>
          </a:p>
        </p:txBody>
      </p:sp>
      <p:sp>
        <p:nvSpPr>
          <p:cNvPr id="55323" name="Rectangle 30"/>
          <p:cNvSpPr>
            <a:spLocks noChangeArrowheads="1"/>
          </p:cNvSpPr>
          <p:nvPr/>
        </p:nvSpPr>
        <p:spPr bwMode="auto">
          <a:xfrm>
            <a:off x="285750" y="5945188"/>
            <a:ext cx="2143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8738" indent="-587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Tx/>
              <a:buChar char="•"/>
            </a:pPr>
            <a:r>
              <a:rPr lang="en-US" altLang="en-US" sz="800">
                <a:ea typeface="MS PGothic" panose="020B0600070205080204" pitchFamily="34" charset="-128"/>
              </a:rPr>
              <a:t>Special Achievement Award, Incremental Revenue Generation</a:t>
            </a:r>
          </a:p>
          <a:p>
            <a:pPr>
              <a:buFontTx/>
              <a:buChar char="•"/>
            </a:pPr>
            <a:r>
              <a:rPr lang="en-US" altLang="en-US" sz="800">
                <a:ea typeface="MS PGothic" panose="020B0600070205080204" pitchFamily="34" charset="-128"/>
              </a:rPr>
              <a:t>Special Achievement Award, Incremental Quality Program</a:t>
            </a:r>
          </a:p>
        </p:txBody>
      </p:sp>
      <p:sp>
        <p:nvSpPr>
          <p:cNvPr id="55324" name="Rectangle 31"/>
          <p:cNvSpPr>
            <a:spLocks noChangeArrowheads="1"/>
          </p:cNvSpPr>
          <p:nvPr/>
        </p:nvSpPr>
        <p:spPr bwMode="auto">
          <a:xfrm>
            <a:off x="1468438" y="5103813"/>
            <a:ext cx="1685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8738" indent="-587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Tx/>
              <a:buChar char="•"/>
            </a:pPr>
            <a:r>
              <a:rPr lang="en-US" altLang="en-US" sz="800">
                <a:ea typeface="MS PGothic" panose="020B0600070205080204" pitchFamily="34" charset="-128"/>
              </a:rPr>
              <a:t>ERP Development/ Innovation</a:t>
            </a:r>
          </a:p>
          <a:p>
            <a:pPr>
              <a:buFontTx/>
              <a:buChar char="•"/>
            </a:pPr>
            <a:r>
              <a:rPr lang="en-US" altLang="en-US" sz="800">
                <a:ea typeface="MS PGothic" panose="020B0600070205080204" pitchFamily="34" charset="-128"/>
              </a:rPr>
              <a:t>Incremental Revenue, Best Total</a:t>
            </a:r>
          </a:p>
        </p:txBody>
      </p:sp>
      <p:sp>
        <p:nvSpPr>
          <p:cNvPr id="55325" name="TextBox 32"/>
          <p:cNvSpPr txBox="1">
            <a:spLocks noChangeArrowheads="1"/>
          </p:cNvSpPr>
          <p:nvPr/>
        </p:nvSpPr>
        <p:spPr bwMode="auto">
          <a:xfrm>
            <a:off x="80963" y="4799013"/>
            <a:ext cx="71755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FF0000"/>
                </a:solidFill>
                <a:ea typeface="MS PGothic" panose="020B0600070205080204" pitchFamily="34" charset="-128"/>
              </a:rPr>
              <a:t>2002</a:t>
            </a:r>
          </a:p>
        </p:txBody>
      </p:sp>
      <p:sp>
        <p:nvSpPr>
          <p:cNvPr id="55326" name="TextBox 33"/>
          <p:cNvSpPr txBox="1">
            <a:spLocks noChangeArrowheads="1"/>
          </p:cNvSpPr>
          <p:nvPr/>
        </p:nvSpPr>
        <p:spPr bwMode="auto">
          <a:xfrm>
            <a:off x="2871788" y="4802188"/>
            <a:ext cx="715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FF0000"/>
                </a:solidFill>
                <a:ea typeface="MS PGothic" panose="020B0600070205080204" pitchFamily="34" charset="-128"/>
              </a:rPr>
              <a:t>2005</a:t>
            </a:r>
          </a:p>
        </p:txBody>
      </p:sp>
      <p:sp>
        <p:nvSpPr>
          <p:cNvPr id="55327" name="TextBox 34"/>
          <p:cNvSpPr txBox="1">
            <a:spLocks noChangeArrowheads="1"/>
          </p:cNvSpPr>
          <p:nvPr/>
        </p:nvSpPr>
        <p:spPr bwMode="auto">
          <a:xfrm>
            <a:off x="3802063" y="4802188"/>
            <a:ext cx="715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FF0000"/>
                </a:solidFill>
                <a:ea typeface="MS PGothic" panose="020B0600070205080204" pitchFamily="34" charset="-128"/>
              </a:rPr>
              <a:t>2006</a:t>
            </a:r>
          </a:p>
        </p:txBody>
      </p:sp>
      <p:sp>
        <p:nvSpPr>
          <p:cNvPr id="55328" name="TextBox 35"/>
          <p:cNvSpPr txBox="1">
            <a:spLocks noChangeArrowheads="1"/>
          </p:cNvSpPr>
          <p:nvPr/>
        </p:nvSpPr>
        <p:spPr bwMode="auto">
          <a:xfrm>
            <a:off x="4732338" y="4799013"/>
            <a:ext cx="7159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FF0000"/>
                </a:solidFill>
                <a:ea typeface="MS PGothic" panose="020B0600070205080204" pitchFamily="34" charset="-128"/>
              </a:rPr>
              <a:t>2007</a:t>
            </a:r>
          </a:p>
        </p:txBody>
      </p:sp>
      <p:sp>
        <p:nvSpPr>
          <p:cNvPr id="55329" name="TextBox 36"/>
          <p:cNvSpPr txBox="1">
            <a:spLocks noChangeArrowheads="1"/>
          </p:cNvSpPr>
          <p:nvPr/>
        </p:nvSpPr>
        <p:spPr bwMode="auto">
          <a:xfrm>
            <a:off x="5661025" y="4799013"/>
            <a:ext cx="71755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FF0000"/>
                </a:solidFill>
                <a:ea typeface="MS PGothic" panose="020B0600070205080204" pitchFamily="34" charset="-128"/>
              </a:rPr>
              <a:t>2008</a:t>
            </a:r>
          </a:p>
        </p:txBody>
      </p:sp>
      <p:sp>
        <p:nvSpPr>
          <p:cNvPr id="55330" name="TextBox 37"/>
          <p:cNvSpPr txBox="1">
            <a:spLocks noChangeArrowheads="1"/>
          </p:cNvSpPr>
          <p:nvPr/>
        </p:nvSpPr>
        <p:spPr bwMode="auto">
          <a:xfrm>
            <a:off x="6591300" y="4799013"/>
            <a:ext cx="71596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FF0000"/>
                </a:solidFill>
                <a:ea typeface="MS PGothic" panose="020B0600070205080204" pitchFamily="34" charset="-128"/>
              </a:rPr>
              <a:t>2009</a:t>
            </a:r>
          </a:p>
        </p:txBody>
      </p:sp>
      <p:sp>
        <p:nvSpPr>
          <p:cNvPr id="55331" name="TextBox 38"/>
          <p:cNvSpPr txBox="1">
            <a:spLocks noChangeArrowheads="1"/>
          </p:cNvSpPr>
          <p:nvPr/>
        </p:nvSpPr>
        <p:spPr bwMode="auto">
          <a:xfrm>
            <a:off x="7521575" y="4802188"/>
            <a:ext cx="715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FF0000"/>
                </a:solidFill>
                <a:ea typeface="MS PGothic" panose="020B0600070205080204" pitchFamily="34" charset="-128"/>
              </a:rPr>
              <a:t>2010</a:t>
            </a:r>
          </a:p>
        </p:txBody>
      </p:sp>
      <p:sp>
        <p:nvSpPr>
          <p:cNvPr id="55332" name="TextBox 39"/>
          <p:cNvSpPr txBox="1">
            <a:spLocks noChangeArrowheads="1"/>
          </p:cNvSpPr>
          <p:nvPr/>
        </p:nvSpPr>
        <p:spPr bwMode="auto">
          <a:xfrm>
            <a:off x="8451850" y="4802188"/>
            <a:ext cx="715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FF0000"/>
                </a:solidFill>
                <a:ea typeface="MS PGothic" panose="020B0600070205080204" pitchFamily="34" charset="-128"/>
              </a:rPr>
              <a:t>2011</a:t>
            </a:r>
          </a:p>
        </p:txBody>
      </p:sp>
      <p:sp>
        <p:nvSpPr>
          <p:cNvPr id="55333" name="TextBox 40"/>
          <p:cNvSpPr txBox="1">
            <a:spLocks noChangeArrowheads="1"/>
          </p:cNvSpPr>
          <p:nvPr/>
        </p:nvSpPr>
        <p:spPr bwMode="auto">
          <a:xfrm>
            <a:off x="9382125" y="4802188"/>
            <a:ext cx="715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FF0000"/>
                </a:solidFill>
                <a:ea typeface="MS PGothic" panose="020B0600070205080204" pitchFamily="34" charset="-128"/>
              </a:rPr>
              <a:t>2012</a:t>
            </a:r>
          </a:p>
        </p:txBody>
      </p:sp>
      <p:sp>
        <p:nvSpPr>
          <p:cNvPr id="55334" name="TextBox 41"/>
          <p:cNvSpPr txBox="1">
            <a:spLocks noChangeArrowheads="1"/>
          </p:cNvSpPr>
          <p:nvPr/>
        </p:nvSpPr>
        <p:spPr bwMode="auto">
          <a:xfrm>
            <a:off x="10310813" y="4802188"/>
            <a:ext cx="717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FF0000"/>
                </a:solidFill>
                <a:ea typeface="MS PGothic" panose="020B0600070205080204" pitchFamily="34" charset="-128"/>
              </a:rPr>
              <a:t>2013</a:t>
            </a:r>
          </a:p>
        </p:txBody>
      </p:sp>
      <p:sp>
        <p:nvSpPr>
          <p:cNvPr id="55335" name="TextBox 42"/>
          <p:cNvSpPr txBox="1">
            <a:spLocks noChangeArrowheads="1"/>
          </p:cNvSpPr>
          <p:nvPr/>
        </p:nvSpPr>
        <p:spPr bwMode="auto">
          <a:xfrm>
            <a:off x="11241088" y="4799013"/>
            <a:ext cx="7159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FF0000"/>
                </a:solidFill>
                <a:ea typeface="MS PGothic" panose="020B0600070205080204" pitchFamily="34" charset="-128"/>
              </a:rPr>
              <a:t>2014</a:t>
            </a:r>
          </a:p>
        </p:txBody>
      </p:sp>
      <p:sp>
        <p:nvSpPr>
          <p:cNvPr id="55336" name="TextBox 43"/>
          <p:cNvSpPr txBox="1">
            <a:spLocks noChangeArrowheads="1"/>
          </p:cNvSpPr>
          <p:nvPr/>
        </p:nvSpPr>
        <p:spPr bwMode="auto">
          <a:xfrm>
            <a:off x="1011238" y="4802188"/>
            <a:ext cx="715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FF0000"/>
                </a:solidFill>
                <a:ea typeface="MS PGothic" panose="020B0600070205080204" pitchFamily="34" charset="-128"/>
              </a:rPr>
              <a:t>2003</a:t>
            </a:r>
          </a:p>
        </p:txBody>
      </p:sp>
      <p:sp>
        <p:nvSpPr>
          <p:cNvPr id="55337" name="TextBox 44"/>
          <p:cNvSpPr txBox="1">
            <a:spLocks noChangeArrowheads="1"/>
          </p:cNvSpPr>
          <p:nvPr/>
        </p:nvSpPr>
        <p:spPr bwMode="auto">
          <a:xfrm>
            <a:off x="1941513" y="4802188"/>
            <a:ext cx="715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FF0000"/>
                </a:solidFill>
                <a:ea typeface="MS PGothic" panose="020B0600070205080204" pitchFamily="34" charset="-128"/>
              </a:rPr>
              <a:t>2004</a:t>
            </a:r>
          </a:p>
        </p:txBody>
      </p:sp>
      <p:cxnSp>
        <p:nvCxnSpPr>
          <p:cNvPr id="46" name="Straight Connector 45"/>
          <p:cNvCxnSpPr/>
          <p:nvPr/>
        </p:nvCxnSpPr>
        <p:spPr>
          <a:xfrm flipV="1">
            <a:off x="1370013" y="5141913"/>
            <a:ext cx="0" cy="7461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252788" y="5141913"/>
            <a:ext cx="0" cy="7461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5116513" y="5141913"/>
            <a:ext cx="0" cy="7461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6950075" y="5141913"/>
            <a:ext cx="0" cy="7461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8802688" y="5141913"/>
            <a:ext cx="0" cy="7461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10636250" y="5141913"/>
            <a:ext cx="0" cy="7461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2"/>
          <p:cNvGraphicFramePr>
            <a:graphicFrameLocks noGrp="1" noChangeAspect="1"/>
          </p:cNvGraphicFramePr>
          <p:nvPr>
            <p:ph idx="1"/>
          </p:nvPr>
        </p:nvGraphicFramePr>
        <p:xfrm>
          <a:off x="5165725" y="3394075"/>
          <a:ext cx="1857375" cy="1382713"/>
        </p:xfrm>
        <a:graphic>
          <a:graphicData uri="http://schemas.openxmlformats.org/presentationml/2006/ole">
            <mc:AlternateContent xmlns:mc="http://schemas.openxmlformats.org/markup-compatibility/2006">
              <mc:Choice xmlns:v="urn:schemas-microsoft-com:vml" Requires="v">
                <p:oleObj spid="_x0000_s56349" name="Drawing" r:id="rId4" imgW="1857714" imgH="1381926" progId="FLW3Drawing">
                  <p:embed/>
                </p:oleObj>
              </mc:Choice>
              <mc:Fallback>
                <p:oleObj name="Drawing" r:id="rId4" imgW="1857714" imgH="1381926" progId="FLW3Drawing">
                  <p:embed/>
                  <p:pic>
                    <p:nvPicPr>
                      <p:cNvPr id="0" name="Object 2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165725" y="3394075"/>
                        <a:ext cx="1857375" cy="1382713"/>
                      </a:xfrm>
                      <a:prstGeom prst="rect">
                        <a:avLst/>
                      </a:prstGeom>
                      <a:solidFill>
                        <a:srgbClr val="660033"/>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6" name="Rectangle 2"/>
          <p:cNvSpPr>
            <a:spLocks noGrp="1" noChangeArrowheads="1"/>
          </p:cNvSpPr>
          <p:nvPr>
            <p:ph type="title"/>
          </p:nvPr>
        </p:nvSpPr>
        <p:spPr>
          <a:extLst>
            <a:ext uri="{91240B29-F687-4F45-9708-019B960494DF}">
              <a14:hiddenLine xmlns:a14="http://schemas.microsoft.com/office/drawing/2010/main" w="28575">
                <a:solidFill>
                  <a:schemeClr val="accent1"/>
                </a:solidFill>
                <a:miter lim="800000"/>
                <a:headEnd/>
                <a:tailEnd/>
              </a14:hiddenLine>
            </a:ext>
          </a:extLst>
        </p:spPr>
        <p:txBody>
          <a:bodyPr/>
          <a:lstStyle/>
          <a:p>
            <a:pPr eaLnBrk="1" hangingPunct="1">
              <a:defRPr/>
            </a:pPr>
            <a:r>
              <a:rPr lang="en-US" sz="2263" dirty="0">
                <a:solidFill>
                  <a:srgbClr val="00477A"/>
                </a:solidFill>
              </a:rPr>
              <a:t>Providing the Full Breadth &amp; Depth of Services for SAP</a:t>
            </a:r>
          </a:p>
        </p:txBody>
      </p:sp>
      <p:sp>
        <p:nvSpPr>
          <p:cNvPr id="16387" name="Rectangle 3"/>
          <p:cNvSpPr>
            <a:spLocks noChangeArrowheads="1"/>
          </p:cNvSpPr>
          <p:nvPr/>
        </p:nvSpPr>
        <p:spPr bwMode="auto">
          <a:xfrm>
            <a:off x="1909763" y="33353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192" tIns="44596" rIns="89192" bIns="44596">
            <a:spAutoFit/>
          </a:bodyPr>
          <a:lstStyle/>
          <a:p>
            <a:pPr>
              <a:defRPr/>
            </a:pPr>
            <a:r>
              <a:rPr lang="en-US" sz="1197" b="1">
                <a:solidFill>
                  <a:schemeClr val="tx2"/>
                </a:solidFill>
              </a:rPr>
              <a:t>Functional &amp; Development Services</a:t>
            </a:r>
          </a:p>
        </p:txBody>
      </p:sp>
      <p:sp>
        <p:nvSpPr>
          <p:cNvPr id="56325" name="AutoShape 4"/>
          <p:cNvSpPr>
            <a:spLocks/>
          </p:cNvSpPr>
          <p:nvPr/>
        </p:nvSpPr>
        <p:spPr bwMode="auto">
          <a:xfrm>
            <a:off x="7261225" y="3421063"/>
            <a:ext cx="323850" cy="427037"/>
          </a:xfrm>
          <a:prstGeom prst="rightBrace">
            <a:avLst>
              <a:gd name="adj1" fmla="val 126106"/>
              <a:gd name="adj2" fmla="val 50000"/>
            </a:avLst>
          </a:prstGeom>
          <a:solidFill>
            <a:schemeClr val="bg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192" tIns="44596" rIns="89192" bIns="44596"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700"/>
          </a:p>
        </p:txBody>
      </p:sp>
      <p:sp>
        <p:nvSpPr>
          <p:cNvPr id="16389" name="Rectangle 5"/>
          <p:cNvSpPr>
            <a:spLocks noChangeArrowheads="1"/>
          </p:cNvSpPr>
          <p:nvPr/>
        </p:nvSpPr>
        <p:spPr bwMode="auto">
          <a:xfrm>
            <a:off x="4314825" y="4470400"/>
            <a:ext cx="2822575" cy="400050"/>
          </a:xfrm>
          <a:prstGeom prst="rect">
            <a:avLst/>
          </a:prstGeom>
          <a:solidFill>
            <a:srgbClr val="041276"/>
          </a:solidFill>
          <a:ln>
            <a:noFill/>
          </a:ln>
          <a:effectLst>
            <a:prstShdw prst="shdw17" dist="17961" dir="2700000">
              <a:srgbClr val="020B47"/>
            </a:prstShdw>
          </a:effectLst>
          <a:extLst>
            <a:ext uri="{91240B29-F687-4F45-9708-019B960494DF}">
              <a14:hiddenLine xmlns:a14="http://schemas.microsoft.com/office/drawing/2010/main" w="9525" algn="ctr">
                <a:solidFill>
                  <a:schemeClr val="tx1"/>
                </a:solidFill>
                <a:miter lim="800000"/>
                <a:headEnd/>
                <a:tailEnd/>
              </a14:hiddenLine>
            </a:ext>
          </a:extLst>
        </p:spPr>
        <p:txBody>
          <a:bodyPr lIns="0" tIns="44596" rIns="0" bIns="44596" anchor="ctr"/>
          <a:lstStyle/>
          <a:p>
            <a:pPr algn="ctr" eaLnBrk="1" hangingPunct="1">
              <a:spcBef>
                <a:spcPct val="40000"/>
              </a:spcBef>
              <a:buFont typeface="Wingdings" pitchFamily="2" charset="2"/>
              <a:buNone/>
              <a:defRPr/>
            </a:pPr>
            <a:r>
              <a:rPr lang="en-US" sz="1282" b="1">
                <a:solidFill>
                  <a:srgbClr val="FFFFFF"/>
                </a:solidFill>
              </a:rPr>
              <a:t>SAP Application Operations/DB Mgmt</a:t>
            </a:r>
          </a:p>
        </p:txBody>
      </p:sp>
      <p:sp>
        <p:nvSpPr>
          <p:cNvPr id="16390" name="Rectangle 6"/>
          <p:cNvSpPr>
            <a:spLocks noChangeArrowheads="1"/>
          </p:cNvSpPr>
          <p:nvPr/>
        </p:nvSpPr>
        <p:spPr bwMode="auto">
          <a:xfrm>
            <a:off x="4314825" y="5351463"/>
            <a:ext cx="2822575" cy="398462"/>
          </a:xfrm>
          <a:prstGeom prst="rect">
            <a:avLst/>
          </a:prstGeom>
          <a:solidFill>
            <a:srgbClr val="041276"/>
          </a:solidFill>
          <a:ln>
            <a:noFill/>
          </a:ln>
          <a:effectLst>
            <a:prstShdw prst="shdw17" dist="17961" dir="2700000">
              <a:srgbClr val="020B47"/>
            </a:prstShdw>
          </a:effectLst>
          <a:extLst>
            <a:ext uri="{91240B29-F687-4F45-9708-019B960494DF}">
              <a14:hiddenLine xmlns:a14="http://schemas.microsoft.com/office/drawing/2010/main" w="9525" algn="ctr">
                <a:solidFill>
                  <a:schemeClr val="tx1"/>
                </a:solidFill>
                <a:miter lim="800000"/>
                <a:headEnd/>
                <a:tailEnd/>
              </a14:hiddenLine>
            </a:ext>
          </a:extLst>
        </p:spPr>
        <p:txBody>
          <a:bodyPr lIns="0" tIns="44596" rIns="0" bIns="44596" anchor="ctr"/>
          <a:lstStyle/>
          <a:p>
            <a:pPr algn="ctr" eaLnBrk="1" hangingPunct="1">
              <a:spcBef>
                <a:spcPct val="40000"/>
              </a:spcBef>
              <a:buFont typeface="Wingdings" pitchFamily="2" charset="2"/>
              <a:buNone/>
              <a:defRPr/>
            </a:pPr>
            <a:r>
              <a:rPr lang="en-US" sz="1282" b="1">
                <a:solidFill>
                  <a:srgbClr val="FFFFFF"/>
                </a:solidFill>
              </a:rPr>
              <a:t>OS, Backup, Security and       Network Management</a:t>
            </a:r>
          </a:p>
        </p:txBody>
      </p:sp>
      <p:sp>
        <p:nvSpPr>
          <p:cNvPr id="16391" name="Rectangle 7"/>
          <p:cNvSpPr>
            <a:spLocks noChangeArrowheads="1"/>
          </p:cNvSpPr>
          <p:nvPr/>
        </p:nvSpPr>
        <p:spPr bwMode="auto">
          <a:xfrm>
            <a:off x="4314825" y="5786438"/>
            <a:ext cx="2835275" cy="400050"/>
          </a:xfrm>
          <a:prstGeom prst="rect">
            <a:avLst/>
          </a:prstGeom>
          <a:solidFill>
            <a:srgbClr val="041276"/>
          </a:solidFill>
          <a:ln>
            <a:noFill/>
          </a:ln>
          <a:effectLst>
            <a:prstShdw prst="shdw17" dist="17961" dir="2700000">
              <a:srgbClr val="020B47"/>
            </a:prstShdw>
          </a:effectLst>
          <a:extLst>
            <a:ext uri="{91240B29-F687-4F45-9708-019B960494DF}">
              <a14:hiddenLine xmlns:a14="http://schemas.microsoft.com/office/drawing/2010/main" w="9525" algn="ctr">
                <a:solidFill>
                  <a:schemeClr val="tx1"/>
                </a:solidFill>
                <a:miter lim="800000"/>
                <a:headEnd/>
                <a:tailEnd/>
              </a14:hiddenLine>
            </a:ext>
          </a:extLst>
        </p:spPr>
        <p:txBody>
          <a:bodyPr lIns="0" tIns="44596" rIns="0" bIns="44596" anchor="ctr"/>
          <a:lstStyle/>
          <a:p>
            <a:pPr algn="ctr" eaLnBrk="1" hangingPunct="1">
              <a:spcBef>
                <a:spcPct val="40000"/>
              </a:spcBef>
              <a:buFont typeface="Wingdings" pitchFamily="2" charset="2"/>
              <a:buNone/>
              <a:defRPr/>
            </a:pPr>
            <a:r>
              <a:rPr lang="en-US" sz="1282" b="1">
                <a:solidFill>
                  <a:srgbClr val="FFFFFF"/>
                </a:solidFill>
              </a:rPr>
              <a:t>Servers, Storage, DC Management &amp; Maintenance</a:t>
            </a:r>
          </a:p>
        </p:txBody>
      </p:sp>
      <p:sp>
        <p:nvSpPr>
          <p:cNvPr id="16392" name="Rectangle 8"/>
          <p:cNvSpPr>
            <a:spLocks noChangeArrowheads="1"/>
          </p:cNvSpPr>
          <p:nvPr/>
        </p:nvSpPr>
        <p:spPr bwMode="auto">
          <a:xfrm rot="16200000">
            <a:off x="5529263" y="1978025"/>
            <a:ext cx="404812" cy="2833688"/>
          </a:xfrm>
          <a:prstGeom prst="rect">
            <a:avLst/>
          </a:prstGeom>
          <a:solidFill>
            <a:srgbClr val="660033"/>
          </a:solidFill>
          <a:ln>
            <a:noFill/>
          </a:ln>
          <a:effectLst>
            <a:prstShdw prst="shdw17" dist="17961" dir="2700000">
              <a:srgbClr val="3D001F"/>
            </a:prstShdw>
          </a:effectLst>
          <a:extLst>
            <a:ext uri="{91240B29-F687-4F45-9708-019B960494DF}">
              <a14:hiddenLine xmlns:a14="http://schemas.microsoft.com/office/drawing/2010/main" w="9525" algn="ctr">
                <a:solidFill>
                  <a:schemeClr val="tx1"/>
                </a:solidFill>
                <a:miter lim="800000"/>
                <a:headEnd/>
                <a:tailEnd/>
              </a14:hiddenLine>
            </a:ext>
          </a:extLst>
        </p:spPr>
        <p:txBody>
          <a:bodyPr vert="eaVert" lIns="0" tIns="44596" rIns="0" bIns="44596" anchor="ctr"/>
          <a:lstStyle/>
          <a:p>
            <a:pPr algn="ctr" eaLnBrk="1" hangingPunct="1">
              <a:spcBef>
                <a:spcPct val="40000"/>
              </a:spcBef>
              <a:buFont typeface="Wingdings" pitchFamily="2" charset="2"/>
              <a:buNone/>
              <a:defRPr/>
            </a:pPr>
            <a:r>
              <a:rPr lang="en-US" sz="1282" b="1">
                <a:solidFill>
                  <a:srgbClr val="FFFFFF"/>
                </a:solidFill>
              </a:rPr>
              <a:t>SAP Functional Application Support</a:t>
            </a:r>
          </a:p>
        </p:txBody>
      </p:sp>
      <p:sp>
        <p:nvSpPr>
          <p:cNvPr id="56330" name="AutoShape 9"/>
          <p:cNvSpPr>
            <a:spLocks/>
          </p:cNvSpPr>
          <p:nvPr/>
        </p:nvSpPr>
        <p:spPr bwMode="auto">
          <a:xfrm>
            <a:off x="3792538" y="4017963"/>
            <a:ext cx="427037" cy="2119312"/>
          </a:xfrm>
          <a:prstGeom prst="leftBrace">
            <a:avLst>
              <a:gd name="adj1" fmla="val 4390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92" tIns="44596" rIns="89192" bIns="44596"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700"/>
          </a:p>
        </p:txBody>
      </p:sp>
      <p:sp>
        <p:nvSpPr>
          <p:cNvPr id="56331" name="AutoShape 10"/>
          <p:cNvSpPr>
            <a:spLocks/>
          </p:cNvSpPr>
          <p:nvPr/>
        </p:nvSpPr>
        <p:spPr bwMode="auto">
          <a:xfrm>
            <a:off x="3943350" y="3149600"/>
            <a:ext cx="285750" cy="808038"/>
          </a:xfrm>
          <a:prstGeom prst="leftBrace">
            <a:avLst>
              <a:gd name="adj1" fmla="val 2500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92" tIns="44596" rIns="89192" bIns="44596"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700"/>
          </a:p>
        </p:txBody>
      </p:sp>
      <p:sp>
        <p:nvSpPr>
          <p:cNvPr id="16395" name="Rectangle 11"/>
          <p:cNvSpPr>
            <a:spLocks noChangeArrowheads="1"/>
          </p:cNvSpPr>
          <p:nvPr/>
        </p:nvSpPr>
        <p:spPr bwMode="auto">
          <a:xfrm>
            <a:off x="1909763" y="1738313"/>
            <a:ext cx="19050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192" tIns="44596" rIns="89192" bIns="44596">
            <a:spAutoFit/>
          </a:bodyPr>
          <a:lstStyle/>
          <a:p>
            <a:pPr>
              <a:defRPr/>
            </a:pPr>
            <a:r>
              <a:rPr lang="en-US" sz="1197" b="1">
                <a:solidFill>
                  <a:schemeClr val="tx2"/>
                </a:solidFill>
              </a:rPr>
              <a:t>Cloud Consulting</a:t>
            </a:r>
          </a:p>
          <a:p>
            <a:pPr>
              <a:defRPr/>
            </a:pPr>
            <a:r>
              <a:rPr lang="en-US" sz="1197" b="1">
                <a:solidFill>
                  <a:schemeClr val="tx2"/>
                </a:solidFill>
              </a:rPr>
              <a:t>Global Business Services (GBS)</a:t>
            </a:r>
          </a:p>
        </p:txBody>
      </p:sp>
      <p:sp>
        <p:nvSpPr>
          <p:cNvPr id="16396" name="Rectangle 12"/>
          <p:cNvSpPr>
            <a:spLocks noChangeArrowheads="1"/>
          </p:cNvSpPr>
          <p:nvPr/>
        </p:nvSpPr>
        <p:spPr bwMode="auto">
          <a:xfrm>
            <a:off x="4316413" y="1427163"/>
            <a:ext cx="2822575" cy="398462"/>
          </a:xfrm>
          <a:prstGeom prst="rect">
            <a:avLst/>
          </a:prstGeom>
          <a:solidFill>
            <a:srgbClr val="336600"/>
          </a:solidFill>
          <a:ln>
            <a:noFill/>
          </a:ln>
          <a:effectLst>
            <a:prstShdw prst="shdw17" dist="17961" dir="2700000">
              <a:srgbClr val="1F3D00"/>
            </a:prstShdw>
          </a:effectLst>
          <a:extLst>
            <a:ext uri="{91240B29-F687-4F45-9708-019B960494DF}">
              <a14:hiddenLine xmlns:a14="http://schemas.microsoft.com/office/drawing/2010/main" w="9525" algn="ctr">
                <a:solidFill>
                  <a:schemeClr val="tx1"/>
                </a:solidFill>
                <a:miter lim="800000"/>
                <a:headEnd/>
                <a:tailEnd/>
              </a14:hiddenLine>
            </a:ext>
          </a:extLst>
        </p:spPr>
        <p:txBody>
          <a:bodyPr lIns="0" tIns="44596" rIns="0" bIns="44596" anchor="ctr"/>
          <a:lstStyle/>
          <a:p>
            <a:pPr algn="ctr" eaLnBrk="1" hangingPunct="1">
              <a:spcBef>
                <a:spcPct val="40000"/>
              </a:spcBef>
              <a:buFont typeface="Wingdings" pitchFamily="2" charset="2"/>
              <a:buNone/>
              <a:defRPr/>
            </a:pPr>
            <a:r>
              <a:rPr lang="en-US" sz="1282" b="1">
                <a:solidFill>
                  <a:srgbClr val="FFFFFF"/>
                </a:solidFill>
              </a:rPr>
              <a:t>Strategy &amp; Assessment</a:t>
            </a:r>
          </a:p>
        </p:txBody>
      </p:sp>
      <p:sp>
        <p:nvSpPr>
          <p:cNvPr id="16397" name="Rectangle 13"/>
          <p:cNvSpPr>
            <a:spLocks noChangeArrowheads="1"/>
          </p:cNvSpPr>
          <p:nvPr/>
        </p:nvSpPr>
        <p:spPr bwMode="auto">
          <a:xfrm>
            <a:off x="4316413" y="1858963"/>
            <a:ext cx="2822575" cy="400050"/>
          </a:xfrm>
          <a:prstGeom prst="rect">
            <a:avLst/>
          </a:prstGeom>
          <a:solidFill>
            <a:srgbClr val="336600"/>
          </a:solidFill>
          <a:ln>
            <a:noFill/>
          </a:ln>
          <a:effectLst>
            <a:prstShdw prst="shdw17" dist="17961" dir="2700000">
              <a:srgbClr val="1F3D00"/>
            </a:prstShdw>
          </a:effectLst>
          <a:extLst>
            <a:ext uri="{91240B29-F687-4F45-9708-019B960494DF}">
              <a14:hiddenLine xmlns:a14="http://schemas.microsoft.com/office/drawing/2010/main" w="9525" algn="ctr">
                <a:solidFill>
                  <a:schemeClr val="tx1"/>
                </a:solidFill>
                <a:miter lim="800000"/>
                <a:headEnd/>
                <a:tailEnd/>
              </a14:hiddenLine>
            </a:ext>
          </a:extLst>
        </p:spPr>
        <p:txBody>
          <a:bodyPr lIns="0" tIns="44596" rIns="0" bIns="44596" anchor="ctr"/>
          <a:lstStyle/>
          <a:p>
            <a:pPr algn="ctr" eaLnBrk="1" hangingPunct="1">
              <a:spcBef>
                <a:spcPct val="40000"/>
              </a:spcBef>
              <a:buFont typeface="Wingdings" pitchFamily="2" charset="2"/>
              <a:buNone/>
              <a:defRPr/>
            </a:pPr>
            <a:r>
              <a:rPr lang="en-US" sz="1282" b="1">
                <a:solidFill>
                  <a:srgbClr val="FFFFFF"/>
                </a:solidFill>
              </a:rPr>
              <a:t>SAP Assessment </a:t>
            </a:r>
          </a:p>
        </p:txBody>
      </p:sp>
      <p:sp>
        <p:nvSpPr>
          <p:cNvPr id="16398" name="Rectangle 14"/>
          <p:cNvSpPr>
            <a:spLocks noChangeArrowheads="1"/>
          </p:cNvSpPr>
          <p:nvPr/>
        </p:nvSpPr>
        <p:spPr bwMode="auto">
          <a:xfrm>
            <a:off x="4316413" y="2292350"/>
            <a:ext cx="2822575" cy="400050"/>
          </a:xfrm>
          <a:prstGeom prst="rect">
            <a:avLst/>
          </a:prstGeom>
          <a:solidFill>
            <a:srgbClr val="336600"/>
          </a:solidFill>
          <a:ln>
            <a:noFill/>
          </a:ln>
          <a:effectLst>
            <a:prstShdw prst="shdw17" dist="17961" dir="2700000">
              <a:srgbClr val="1F3D00"/>
            </a:prstShdw>
          </a:effectLst>
          <a:extLst>
            <a:ext uri="{91240B29-F687-4F45-9708-019B960494DF}">
              <a14:hiddenLine xmlns:a14="http://schemas.microsoft.com/office/drawing/2010/main" w="9525" algn="ctr">
                <a:solidFill>
                  <a:schemeClr val="tx1"/>
                </a:solidFill>
                <a:miter lim="800000"/>
                <a:headEnd/>
                <a:tailEnd/>
              </a14:hiddenLine>
            </a:ext>
          </a:extLst>
        </p:spPr>
        <p:txBody>
          <a:bodyPr lIns="0" tIns="44596" rIns="0" bIns="44596" anchor="ctr"/>
          <a:lstStyle/>
          <a:p>
            <a:pPr algn="ctr" eaLnBrk="1" hangingPunct="1">
              <a:spcBef>
                <a:spcPct val="40000"/>
              </a:spcBef>
              <a:buFont typeface="Wingdings" pitchFamily="2" charset="2"/>
              <a:buNone/>
              <a:defRPr/>
            </a:pPr>
            <a:r>
              <a:rPr lang="en-US" sz="1197" b="1">
                <a:solidFill>
                  <a:srgbClr val="FFFFFF"/>
                </a:solidFill>
              </a:rPr>
              <a:t>Business Process Transformation</a:t>
            </a:r>
          </a:p>
        </p:txBody>
      </p:sp>
      <p:sp>
        <p:nvSpPr>
          <p:cNvPr id="56336" name="AutoShape 15"/>
          <p:cNvSpPr>
            <a:spLocks/>
          </p:cNvSpPr>
          <p:nvPr/>
        </p:nvSpPr>
        <p:spPr bwMode="auto">
          <a:xfrm>
            <a:off x="3943350" y="1441450"/>
            <a:ext cx="314325" cy="1236663"/>
          </a:xfrm>
          <a:prstGeom prst="leftBrace">
            <a:avLst>
              <a:gd name="adj1" fmla="val 3477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92" tIns="44596" rIns="89192" bIns="44596"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700"/>
          </a:p>
        </p:txBody>
      </p:sp>
      <p:sp>
        <p:nvSpPr>
          <p:cNvPr id="16400" name="Rectangle 16"/>
          <p:cNvSpPr>
            <a:spLocks noChangeArrowheads="1"/>
          </p:cNvSpPr>
          <p:nvPr/>
        </p:nvSpPr>
        <p:spPr bwMode="auto">
          <a:xfrm rot="16200000">
            <a:off x="5563394" y="2382044"/>
            <a:ext cx="334962" cy="2832100"/>
          </a:xfrm>
          <a:prstGeom prst="rect">
            <a:avLst/>
          </a:prstGeom>
          <a:solidFill>
            <a:srgbClr val="660033"/>
          </a:solidFill>
          <a:ln>
            <a:noFill/>
          </a:ln>
          <a:effectLst>
            <a:prstShdw prst="shdw17" dist="17961" dir="2700000">
              <a:srgbClr val="3D001F"/>
            </a:prstShdw>
          </a:effectLst>
          <a:extLst>
            <a:ext uri="{91240B29-F687-4F45-9708-019B960494DF}">
              <a14:hiddenLine xmlns:a14="http://schemas.microsoft.com/office/drawing/2010/main" w="9525" algn="ctr">
                <a:solidFill>
                  <a:schemeClr val="tx1"/>
                </a:solidFill>
                <a:miter lim="800000"/>
                <a:headEnd/>
                <a:tailEnd/>
              </a14:hiddenLine>
            </a:ext>
          </a:extLst>
        </p:spPr>
        <p:txBody>
          <a:bodyPr vert="eaVert" lIns="0" tIns="44596" rIns="0" bIns="44596" anchor="ctr"/>
          <a:lstStyle/>
          <a:p>
            <a:pPr algn="ctr" eaLnBrk="1" hangingPunct="1">
              <a:spcBef>
                <a:spcPct val="40000"/>
              </a:spcBef>
              <a:buFont typeface="Wingdings" pitchFamily="2" charset="2"/>
              <a:buNone/>
              <a:defRPr/>
            </a:pPr>
            <a:r>
              <a:rPr lang="en-US" sz="1282" b="1">
                <a:solidFill>
                  <a:srgbClr val="FFFFFF"/>
                </a:solidFill>
              </a:rPr>
              <a:t>Minor Enhancements &amp; Customizations</a:t>
            </a:r>
          </a:p>
        </p:txBody>
      </p:sp>
      <p:sp>
        <p:nvSpPr>
          <p:cNvPr id="16401" name="Rectangle 17"/>
          <p:cNvSpPr>
            <a:spLocks noChangeArrowheads="1"/>
          </p:cNvSpPr>
          <p:nvPr/>
        </p:nvSpPr>
        <p:spPr bwMode="auto">
          <a:xfrm>
            <a:off x="1909763" y="4933950"/>
            <a:ext cx="1981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192" tIns="44596" rIns="89192" bIns="44596">
            <a:spAutoFit/>
          </a:bodyPr>
          <a:lstStyle/>
          <a:p>
            <a:pPr>
              <a:defRPr/>
            </a:pPr>
            <a:r>
              <a:rPr lang="en-US" sz="1197" b="1" dirty="0">
                <a:solidFill>
                  <a:schemeClr val="tx2"/>
                </a:solidFill>
              </a:rPr>
              <a:t>Infrastructure</a:t>
            </a:r>
          </a:p>
        </p:txBody>
      </p:sp>
      <p:sp>
        <p:nvSpPr>
          <p:cNvPr id="16402" name="Rectangle 18"/>
          <p:cNvSpPr>
            <a:spLocks noChangeArrowheads="1"/>
          </p:cNvSpPr>
          <p:nvPr/>
        </p:nvSpPr>
        <p:spPr bwMode="auto">
          <a:xfrm>
            <a:off x="4314825" y="4037013"/>
            <a:ext cx="2822575" cy="400050"/>
          </a:xfrm>
          <a:prstGeom prst="rect">
            <a:avLst/>
          </a:prstGeom>
          <a:solidFill>
            <a:srgbClr val="041276"/>
          </a:solidFill>
          <a:ln>
            <a:noFill/>
          </a:ln>
          <a:effectLst>
            <a:prstShdw prst="shdw17" dist="17961" dir="2700000">
              <a:srgbClr val="020B47"/>
            </a:prstShdw>
          </a:effectLst>
          <a:extLst>
            <a:ext uri="{91240B29-F687-4F45-9708-019B960494DF}">
              <a14:hiddenLine xmlns:a14="http://schemas.microsoft.com/office/drawing/2010/main" w="9525" algn="ctr">
                <a:solidFill>
                  <a:schemeClr val="tx1"/>
                </a:solidFill>
                <a:miter lim="800000"/>
                <a:headEnd/>
                <a:tailEnd/>
              </a14:hiddenLine>
            </a:ext>
          </a:extLst>
        </p:spPr>
        <p:txBody>
          <a:bodyPr lIns="0" tIns="44596" rIns="0" bIns="44596" anchor="ctr"/>
          <a:lstStyle/>
          <a:p>
            <a:pPr algn="ctr" eaLnBrk="1" hangingPunct="1">
              <a:spcBef>
                <a:spcPct val="40000"/>
              </a:spcBef>
              <a:buFont typeface="Wingdings" pitchFamily="2" charset="2"/>
              <a:buNone/>
              <a:defRPr/>
            </a:pPr>
            <a:r>
              <a:rPr lang="en-US" sz="1282" b="1">
                <a:solidFill>
                  <a:srgbClr val="FFFFFF"/>
                </a:solidFill>
              </a:rPr>
              <a:t>SAP Basis Application Level 2/3 Support</a:t>
            </a:r>
          </a:p>
        </p:txBody>
      </p:sp>
      <p:sp>
        <p:nvSpPr>
          <p:cNvPr id="16403" name="Rectangle 19"/>
          <p:cNvSpPr>
            <a:spLocks noChangeArrowheads="1"/>
          </p:cNvSpPr>
          <p:nvPr/>
        </p:nvSpPr>
        <p:spPr bwMode="auto">
          <a:xfrm>
            <a:off x="1885950" y="2790825"/>
            <a:ext cx="1905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192" tIns="44596" rIns="89192" bIns="44596">
            <a:spAutoFit/>
          </a:bodyPr>
          <a:lstStyle/>
          <a:p>
            <a:pPr>
              <a:defRPr/>
            </a:pPr>
            <a:r>
              <a:rPr lang="en-US" sz="1197" b="1">
                <a:solidFill>
                  <a:schemeClr val="tx2"/>
                </a:solidFill>
              </a:rPr>
              <a:t>Outsourcing </a:t>
            </a:r>
          </a:p>
        </p:txBody>
      </p:sp>
      <p:sp>
        <p:nvSpPr>
          <p:cNvPr id="56341" name="AutoShape 20"/>
          <p:cNvSpPr>
            <a:spLocks/>
          </p:cNvSpPr>
          <p:nvPr/>
        </p:nvSpPr>
        <p:spPr bwMode="auto">
          <a:xfrm>
            <a:off x="3962400" y="2732088"/>
            <a:ext cx="228600" cy="358775"/>
          </a:xfrm>
          <a:prstGeom prst="leftBrace">
            <a:avLst>
              <a:gd name="adj1" fmla="val 1389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192" tIns="44596" rIns="89192" bIns="44596"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700"/>
          </a:p>
        </p:txBody>
      </p:sp>
      <p:sp>
        <p:nvSpPr>
          <p:cNvPr id="16405" name="Rectangle 21"/>
          <p:cNvSpPr>
            <a:spLocks noChangeArrowheads="1"/>
          </p:cNvSpPr>
          <p:nvPr/>
        </p:nvSpPr>
        <p:spPr bwMode="auto">
          <a:xfrm rot="16200000">
            <a:off x="5552281" y="1518444"/>
            <a:ext cx="358775" cy="2833688"/>
          </a:xfrm>
          <a:prstGeom prst="rect">
            <a:avLst/>
          </a:prstGeom>
          <a:solidFill>
            <a:srgbClr val="C0C0C0"/>
          </a:solidFill>
          <a:ln>
            <a:noFill/>
          </a:ln>
          <a:effectLst>
            <a:prstShdw prst="shdw17" dist="17961" dir="2700000">
              <a:srgbClr val="737373"/>
            </a:prstShdw>
          </a:effectLst>
          <a:extLst>
            <a:ext uri="{91240B29-F687-4F45-9708-019B960494DF}">
              <a14:hiddenLine xmlns:a14="http://schemas.microsoft.com/office/drawing/2010/main" w="9525" algn="ctr">
                <a:solidFill>
                  <a:schemeClr val="tx1"/>
                </a:solidFill>
                <a:miter lim="800000"/>
                <a:headEnd/>
                <a:tailEnd/>
              </a14:hiddenLine>
            </a:ext>
          </a:extLst>
        </p:spPr>
        <p:txBody>
          <a:bodyPr vert="eaVert" lIns="0" tIns="44596" rIns="0" bIns="44596" anchor="ctr"/>
          <a:lstStyle/>
          <a:p>
            <a:pPr algn="ctr" eaLnBrk="1" hangingPunct="1">
              <a:spcBef>
                <a:spcPct val="40000"/>
              </a:spcBef>
              <a:buFont typeface="Wingdings" pitchFamily="2" charset="2"/>
              <a:buNone/>
              <a:defRPr/>
            </a:pPr>
            <a:r>
              <a:rPr lang="en-US" sz="1282" b="1"/>
              <a:t>Level 1 Help Desk</a:t>
            </a:r>
          </a:p>
        </p:txBody>
      </p:sp>
      <p:sp>
        <p:nvSpPr>
          <p:cNvPr id="16407" name="Text Box 23"/>
          <p:cNvSpPr txBox="1">
            <a:spLocks noChangeArrowheads="1"/>
          </p:cNvSpPr>
          <p:nvPr/>
        </p:nvSpPr>
        <p:spPr bwMode="auto">
          <a:xfrm>
            <a:off x="8316913" y="1919288"/>
            <a:ext cx="1504950" cy="444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192" tIns="44596" rIns="89192" bIns="44596">
            <a:spAutoFit/>
          </a:bodyPr>
          <a:lstStyle>
            <a:lvl1pPr marL="228600" indent="-228600" eaLnBrk="0" hangingPunct="0">
              <a:defRPr sz="2200">
                <a:solidFill>
                  <a:schemeClr val="hlink"/>
                </a:solidFill>
                <a:latin typeface="Arial" charset="0"/>
                <a:cs typeface="Arial" charset="0"/>
              </a:defRPr>
            </a:lvl1pPr>
            <a:lvl2pPr marL="742950" indent="-285750" eaLnBrk="0" hangingPunct="0">
              <a:defRPr sz="2200">
                <a:solidFill>
                  <a:schemeClr val="hlink"/>
                </a:solidFill>
                <a:latin typeface="Arial" charset="0"/>
                <a:cs typeface="Arial" charset="0"/>
              </a:defRPr>
            </a:lvl2pPr>
            <a:lvl3pPr marL="1143000" indent="-228600" eaLnBrk="0" hangingPunct="0">
              <a:defRPr sz="2200">
                <a:solidFill>
                  <a:schemeClr val="hlink"/>
                </a:solidFill>
                <a:latin typeface="Arial" charset="0"/>
                <a:cs typeface="Arial" charset="0"/>
              </a:defRPr>
            </a:lvl3pPr>
            <a:lvl4pPr marL="1600200" indent="-228600" eaLnBrk="0" hangingPunct="0">
              <a:defRPr sz="2200">
                <a:solidFill>
                  <a:schemeClr val="hlink"/>
                </a:solidFill>
                <a:latin typeface="Arial" charset="0"/>
                <a:cs typeface="Arial" charset="0"/>
              </a:defRPr>
            </a:lvl4pPr>
            <a:lvl5pPr marL="2057400" indent="-228600" eaLnBrk="0" hangingPunct="0">
              <a:defRPr sz="2200">
                <a:solidFill>
                  <a:schemeClr val="hlink"/>
                </a:solidFill>
                <a:latin typeface="Arial" charset="0"/>
                <a:cs typeface="Arial" charset="0"/>
              </a:defRPr>
            </a:lvl5pPr>
            <a:lvl6pPr marL="2514600" indent="-228600" eaLnBrk="0" fontAlgn="base" hangingPunct="0">
              <a:lnSpc>
                <a:spcPct val="90000"/>
              </a:lnSpc>
              <a:spcBef>
                <a:spcPct val="0"/>
              </a:spcBef>
              <a:spcAft>
                <a:spcPct val="0"/>
              </a:spcAft>
              <a:defRPr sz="2200">
                <a:solidFill>
                  <a:schemeClr val="hlink"/>
                </a:solidFill>
                <a:latin typeface="Arial" charset="0"/>
                <a:cs typeface="Arial" charset="0"/>
              </a:defRPr>
            </a:lvl6pPr>
            <a:lvl7pPr marL="2971800" indent="-228600" eaLnBrk="0" fontAlgn="base" hangingPunct="0">
              <a:lnSpc>
                <a:spcPct val="90000"/>
              </a:lnSpc>
              <a:spcBef>
                <a:spcPct val="0"/>
              </a:spcBef>
              <a:spcAft>
                <a:spcPct val="0"/>
              </a:spcAft>
              <a:defRPr sz="2200">
                <a:solidFill>
                  <a:schemeClr val="hlink"/>
                </a:solidFill>
                <a:latin typeface="Arial" charset="0"/>
                <a:cs typeface="Arial" charset="0"/>
              </a:defRPr>
            </a:lvl7pPr>
            <a:lvl8pPr marL="3429000" indent="-228600" eaLnBrk="0" fontAlgn="base" hangingPunct="0">
              <a:lnSpc>
                <a:spcPct val="90000"/>
              </a:lnSpc>
              <a:spcBef>
                <a:spcPct val="0"/>
              </a:spcBef>
              <a:spcAft>
                <a:spcPct val="0"/>
              </a:spcAft>
              <a:defRPr sz="2200">
                <a:solidFill>
                  <a:schemeClr val="hlink"/>
                </a:solidFill>
                <a:latin typeface="Arial" charset="0"/>
                <a:cs typeface="Arial" charset="0"/>
              </a:defRPr>
            </a:lvl8pPr>
            <a:lvl9pPr marL="3886200" indent="-228600" eaLnBrk="0" fontAlgn="base" hangingPunct="0">
              <a:lnSpc>
                <a:spcPct val="90000"/>
              </a:lnSpc>
              <a:spcBef>
                <a:spcPct val="0"/>
              </a:spcBef>
              <a:spcAft>
                <a:spcPct val="0"/>
              </a:spcAft>
              <a:defRPr sz="2200">
                <a:solidFill>
                  <a:schemeClr val="hlink"/>
                </a:solidFill>
                <a:latin typeface="Arial" charset="0"/>
                <a:cs typeface="Arial" charset="0"/>
              </a:defRPr>
            </a:lvl9pPr>
          </a:lstStyle>
          <a:p>
            <a:pPr algn="ctr">
              <a:defRPr/>
            </a:pPr>
            <a:r>
              <a:rPr lang="en-US" sz="2309" b="1" dirty="0">
                <a:solidFill>
                  <a:srgbClr val="CC0000"/>
                </a:solidFill>
                <a:ea typeface="MS PGothic" pitchFamily="34" charset="-128"/>
              </a:rPr>
              <a:t>One IBM</a:t>
            </a:r>
          </a:p>
        </p:txBody>
      </p:sp>
      <p:sp>
        <p:nvSpPr>
          <p:cNvPr id="16408" name="Text Box 24"/>
          <p:cNvSpPr txBox="1">
            <a:spLocks noChangeArrowheads="1"/>
          </p:cNvSpPr>
          <p:nvPr/>
        </p:nvSpPr>
        <p:spPr bwMode="auto">
          <a:xfrm>
            <a:off x="8074025" y="4621213"/>
            <a:ext cx="2292350" cy="722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192" tIns="44596" rIns="89192" bIns="44596">
            <a:spAutoFit/>
          </a:bodyPr>
          <a:lstStyle>
            <a:lvl1pPr marL="228600" indent="-228600" eaLnBrk="0" hangingPunct="0">
              <a:defRPr sz="2200">
                <a:solidFill>
                  <a:schemeClr val="hlink"/>
                </a:solidFill>
                <a:latin typeface="Arial" charset="0"/>
                <a:cs typeface="Arial" charset="0"/>
              </a:defRPr>
            </a:lvl1pPr>
            <a:lvl2pPr marL="742950" indent="-285750" eaLnBrk="0" hangingPunct="0">
              <a:defRPr sz="2200">
                <a:solidFill>
                  <a:schemeClr val="hlink"/>
                </a:solidFill>
                <a:latin typeface="Arial" charset="0"/>
                <a:cs typeface="Arial" charset="0"/>
              </a:defRPr>
            </a:lvl2pPr>
            <a:lvl3pPr marL="1143000" indent="-228600" eaLnBrk="0" hangingPunct="0">
              <a:defRPr sz="2200">
                <a:solidFill>
                  <a:schemeClr val="hlink"/>
                </a:solidFill>
                <a:latin typeface="Arial" charset="0"/>
                <a:cs typeface="Arial" charset="0"/>
              </a:defRPr>
            </a:lvl3pPr>
            <a:lvl4pPr marL="1600200" indent="-228600" eaLnBrk="0" hangingPunct="0">
              <a:defRPr sz="2200">
                <a:solidFill>
                  <a:schemeClr val="hlink"/>
                </a:solidFill>
                <a:latin typeface="Arial" charset="0"/>
                <a:cs typeface="Arial" charset="0"/>
              </a:defRPr>
            </a:lvl4pPr>
            <a:lvl5pPr marL="2057400" indent="-228600" eaLnBrk="0" hangingPunct="0">
              <a:defRPr sz="2200">
                <a:solidFill>
                  <a:schemeClr val="hlink"/>
                </a:solidFill>
                <a:latin typeface="Arial" charset="0"/>
                <a:cs typeface="Arial" charset="0"/>
              </a:defRPr>
            </a:lvl5pPr>
            <a:lvl6pPr marL="2514600" indent="-228600" eaLnBrk="0" fontAlgn="base" hangingPunct="0">
              <a:lnSpc>
                <a:spcPct val="90000"/>
              </a:lnSpc>
              <a:spcBef>
                <a:spcPct val="0"/>
              </a:spcBef>
              <a:spcAft>
                <a:spcPct val="0"/>
              </a:spcAft>
              <a:defRPr sz="2200">
                <a:solidFill>
                  <a:schemeClr val="hlink"/>
                </a:solidFill>
                <a:latin typeface="Arial" charset="0"/>
                <a:cs typeface="Arial" charset="0"/>
              </a:defRPr>
            </a:lvl6pPr>
            <a:lvl7pPr marL="2971800" indent="-228600" eaLnBrk="0" fontAlgn="base" hangingPunct="0">
              <a:lnSpc>
                <a:spcPct val="90000"/>
              </a:lnSpc>
              <a:spcBef>
                <a:spcPct val="0"/>
              </a:spcBef>
              <a:spcAft>
                <a:spcPct val="0"/>
              </a:spcAft>
              <a:defRPr sz="2200">
                <a:solidFill>
                  <a:schemeClr val="hlink"/>
                </a:solidFill>
                <a:latin typeface="Arial" charset="0"/>
                <a:cs typeface="Arial" charset="0"/>
              </a:defRPr>
            </a:lvl7pPr>
            <a:lvl8pPr marL="3429000" indent="-228600" eaLnBrk="0" fontAlgn="base" hangingPunct="0">
              <a:lnSpc>
                <a:spcPct val="90000"/>
              </a:lnSpc>
              <a:spcBef>
                <a:spcPct val="0"/>
              </a:spcBef>
              <a:spcAft>
                <a:spcPct val="0"/>
              </a:spcAft>
              <a:defRPr sz="2200">
                <a:solidFill>
                  <a:schemeClr val="hlink"/>
                </a:solidFill>
                <a:latin typeface="Arial" charset="0"/>
                <a:cs typeface="Arial" charset="0"/>
              </a:defRPr>
            </a:lvl8pPr>
            <a:lvl9pPr marL="3886200" indent="-228600" eaLnBrk="0" fontAlgn="base" hangingPunct="0">
              <a:lnSpc>
                <a:spcPct val="90000"/>
              </a:lnSpc>
              <a:spcBef>
                <a:spcPct val="0"/>
              </a:spcBef>
              <a:spcAft>
                <a:spcPct val="0"/>
              </a:spcAft>
              <a:defRPr sz="2200">
                <a:solidFill>
                  <a:schemeClr val="hlink"/>
                </a:solidFill>
                <a:latin typeface="Arial" charset="0"/>
                <a:cs typeface="Arial" charset="0"/>
              </a:defRPr>
            </a:lvl9pPr>
          </a:lstStyle>
          <a:p>
            <a:pPr algn="ctr">
              <a:defRPr/>
            </a:pPr>
            <a:r>
              <a:rPr lang="en-US" sz="1368" b="1" i="1" dirty="0">
                <a:solidFill>
                  <a:srgbClr val="CC0000"/>
                </a:solidFill>
                <a:ea typeface="MS PGothic" pitchFamily="34" charset="-128"/>
              </a:rPr>
              <a:t>Our clients decide on the scope of IBM’s services &amp; offerings </a:t>
            </a:r>
          </a:p>
        </p:txBody>
      </p:sp>
      <p:sp>
        <p:nvSpPr>
          <p:cNvPr id="16409" name="Rectangle 25"/>
          <p:cNvSpPr>
            <a:spLocks noChangeArrowheads="1"/>
          </p:cNvSpPr>
          <p:nvPr/>
        </p:nvSpPr>
        <p:spPr bwMode="auto">
          <a:xfrm>
            <a:off x="4316413" y="4905375"/>
            <a:ext cx="2822575" cy="398463"/>
          </a:xfrm>
          <a:prstGeom prst="rect">
            <a:avLst/>
          </a:prstGeom>
          <a:solidFill>
            <a:srgbClr val="C0C0C0"/>
          </a:solidFill>
          <a:ln>
            <a:noFill/>
          </a:ln>
          <a:effectLst>
            <a:prstShdw prst="shdw17" dist="17961" dir="2700000">
              <a:srgbClr val="737373"/>
            </a:prstShdw>
          </a:effectLst>
          <a:extLst>
            <a:ext uri="{91240B29-F687-4F45-9708-019B960494DF}">
              <a14:hiddenLine xmlns:a14="http://schemas.microsoft.com/office/drawing/2010/main" w="9525" algn="ctr">
                <a:solidFill>
                  <a:schemeClr val="tx1"/>
                </a:solidFill>
                <a:miter lim="800000"/>
                <a:headEnd/>
                <a:tailEnd/>
              </a14:hiddenLine>
            </a:ext>
          </a:extLst>
        </p:spPr>
        <p:txBody>
          <a:bodyPr lIns="0" tIns="44596" rIns="0" bIns="44596" anchor="ctr"/>
          <a:lstStyle/>
          <a:p>
            <a:pPr algn="ctr" eaLnBrk="1" hangingPunct="1">
              <a:buFont typeface="Wingdings" pitchFamily="2" charset="2"/>
              <a:buNone/>
              <a:defRPr/>
            </a:pPr>
            <a:r>
              <a:rPr lang="en-US" sz="1282" b="1">
                <a:solidFill>
                  <a:srgbClr val="FFFFFF"/>
                </a:solidFill>
              </a:rPr>
              <a:t>DB2 Database &amp; IBM Middleware</a:t>
            </a:r>
          </a:p>
        </p:txBody>
      </p:sp>
      <p:pic>
        <p:nvPicPr>
          <p:cNvPr id="56346"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77963" y="4098925"/>
            <a:ext cx="19478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7"/>
          <p:cNvSpPr>
            <a:spLocks noChangeArrowheads="1"/>
          </p:cNvSpPr>
          <p:nvPr/>
        </p:nvSpPr>
        <p:spPr bwMode="auto">
          <a:xfrm>
            <a:off x="1970088" y="4510088"/>
            <a:ext cx="985837"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192" tIns="44596" rIns="89192" bIns="44596">
            <a:spAutoFit/>
          </a:bodyPr>
          <a:lstStyle/>
          <a:p>
            <a:pPr>
              <a:defRPr/>
            </a:pPr>
            <a:r>
              <a:rPr lang="en-US" sz="1197" b="1" dirty="0">
                <a:solidFill>
                  <a:schemeClr val="tx2"/>
                </a:solidFill>
              </a:rPr>
              <a:t>IBM Cloud</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53" descr="logo_h_nema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5313" y="5184775"/>
            <a:ext cx="23066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34" name="Rectangle 45"/>
          <p:cNvSpPr>
            <a:spLocks noGrp="1" noChangeArrowheads="1"/>
          </p:cNvSpPr>
          <p:nvPr>
            <p:ph type="title"/>
          </p:nvPr>
        </p:nvSpPr>
        <p:spPr/>
        <p:txBody>
          <a:bodyPr/>
          <a:lstStyle/>
          <a:p>
            <a:pPr eaLnBrk="1" hangingPunct="1">
              <a:defRPr/>
            </a:pPr>
            <a:r>
              <a:rPr lang="en-US" sz="2263" dirty="0">
                <a:solidFill>
                  <a:srgbClr val="00477A"/>
                </a:solidFill>
              </a:rPr>
              <a:t>Over 6000 successful SAP Implementations worldwide</a:t>
            </a:r>
          </a:p>
        </p:txBody>
      </p:sp>
      <p:sp>
        <p:nvSpPr>
          <p:cNvPr id="57348" name="Slide Number Placeholder 2"/>
          <p:cNvSpPr>
            <a:spLocks noGrp="1"/>
          </p:cNvSpPr>
          <p:nvPr>
            <p:ph type="sldNum" sz="quarter" idx="10"/>
          </p:nvPr>
        </p:nvSpPr>
        <p:spPr>
          <a:xfrm>
            <a:off x="9412288" y="6577013"/>
            <a:ext cx="2844800" cy="201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r>
              <a:rPr lang="en-GB" altLang="ja-JP" sz="700">
                <a:solidFill>
                  <a:schemeClr val="bg1"/>
                </a:solidFill>
              </a:rPr>
              <a:t>Page </a:t>
            </a:r>
            <a:fld id="{AF2080D7-0C60-4181-8F30-49FA3A924BCD}" type="slidenum">
              <a:rPr lang="en-GB" altLang="ja-JP" sz="700">
                <a:solidFill>
                  <a:schemeClr val="bg1"/>
                </a:solidFill>
              </a:rPr>
              <a:pPr algn="l"/>
              <a:t>5</a:t>
            </a:fld>
            <a:endParaRPr lang="en-GB" altLang="ja-JP" sz="700">
              <a:solidFill>
                <a:schemeClr val="bg1"/>
              </a:solidFill>
            </a:endParaRPr>
          </a:p>
        </p:txBody>
      </p:sp>
      <p:pic>
        <p:nvPicPr>
          <p:cNvPr id="57349" name="Picture 2"/>
          <p:cNvPicPr>
            <a:picLocks noChangeAspect="1" noChangeArrowheads="1"/>
          </p:cNvPicPr>
          <p:nvPr/>
        </p:nvPicPr>
        <p:blipFill>
          <a:blip r:embed="rId4">
            <a:extLst>
              <a:ext uri="{28A0092B-C50C-407E-A947-70E740481C1C}">
                <a14:useLocalDpi xmlns:a14="http://schemas.microsoft.com/office/drawing/2010/main" val="0"/>
              </a:ext>
            </a:extLst>
          </a:blip>
          <a:srcRect t="32809" b="40465"/>
          <a:stretch>
            <a:fillRect/>
          </a:stretch>
        </p:blipFill>
        <p:spPr bwMode="auto">
          <a:xfrm>
            <a:off x="731838" y="1446213"/>
            <a:ext cx="1122362" cy="2825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0" name="Picture 3"/>
          <p:cNvPicPr>
            <a:picLocks noChangeAspect="1" noChangeArrowheads="1"/>
          </p:cNvPicPr>
          <p:nvPr/>
        </p:nvPicPr>
        <p:blipFill>
          <a:blip r:embed="rId5">
            <a:extLst>
              <a:ext uri="{28A0092B-C50C-407E-A947-70E740481C1C}">
                <a14:useLocalDpi xmlns:a14="http://schemas.microsoft.com/office/drawing/2010/main" val="0"/>
              </a:ext>
            </a:extLst>
          </a:blip>
          <a:srcRect t="27888" b="37184"/>
          <a:stretch>
            <a:fillRect/>
          </a:stretch>
        </p:blipFill>
        <p:spPr bwMode="auto">
          <a:xfrm>
            <a:off x="2335213" y="1419225"/>
            <a:ext cx="1108075" cy="3651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1" name="Picture 4" descr="Graybar_Solutions_Logo_with_Tag_Li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2575" y="1457325"/>
            <a:ext cx="968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5"/>
          <p:cNvPicPr>
            <a:picLocks noChangeAspect="1" noChangeArrowheads="1"/>
          </p:cNvPicPr>
          <p:nvPr/>
        </p:nvPicPr>
        <p:blipFill>
          <a:blip r:embed="rId7">
            <a:extLst>
              <a:ext uri="{28A0092B-C50C-407E-A947-70E740481C1C}">
                <a14:useLocalDpi xmlns:a14="http://schemas.microsoft.com/office/drawing/2010/main" val="0"/>
              </a:ext>
            </a:extLst>
          </a:blip>
          <a:srcRect t="25700" b="28981"/>
          <a:stretch>
            <a:fillRect/>
          </a:stretch>
        </p:blipFill>
        <p:spPr bwMode="auto">
          <a:xfrm>
            <a:off x="501650" y="1928813"/>
            <a:ext cx="787400" cy="3365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3"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4940300"/>
            <a:ext cx="1246188" cy="1873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4" name="Picture 7"/>
          <p:cNvPicPr>
            <a:picLocks noChangeAspect="1" noChangeArrowheads="1"/>
          </p:cNvPicPr>
          <p:nvPr/>
        </p:nvPicPr>
        <p:blipFill>
          <a:blip r:embed="rId9">
            <a:extLst>
              <a:ext uri="{28A0092B-C50C-407E-A947-70E740481C1C}">
                <a14:useLocalDpi xmlns:a14="http://schemas.microsoft.com/office/drawing/2010/main" val="0"/>
              </a:ext>
            </a:extLst>
          </a:blip>
          <a:srcRect t="36090" b="38551"/>
          <a:stretch>
            <a:fillRect/>
          </a:stretch>
        </p:blipFill>
        <p:spPr bwMode="auto">
          <a:xfrm>
            <a:off x="4714875" y="2116138"/>
            <a:ext cx="1062038" cy="2540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5"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2438" y="2828925"/>
            <a:ext cx="1304925" cy="1571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6"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8975" y="2808288"/>
            <a:ext cx="777875" cy="30638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7"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3125" y="3048000"/>
            <a:ext cx="846138"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8" name="Picture 11"/>
          <p:cNvPicPr>
            <a:picLocks noChangeAspect="1" noChangeArrowheads="1"/>
          </p:cNvPicPr>
          <p:nvPr/>
        </p:nvPicPr>
        <p:blipFill>
          <a:blip r:embed="rId13">
            <a:extLst>
              <a:ext uri="{28A0092B-C50C-407E-A947-70E740481C1C}">
                <a14:useLocalDpi xmlns:a14="http://schemas.microsoft.com/office/drawing/2010/main" val="0"/>
              </a:ext>
            </a:extLst>
          </a:blip>
          <a:srcRect b="35855"/>
          <a:stretch>
            <a:fillRect/>
          </a:stretch>
        </p:blipFill>
        <p:spPr bwMode="auto">
          <a:xfrm>
            <a:off x="6351588" y="2122488"/>
            <a:ext cx="1122362" cy="2079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9" name="Picture 12"/>
          <p:cNvPicPr>
            <a:picLocks noChangeAspect="1" noChangeArrowheads="1"/>
          </p:cNvPicPr>
          <p:nvPr/>
        </p:nvPicPr>
        <p:blipFill>
          <a:blip r:embed="rId14">
            <a:extLst>
              <a:ext uri="{28A0092B-C50C-407E-A947-70E740481C1C}">
                <a14:useLocalDpi xmlns:a14="http://schemas.microsoft.com/office/drawing/2010/main" val="0"/>
              </a:ext>
            </a:extLst>
          </a:blip>
          <a:srcRect l="10178" t="8554" r="12418" b="23544"/>
          <a:stretch>
            <a:fillRect/>
          </a:stretch>
        </p:blipFill>
        <p:spPr bwMode="auto">
          <a:xfrm>
            <a:off x="2990850" y="2282825"/>
            <a:ext cx="603250" cy="5302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60"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88075" y="1474788"/>
            <a:ext cx="1209675" cy="3429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61" name="Picture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625" y="2571750"/>
            <a:ext cx="1358900" cy="2555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62" name="Picture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68463" y="2179638"/>
            <a:ext cx="1173162" cy="2873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63" name="Picture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73350" y="3159125"/>
            <a:ext cx="628650" cy="4857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64" name="Picture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6400" y="3946525"/>
            <a:ext cx="630238" cy="5064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65" name="Picture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6363" y="3133725"/>
            <a:ext cx="1458912" cy="2413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66" name="Picture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39875" y="4124325"/>
            <a:ext cx="1138238" cy="377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67" name="Picture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75550" y="1712913"/>
            <a:ext cx="1368425" cy="2095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68" name="Picture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08400" y="2079625"/>
            <a:ext cx="790575" cy="5064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69" name="Picture 22"/>
          <p:cNvPicPr>
            <a:picLocks noChangeAspect="1" noChangeArrowheads="1"/>
          </p:cNvPicPr>
          <p:nvPr/>
        </p:nvPicPr>
        <p:blipFill>
          <a:blip r:embed="rId24">
            <a:extLst>
              <a:ext uri="{28A0092B-C50C-407E-A947-70E740481C1C}">
                <a14:useLocalDpi xmlns:a14="http://schemas.microsoft.com/office/drawing/2010/main" val="0"/>
              </a:ext>
            </a:extLst>
          </a:blip>
          <a:srcRect r="1158"/>
          <a:stretch>
            <a:fillRect/>
          </a:stretch>
        </p:blipFill>
        <p:spPr bwMode="auto">
          <a:xfrm>
            <a:off x="3756025" y="3513138"/>
            <a:ext cx="674688" cy="3810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70" name="Picture 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86513" y="2536825"/>
            <a:ext cx="725487" cy="6032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71" name="Picture 24" descr="yazaki"/>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1650" y="4621213"/>
            <a:ext cx="12001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2" name="Picture 25" descr="Volkswagen-Omag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612063" y="2185988"/>
            <a:ext cx="558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3" name="Picture 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78363" y="3548063"/>
            <a:ext cx="1477962" cy="2206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74" name="Picture 27" descr="Rockwell_Automation_Logo_2Colo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051675" y="3108325"/>
            <a:ext cx="141922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5" name="Picture 28"/>
          <p:cNvPicPr>
            <a:picLocks noChangeAspect="1" noChangeArrowheads="1"/>
          </p:cNvPicPr>
          <p:nvPr/>
        </p:nvPicPr>
        <p:blipFill>
          <a:blip r:embed="rId30">
            <a:extLst>
              <a:ext uri="{28A0092B-C50C-407E-A947-70E740481C1C}">
                <a14:useLocalDpi xmlns:a14="http://schemas.microsoft.com/office/drawing/2010/main" val="0"/>
              </a:ext>
            </a:extLst>
          </a:blip>
          <a:srcRect l="15491" t="10188" r="15659" b="13727"/>
          <a:stretch>
            <a:fillRect/>
          </a:stretch>
        </p:blipFill>
        <p:spPr bwMode="auto">
          <a:xfrm>
            <a:off x="5653088" y="2749550"/>
            <a:ext cx="587375" cy="7223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76" name="Picture 29" descr="PhilipMorris"/>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27075" y="6305550"/>
            <a:ext cx="26701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7" name="Picture 3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69975" y="3551238"/>
            <a:ext cx="677863" cy="3508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78" name="Picture 3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9023350" y="3165475"/>
            <a:ext cx="419100" cy="5476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79" name="Picture 32"/>
          <p:cNvPicPr>
            <a:picLocks noChangeAspect="1" noChangeArrowheads="1"/>
          </p:cNvPicPr>
          <p:nvPr/>
        </p:nvPicPr>
        <p:blipFill>
          <a:blip r:embed="rId34">
            <a:extLst>
              <a:ext uri="{28A0092B-C50C-407E-A947-70E740481C1C}">
                <a14:useLocalDpi xmlns:a14="http://schemas.microsoft.com/office/drawing/2010/main" val="0"/>
              </a:ext>
            </a:extLst>
          </a:blip>
          <a:srcRect t="30696" b="28639"/>
          <a:stretch>
            <a:fillRect/>
          </a:stretch>
        </p:blipFill>
        <p:spPr bwMode="auto">
          <a:xfrm>
            <a:off x="6251575" y="3735388"/>
            <a:ext cx="1182688" cy="4524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80" name="Picture 3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596313" y="2738438"/>
            <a:ext cx="1565275" cy="30638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81" name="Picture 34" descr="Keihan"/>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951413" y="4203700"/>
            <a:ext cx="15351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2" name="Picture 3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138613" y="4076700"/>
            <a:ext cx="673100" cy="6350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83" name="Picture 36"/>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8912225" y="3914775"/>
            <a:ext cx="773113" cy="7270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84" name="Picture 3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71513" y="5857875"/>
            <a:ext cx="1235075" cy="2206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85" name="Picture 3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0291763" y="5918200"/>
            <a:ext cx="1565275" cy="3095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86" name="Picture 3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349500" y="5470525"/>
            <a:ext cx="1325563" cy="5270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87" name="Picture 4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735513" y="2055813"/>
            <a:ext cx="1363662" cy="6207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88" name="Picture 41"/>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268538" y="4902200"/>
            <a:ext cx="1820862" cy="3159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89" name="Picture 4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632700" y="3597275"/>
            <a:ext cx="963613" cy="4540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90" name="Picture 43" descr="sony"/>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127875" y="4484688"/>
            <a:ext cx="12811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91" name="Picture 44"/>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870700" y="5026025"/>
            <a:ext cx="2041525" cy="1905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92" name="Picture 46"/>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573088" y="5126038"/>
            <a:ext cx="1506537" cy="3016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93" name="Picture 47"/>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252913" y="5468938"/>
            <a:ext cx="1289050" cy="38258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94" name="Picture 48"/>
          <p:cNvPicPr>
            <a:picLocks noChangeAspect="1" noChangeArrowheads="1"/>
          </p:cNvPicPr>
          <p:nvPr/>
        </p:nvPicPr>
        <p:blipFill>
          <a:blip r:embed="rId49">
            <a:extLst>
              <a:ext uri="{28A0092B-C50C-407E-A947-70E740481C1C}">
                <a14:useLocalDpi xmlns:a14="http://schemas.microsoft.com/office/drawing/2010/main" val="0"/>
              </a:ext>
            </a:extLst>
          </a:blip>
          <a:srcRect l="21715" t="70677" r="69261" b="14488"/>
          <a:stretch>
            <a:fillRect/>
          </a:stretch>
        </p:blipFill>
        <p:spPr bwMode="auto">
          <a:xfrm>
            <a:off x="2927350" y="3992563"/>
            <a:ext cx="811213"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95" name="Picture 49"/>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0393363" y="4816475"/>
            <a:ext cx="1463675" cy="398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96" name="Picture 50"/>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6373813" y="5726113"/>
            <a:ext cx="1387475" cy="8747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97" name="Picture 51"/>
          <p:cNvPicPr>
            <a:picLocks noChangeAspect="1" noChangeArrowheads="1"/>
          </p:cNvPicPr>
          <p:nvPr/>
        </p:nvPicPr>
        <p:blipFill>
          <a:blip r:embed="rId52">
            <a:extLst>
              <a:ext uri="{28A0092B-C50C-407E-A947-70E740481C1C}">
                <a14:useLocalDpi xmlns:a14="http://schemas.microsoft.com/office/drawing/2010/main" val="0"/>
              </a:ext>
            </a:extLst>
          </a:blip>
          <a:srcRect l="8701" t="13889" r="12231" b="4167"/>
          <a:stretch>
            <a:fillRect/>
          </a:stretch>
        </p:blipFill>
        <p:spPr bwMode="auto">
          <a:xfrm>
            <a:off x="10764838" y="2119313"/>
            <a:ext cx="1058862" cy="655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98" name="Picture 52" descr="img_logoalfa"/>
          <p:cNvPicPr>
            <a:picLocks noChangeAspect="1" noChangeArrowheads="1"/>
          </p:cNvPicPr>
          <p:nvPr/>
        </p:nvPicPr>
        <p:blipFill>
          <a:blip r:embed="rId53">
            <a:extLst>
              <a:ext uri="{28A0092B-C50C-407E-A947-70E740481C1C}">
                <a14:useLocalDpi xmlns:a14="http://schemas.microsoft.com/office/drawing/2010/main" val="0"/>
              </a:ext>
            </a:extLst>
          </a:blip>
          <a:srcRect l="3903" t="5000" r="3903"/>
          <a:stretch>
            <a:fillRect/>
          </a:stretch>
        </p:blipFill>
        <p:spPr bwMode="auto">
          <a:xfrm>
            <a:off x="10890250" y="2725738"/>
            <a:ext cx="9667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99" name="Picture 54"/>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10928350" y="1474788"/>
            <a:ext cx="928688" cy="708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400" name="Picture 55" descr="Tequila Herradura">
            <a:hlinkClick r:id="rId55"/>
          </p:cNvPr>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9902825" y="4021138"/>
            <a:ext cx="16954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01" name="Picture 56"/>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8491538" y="5791200"/>
            <a:ext cx="1344612" cy="928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402" name="Picture 57" descr="IC_INTRACOM_Logo"/>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10004425" y="3352800"/>
            <a:ext cx="19177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03" name="Picture 58"/>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5821363" y="5276850"/>
            <a:ext cx="31321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04" name="Picture 59" descr="BorderStatesElectric"/>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3586163" y="6137275"/>
            <a:ext cx="2298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05" name="Picture 60"/>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9229725" y="1635125"/>
            <a:ext cx="1500188" cy="2746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7406" name="Group 61"/>
          <p:cNvGrpSpPr>
            <a:grpSpLocks/>
          </p:cNvGrpSpPr>
          <p:nvPr/>
        </p:nvGrpSpPr>
        <p:grpSpPr bwMode="auto">
          <a:xfrm>
            <a:off x="8655050" y="2036763"/>
            <a:ext cx="1738313" cy="573087"/>
            <a:chOff x="3696" y="96"/>
            <a:chExt cx="960" cy="384"/>
          </a:xfrm>
        </p:grpSpPr>
        <p:pic>
          <p:nvPicPr>
            <p:cNvPr id="57407" name="Picture 62" descr="audi_logo"/>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3936" y="149"/>
              <a:ext cx="72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08" name="Picture 63" descr="vw1"/>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3696" y="96"/>
              <a:ext cx="35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14288"/>
            <a:ext cx="9891713" cy="654050"/>
          </a:xfrm>
          <a:prstGeom prst="rect">
            <a:avLst/>
          </a:prstGeom>
          <a:solidFill>
            <a:schemeClr val="accent1"/>
          </a:solidFill>
          <a:effectLst/>
        </p:spPr>
        <p:txBody>
          <a:bodyPr lIns="102376" tIns="51188" rIns="102376" bIns="51188">
            <a:spAutoFit/>
          </a:bodyPr>
          <a:lstStyle/>
          <a:p>
            <a:pPr>
              <a:lnSpc>
                <a:spcPts val="4255"/>
              </a:lnSpc>
              <a:defRPr/>
            </a:pPr>
            <a:r>
              <a:rPr lang="en-US" sz="3200" b="1" cap="all" dirty="0">
                <a:solidFill>
                  <a:srgbClr val="FFFFFF"/>
                </a:solidFill>
                <a:effectLst>
                  <a:outerShdw blurRad="288925" dir="2700000" algn="tl" rotWithShape="0">
                    <a:srgbClr val="000000">
                      <a:alpha val="43000"/>
                    </a:srgbClr>
                  </a:outerShdw>
                </a:effectLst>
              </a:rPr>
              <a:t>  RUN SIMPLE</a:t>
            </a:r>
          </a:p>
        </p:txBody>
      </p:sp>
      <p:sp>
        <p:nvSpPr>
          <p:cNvPr id="11" name="Rectangle 10"/>
          <p:cNvSpPr/>
          <p:nvPr/>
        </p:nvSpPr>
        <p:spPr bwMode="auto">
          <a:xfrm>
            <a:off x="0" y="2366963"/>
            <a:ext cx="9891713" cy="654050"/>
          </a:xfrm>
          <a:prstGeom prst="rect">
            <a:avLst/>
          </a:prstGeom>
          <a:solidFill>
            <a:schemeClr val="accent1"/>
          </a:solidFill>
          <a:effectLst/>
        </p:spPr>
        <p:txBody>
          <a:bodyPr lIns="102376" tIns="51188" rIns="102376" bIns="51188">
            <a:spAutoFit/>
          </a:bodyPr>
          <a:lstStyle/>
          <a:p>
            <a:pPr>
              <a:lnSpc>
                <a:spcPts val="4255"/>
              </a:lnSpc>
              <a:defRPr/>
            </a:pPr>
            <a:r>
              <a:rPr lang="en-US" sz="3200" b="1" cap="all" dirty="0">
                <a:solidFill>
                  <a:srgbClr val="FFFFFF"/>
                </a:solidFill>
                <a:effectLst>
                  <a:outerShdw blurRad="288925" dir="2700000" algn="tl" rotWithShape="0">
                    <a:srgbClr val="000000">
                      <a:alpha val="43000"/>
                    </a:srgbClr>
                  </a:outerShdw>
                </a:effectLst>
              </a:rPr>
              <a:t>  RUN FAST</a:t>
            </a:r>
          </a:p>
        </p:txBody>
      </p:sp>
      <p:sp>
        <p:nvSpPr>
          <p:cNvPr id="12" name="Rectangle 11"/>
          <p:cNvSpPr/>
          <p:nvPr/>
        </p:nvSpPr>
        <p:spPr bwMode="auto">
          <a:xfrm>
            <a:off x="0" y="4635500"/>
            <a:ext cx="9891713" cy="654050"/>
          </a:xfrm>
          <a:prstGeom prst="rect">
            <a:avLst/>
          </a:prstGeom>
          <a:solidFill>
            <a:schemeClr val="accent1"/>
          </a:solidFill>
          <a:effectLst/>
        </p:spPr>
        <p:txBody>
          <a:bodyPr lIns="102376" tIns="51188" rIns="102376" bIns="51188">
            <a:spAutoFit/>
          </a:bodyPr>
          <a:lstStyle/>
          <a:p>
            <a:pPr>
              <a:lnSpc>
                <a:spcPts val="4255"/>
              </a:lnSpc>
              <a:defRPr/>
            </a:pPr>
            <a:r>
              <a:rPr lang="en-US" sz="3200" b="1" cap="all" dirty="0">
                <a:solidFill>
                  <a:srgbClr val="FFFFFF"/>
                </a:solidFill>
                <a:effectLst>
                  <a:outerShdw blurRad="288925" dir="2700000" algn="tl" rotWithShape="0">
                    <a:srgbClr val="000000">
                      <a:alpha val="43000"/>
                    </a:srgbClr>
                  </a:outerShdw>
                </a:effectLst>
              </a:rPr>
              <a:t>  RUN SMART</a:t>
            </a:r>
          </a:p>
        </p:txBody>
      </p:sp>
      <p:sp>
        <p:nvSpPr>
          <p:cNvPr id="14345" name="TextBox 23"/>
          <p:cNvSpPr txBox="1">
            <a:spLocks noChangeArrowheads="1"/>
          </p:cNvSpPr>
          <p:nvPr/>
        </p:nvSpPr>
        <p:spPr bwMode="auto">
          <a:xfrm>
            <a:off x="1987550" y="809625"/>
            <a:ext cx="7431088" cy="1528763"/>
          </a:xfrm>
          <a:prstGeom prst="rect">
            <a:avLst/>
          </a:prstGeom>
          <a:noFill/>
          <a:ln w="9525">
            <a:noFill/>
            <a:miter lim="800000"/>
            <a:headEnd/>
            <a:tailEnd/>
          </a:ln>
        </p:spPr>
        <p:txBody>
          <a:bodyPr>
            <a:spAutoFit/>
          </a:bodyPr>
          <a:lstStyle/>
          <a:p>
            <a:pPr marL="380990" indent="-380990">
              <a:buFont typeface="Wingdings" panose="05000000000000000000" pitchFamily="2" charset="2"/>
              <a:buChar char="§"/>
              <a:defRPr/>
            </a:pPr>
            <a:r>
              <a:rPr lang="en-US" sz="1867" dirty="0"/>
              <a:t>First processer designed for Big Data with massive parallelism and bandwidth for real-time Analytics results</a:t>
            </a:r>
          </a:p>
          <a:p>
            <a:pPr marL="380990" indent="-380990">
              <a:buFont typeface="Wingdings" panose="05000000000000000000" pitchFamily="2" charset="2"/>
              <a:buChar char="§"/>
              <a:defRPr/>
            </a:pPr>
            <a:r>
              <a:rPr lang="en-US" sz="1867" dirty="0"/>
              <a:t>Consolidate and reduce number of systems to eliminate complexity, minimize points of failure, reduce latency and simplify management</a:t>
            </a:r>
          </a:p>
        </p:txBody>
      </p:sp>
      <p:sp>
        <p:nvSpPr>
          <p:cNvPr id="14346" name="TextBox 24"/>
          <p:cNvSpPr txBox="1">
            <a:spLocks noChangeArrowheads="1"/>
          </p:cNvSpPr>
          <p:nvPr/>
        </p:nvSpPr>
        <p:spPr bwMode="auto">
          <a:xfrm>
            <a:off x="1987550" y="3121025"/>
            <a:ext cx="8813800" cy="666750"/>
          </a:xfrm>
          <a:prstGeom prst="rect">
            <a:avLst/>
          </a:prstGeom>
          <a:noFill/>
          <a:ln w="9525">
            <a:noFill/>
            <a:miter lim="800000"/>
            <a:headEnd/>
            <a:tailEnd/>
          </a:ln>
        </p:spPr>
        <p:txBody>
          <a:bodyPr>
            <a:spAutoFit/>
          </a:bodyPr>
          <a:lstStyle/>
          <a:p>
            <a:pPr marL="380990" indent="-380990">
              <a:buFont typeface="Wingdings" panose="05000000000000000000" pitchFamily="2" charset="2"/>
              <a:buChar char="§"/>
              <a:defRPr/>
            </a:pPr>
            <a:r>
              <a:rPr lang="en-US" sz="1867" dirty="0"/>
              <a:t>Faster business decisions through complex analytics</a:t>
            </a:r>
          </a:p>
          <a:p>
            <a:pPr marL="380990" indent="-380990">
              <a:buFont typeface="Wingdings" panose="05000000000000000000" pitchFamily="2" charset="2"/>
              <a:buChar char="§"/>
              <a:defRPr/>
            </a:pPr>
            <a:r>
              <a:rPr lang="en-US" sz="1867" dirty="0"/>
              <a:t>Maximize performance and response with latest POWER8</a:t>
            </a:r>
          </a:p>
        </p:txBody>
      </p:sp>
      <p:sp>
        <p:nvSpPr>
          <p:cNvPr id="14347" name="TextBox 25"/>
          <p:cNvSpPr txBox="1">
            <a:spLocks noChangeArrowheads="1"/>
          </p:cNvSpPr>
          <p:nvPr/>
        </p:nvSpPr>
        <p:spPr bwMode="auto">
          <a:xfrm>
            <a:off x="1987550" y="5434013"/>
            <a:ext cx="7754938" cy="1816100"/>
          </a:xfrm>
          <a:prstGeom prst="rect">
            <a:avLst/>
          </a:prstGeom>
          <a:noFill/>
          <a:ln w="9525">
            <a:noFill/>
            <a:miter lim="800000"/>
            <a:headEnd/>
            <a:tailEnd/>
          </a:ln>
        </p:spPr>
        <p:txBody>
          <a:bodyPr>
            <a:spAutoFit/>
          </a:bodyPr>
          <a:lstStyle/>
          <a:p>
            <a:pPr marL="380990" indent="-380990">
              <a:buFont typeface="Wingdings" panose="05000000000000000000" pitchFamily="2" charset="2"/>
              <a:buChar char="§"/>
              <a:defRPr/>
            </a:pPr>
            <a:r>
              <a:rPr lang="en-US" sz="1867" dirty="0"/>
              <a:t>On premise, elastic computing resources with Capacity on Demand</a:t>
            </a:r>
          </a:p>
          <a:p>
            <a:pPr marL="380990" indent="-380990">
              <a:buFont typeface="Wingdings" panose="05000000000000000000" pitchFamily="2" charset="2"/>
              <a:buChar char="§"/>
              <a:defRPr/>
            </a:pPr>
            <a:r>
              <a:rPr lang="en-US" sz="1867" dirty="0"/>
              <a:t>Pre-emptively migrate workloads before failures by using advanced self-monitoring and predictive failure alerts</a:t>
            </a:r>
          </a:p>
          <a:p>
            <a:pPr>
              <a:defRPr/>
            </a:pPr>
            <a:r>
              <a:rPr lang="en-US" sz="1867" dirty="0"/>
              <a:t> </a:t>
            </a:r>
          </a:p>
          <a:p>
            <a:pPr>
              <a:defRPr/>
            </a:pPr>
            <a:r>
              <a:rPr lang="en-US" sz="1867" dirty="0"/>
              <a:t> </a:t>
            </a:r>
          </a:p>
          <a:p>
            <a:pPr>
              <a:defRPr/>
            </a:pPr>
            <a:r>
              <a:rPr lang="en-US" sz="1867" dirty="0"/>
              <a:t> </a:t>
            </a:r>
          </a:p>
        </p:txBody>
      </p:sp>
      <p:grpSp>
        <p:nvGrpSpPr>
          <p:cNvPr id="58376" name="Group 30"/>
          <p:cNvGrpSpPr>
            <a:grpSpLocks/>
          </p:cNvGrpSpPr>
          <p:nvPr/>
        </p:nvGrpSpPr>
        <p:grpSpPr bwMode="auto">
          <a:xfrm>
            <a:off x="414338" y="868363"/>
            <a:ext cx="1268412" cy="1268412"/>
            <a:chOff x="1139497" y="503676"/>
            <a:chExt cx="1127125" cy="1127125"/>
          </a:xfrm>
        </p:grpSpPr>
        <p:sp>
          <p:nvSpPr>
            <p:cNvPr id="32" name="Oval 31"/>
            <p:cNvSpPr/>
            <p:nvPr/>
          </p:nvSpPr>
          <p:spPr bwMode="gray">
            <a:xfrm>
              <a:off x="1139497" y="503676"/>
              <a:ext cx="1127125" cy="1127125"/>
            </a:xfrm>
            <a:prstGeom prst="ellipse">
              <a:avLst/>
            </a:prstGeom>
            <a:noFill/>
            <a:ln w="127000" algn="ctr">
              <a:solidFill>
                <a:schemeClr val="bg1">
                  <a:lumMod val="85000"/>
                </a:schemeClr>
              </a:solidFill>
              <a:miter lim="800000"/>
              <a:headEnd/>
              <a:tailEnd/>
            </a:ln>
          </p:spPr>
          <p:txBody>
            <a:bodyPr lIns="100764" tIns="80611" rIns="100764" bIns="80611" anchor="ctr"/>
            <a:lstStyle/>
            <a:p>
              <a:pPr algn="ctr" defTabSz="1022350">
                <a:spcBef>
                  <a:spcPct val="50000"/>
                </a:spcBef>
                <a:buClr>
                  <a:srgbClr val="F0AB00"/>
                </a:buClr>
                <a:buSzPct val="80000"/>
                <a:defRPr/>
              </a:pPr>
              <a:endParaRPr lang="en-US" sz="2200">
                <a:ea typeface="Arial Unicode MS" pitchFamily="34" charset="-128"/>
                <a:cs typeface="Arial Unicode MS" pitchFamily="34" charset="-128"/>
              </a:endParaRPr>
            </a:p>
          </p:txBody>
        </p:sp>
        <p:pic>
          <p:nvPicPr>
            <p:cNvPr id="58385" name="Picture 15" descr="Simp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0635" y="711638"/>
              <a:ext cx="708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377" name="Group 35"/>
          <p:cNvGrpSpPr>
            <a:grpSpLocks/>
          </p:cNvGrpSpPr>
          <p:nvPr/>
        </p:nvGrpSpPr>
        <p:grpSpPr bwMode="auto">
          <a:xfrm>
            <a:off x="414338" y="3175000"/>
            <a:ext cx="1268412" cy="1270000"/>
            <a:chOff x="4239885" y="505263"/>
            <a:chExt cx="1127125" cy="1127125"/>
          </a:xfrm>
        </p:grpSpPr>
        <p:sp>
          <p:nvSpPr>
            <p:cNvPr id="37" name="Oval 36"/>
            <p:cNvSpPr/>
            <p:nvPr/>
          </p:nvSpPr>
          <p:spPr bwMode="gray">
            <a:xfrm>
              <a:off x="4239885" y="505263"/>
              <a:ext cx="1127125" cy="1127125"/>
            </a:xfrm>
            <a:prstGeom prst="ellipse">
              <a:avLst/>
            </a:prstGeom>
            <a:noFill/>
            <a:ln w="127000" algn="ctr">
              <a:solidFill>
                <a:schemeClr val="bg1">
                  <a:lumMod val="85000"/>
                </a:schemeClr>
              </a:solidFill>
              <a:miter lim="800000"/>
              <a:headEnd/>
              <a:tailEnd/>
            </a:ln>
          </p:spPr>
          <p:txBody>
            <a:bodyPr lIns="100764" tIns="80611" rIns="100764" bIns="80611" anchor="ctr"/>
            <a:lstStyle/>
            <a:p>
              <a:pPr algn="ctr" defTabSz="1022350">
                <a:spcBef>
                  <a:spcPct val="50000"/>
                </a:spcBef>
                <a:buClr>
                  <a:srgbClr val="F0AB00"/>
                </a:buClr>
                <a:buSzPct val="80000"/>
                <a:defRPr/>
              </a:pPr>
              <a:endParaRPr lang="en-US" sz="2200">
                <a:ea typeface="Arial Unicode MS" pitchFamily="34" charset="-128"/>
                <a:cs typeface="Arial Unicode MS" pitchFamily="34" charset="-128"/>
              </a:endParaRPr>
            </a:p>
          </p:txBody>
        </p:sp>
        <p:pic>
          <p:nvPicPr>
            <p:cNvPr id="58383"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4685" y="713226"/>
              <a:ext cx="5302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378" name="Group 38"/>
          <p:cNvGrpSpPr>
            <a:grpSpLocks/>
          </p:cNvGrpSpPr>
          <p:nvPr/>
        </p:nvGrpSpPr>
        <p:grpSpPr bwMode="auto">
          <a:xfrm>
            <a:off x="412750" y="5495925"/>
            <a:ext cx="1271588" cy="1270000"/>
            <a:chOff x="7259310" y="506851"/>
            <a:chExt cx="1128712" cy="1127125"/>
          </a:xfrm>
        </p:grpSpPr>
        <p:sp>
          <p:nvSpPr>
            <p:cNvPr id="40" name="Oval 39"/>
            <p:cNvSpPr/>
            <p:nvPr/>
          </p:nvSpPr>
          <p:spPr bwMode="gray">
            <a:xfrm>
              <a:off x="7259310" y="506851"/>
              <a:ext cx="1128712" cy="1127125"/>
            </a:xfrm>
            <a:prstGeom prst="ellipse">
              <a:avLst/>
            </a:prstGeom>
            <a:noFill/>
            <a:ln w="127000" algn="ctr">
              <a:solidFill>
                <a:schemeClr val="bg1">
                  <a:lumMod val="85000"/>
                </a:schemeClr>
              </a:solidFill>
              <a:miter lim="800000"/>
              <a:headEnd/>
              <a:tailEnd/>
            </a:ln>
          </p:spPr>
          <p:txBody>
            <a:bodyPr lIns="100764" tIns="80611" rIns="100764" bIns="80611" anchor="ctr"/>
            <a:lstStyle/>
            <a:p>
              <a:pPr algn="ctr" defTabSz="1022350">
                <a:spcBef>
                  <a:spcPct val="50000"/>
                </a:spcBef>
                <a:buClr>
                  <a:srgbClr val="F0AB00"/>
                </a:buClr>
                <a:buSzPct val="80000"/>
                <a:defRPr/>
              </a:pPr>
              <a:endParaRPr lang="en-US" sz="2200">
                <a:ea typeface="Arial Unicode MS" pitchFamily="34" charset="-128"/>
                <a:cs typeface="Arial Unicode MS" pitchFamily="34" charset="-128"/>
              </a:endParaRPr>
            </a:p>
          </p:txBody>
        </p:sp>
        <p:pic>
          <p:nvPicPr>
            <p:cNvPr id="58381"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54597" y="714813"/>
              <a:ext cx="361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8379" name="Picture 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499725" y="1130300"/>
            <a:ext cx="148431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2130425" y="4513263"/>
            <a:ext cx="55721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3262313" y="3640138"/>
            <a:ext cx="55721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1770063" y="3754438"/>
            <a:ext cx="5588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3289300" y="4325938"/>
            <a:ext cx="55721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1273175" y="4359275"/>
            <a:ext cx="5572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2601913" y="4016375"/>
            <a:ext cx="5588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2889250" y="4886325"/>
            <a:ext cx="5572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1536700" y="5089525"/>
            <a:ext cx="5572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2409825" y="5380038"/>
            <a:ext cx="55721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2516188" y="3333750"/>
            <a:ext cx="557212"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2130425" y="2733675"/>
            <a:ext cx="5572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3033713" y="2574925"/>
            <a:ext cx="5588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1400175" y="3022600"/>
            <a:ext cx="5572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3517900" y="3106738"/>
            <a:ext cx="55721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1535113" y="2386013"/>
            <a:ext cx="55721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3429000" y="5075238"/>
            <a:ext cx="55721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2392363" y="2108200"/>
            <a:ext cx="5588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2" descr="http://larrydownes.com/wp-content/uploads/2009/11/intel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1693863" y="5634038"/>
            <a:ext cx="5588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descr="http://upload.wikimedia.org/wikipedia/commons/5/5e/BSoD_diagram.gif"/>
          <p:cNvPicPr>
            <a:picLocks noChangeAspect="1" noChangeArrowheads="1"/>
          </p:cNvPicPr>
          <p:nvPr/>
        </p:nvPicPr>
        <p:blipFill>
          <a:blip r:embed="rId4">
            <a:extLst>
              <a:ext uri="{28A0092B-C50C-407E-A947-70E740481C1C}">
                <a14:useLocalDpi xmlns:a14="http://schemas.microsoft.com/office/drawing/2010/main" val="0"/>
              </a:ext>
            </a:extLst>
          </a:blip>
          <a:srcRect r="15678"/>
          <a:stretch>
            <a:fillRect/>
          </a:stretch>
        </p:blipFill>
        <p:spPr bwMode="auto">
          <a:xfrm>
            <a:off x="1130300" y="3163888"/>
            <a:ext cx="3076575"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rot="2700000">
            <a:off x="285750" y="1893888"/>
            <a:ext cx="4737100" cy="4737100"/>
            <a:chOff x="259773" y="1080655"/>
            <a:chExt cx="3553691" cy="3553691"/>
          </a:xfrm>
        </p:grpSpPr>
        <p:sp>
          <p:nvSpPr>
            <p:cNvPr id="2" name="Oval 1"/>
            <p:cNvSpPr/>
            <p:nvPr/>
          </p:nvSpPr>
          <p:spPr>
            <a:xfrm>
              <a:off x="259773" y="1080655"/>
              <a:ext cx="3553691" cy="3553691"/>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cxnSp>
          <p:nvCxnSpPr>
            <p:cNvPr id="4" name="Straight Connector 3"/>
            <p:cNvCxnSpPr>
              <a:stCxn id="2" idx="0"/>
              <a:endCxn id="2" idx="4"/>
            </p:cNvCxnSpPr>
            <p:nvPr/>
          </p:nvCxnSpPr>
          <p:spPr>
            <a:xfrm>
              <a:off x="2036618" y="1080655"/>
              <a:ext cx="0" cy="3553691"/>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9414" name="TextBox 20"/>
          <p:cNvSpPr>
            <a:spLocks noGrp="1" noChangeArrowheads="1"/>
          </p:cNvSpPr>
          <p:nvPr>
            <p:ph type="title"/>
          </p:nvPr>
        </p:nvSpPr>
        <p:spPr>
          <a:xfrm>
            <a:off x="641350" y="906463"/>
            <a:ext cx="10725150" cy="471487"/>
          </a:xfrm>
        </p:spPr>
        <p:txBody>
          <a:bodyPr/>
          <a:lstStyle/>
          <a:p>
            <a:r>
              <a:rPr lang="en-US" altLang="en-US" sz="3200" b="1" i="1" smtClean="0"/>
              <a:t>Run Simple: </a:t>
            </a:r>
            <a:r>
              <a:rPr lang="en-US" altLang="en-US" smtClean="0"/>
              <a:t>IBM Power Systems consolidates server sprawl</a:t>
            </a:r>
          </a:p>
        </p:txBody>
      </p:sp>
      <p:sp>
        <p:nvSpPr>
          <p:cNvPr id="31" name="TextBox 20"/>
          <p:cNvSpPr txBox="1">
            <a:spLocks noChangeArrowheads="1"/>
          </p:cNvSpPr>
          <p:nvPr/>
        </p:nvSpPr>
        <p:spPr bwMode="auto">
          <a:xfrm>
            <a:off x="6221413" y="2490788"/>
            <a:ext cx="5562600"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5613" indent="-4556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Char char="§"/>
            </a:pPr>
            <a:r>
              <a:rPr lang="en-US" altLang="en-US" sz="2900">
                <a:solidFill>
                  <a:schemeClr val="tx2"/>
                </a:solidFill>
                <a:ea typeface="MS PGothic" panose="020B0600070205080204" pitchFamily="34" charset="-128"/>
              </a:rPr>
              <a:t>Reduced complexity</a:t>
            </a:r>
          </a:p>
          <a:p>
            <a:pPr>
              <a:buFont typeface="Wingdings" panose="05000000000000000000" pitchFamily="2" charset="2"/>
              <a:buChar char="§"/>
            </a:pPr>
            <a:r>
              <a:rPr lang="en-US" altLang="en-US" sz="2900">
                <a:solidFill>
                  <a:schemeClr val="tx2"/>
                </a:solidFill>
                <a:ea typeface="MS PGothic" panose="020B0600070205080204" pitchFamily="34" charset="-128"/>
              </a:rPr>
              <a:t>Reduced latency</a:t>
            </a:r>
          </a:p>
          <a:p>
            <a:pPr>
              <a:buFont typeface="Wingdings" panose="05000000000000000000" pitchFamily="2" charset="2"/>
              <a:buChar char="§"/>
            </a:pPr>
            <a:r>
              <a:rPr lang="en-US" altLang="en-US" sz="2900">
                <a:solidFill>
                  <a:schemeClr val="tx2"/>
                </a:solidFill>
                <a:ea typeface="MS PGothic" panose="020B0600070205080204" pitchFamily="34" charset="-128"/>
              </a:rPr>
              <a:t>Reduced points of failure</a:t>
            </a:r>
          </a:p>
          <a:p>
            <a:pPr>
              <a:buFont typeface="Wingdings" panose="05000000000000000000" pitchFamily="2" charset="2"/>
              <a:buChar char="§"/>
            </a:pPr>
            <a:r>
              <a:rPr lang="en-US" altLang="en-US" sz="2900">
                <a:solidFill>
                  <a:schemeClr val="tx2"/>
                </a:solidFill>
                <a:ea typeface="MS PGothic" panose="020B0600070205080204" pitchFamily="34" charset="-128"/>
              </a:rPr>
              <a:t>Improved manageability</a:t>
            </a:r>
          </a:p>
          <a:p>
            <a:pPr>
              <a:buFont typeface="Wingdings" panose="05000000000000000000" pitchFamily="2" charset="2"/>
              <a:buChar char="§"/>
            </a:pPr>
            <a:r>
              <a:rPr lang="en-US" altLang="en-US" sz="2900">
                <a:solidFill>
                  <a:schemeClr val="tx2"/>
                </a:solidFill>
                <a:ea typeface="MS PGothic" panose="020B0600070205080204" pitchFamily="34" charset="-128"/>
              </a:rPr>
              <a:t>Improved reliability</a:t>
            </a:r>
          </a:p>
          <a:p>
            <a:pPr>
              <a:buFont typeface="Wingdings" panose="05000000000000000000" pitchFamily="2" charset="2"/>
              <a:buChar char="§"/>
            </a:pPr>
            <a:r>
              <a:rPr lang="en-US" altLang="en-US" sz="2900">
                <a:solidFill>
                  <a:schemeClr val="tx2"/>
                </a:solidFill>
                <a:ea typeface="MS PGothic" panose="020B0600070205080204" pitchFamily="34" charset="-128"/>
              </a:rPr>
              <a:t>Improved availability</a:t>
            </a:r>
          </a:p>
          <a:p>
            <a:pPr>
              <a:buFont typeface="Wingdings" panose="05000000000000000000" pitchFamily="2" charset="2"/>
              <a:buChar char="§"/>
            </a:pPr>
            <a:r>
              <a:rPr lang="en-US" altLang="en-US" sz="2900">
                <a:solidFill>
                  <a:schemeClr val="tx2"/>
                </a:solidFill>
                <a:ea typeface="MS PGothic" panose="020B0600070205080204" pitchFamily="34" charset="-128"/>
              </a:rPr>
              <a:t>Improved security</a:t>
            </a:r>
          </a:p>
          <a:p>
            <a:r>
              <a:rPr lang="en-US" altLang="en-US" sz="2900">
                <a:solidFill>
                  <a:schemeClr val="tx2"/>
                </a:solidFill>
                <a:ea typeface="MS PGothic" panose="020B0600070205080204" pitchFamily="34" charset="-128"/>
              </a:rPr>
              <a:t> </a:t>
            </a:r>
          </a:p>
          <a:p>
            <a:r>
              <a:rPr lang="en-US" altLang="en-US" sz="2900">
                <a:solidFill>
                  <a:schemeClr val="tx2"/>
                </a:solidFill>
                <a:ea typeface="MS PGothic" panose="020B0600070205080204" pitchFamily="34" charset="-128"/>
              </a:rPr>
              <a:t> </a:t>
            </a:r>
          </a:p>
          <a:p>
            <a:r>
              <a:rPr lang="en-US" altLang="en-US" sz="2900">
                <a:solidFill>
                  <a:schemeClr val="tx2"/>
                </a:solidFill>
                <a:ea typeface="MS PGothic" panose="020B0600070205080204" pitchFamily="34" charset="-128"/>
              </a:rPr>
              <a:t> </a:t>
            </a:r>
          </a:p>
          <a:p>
            <a:endParaRPr lang="en-US" altLang="en-US" sz="2900">
              <a:solidFill>
                <a:schemeClr val="tx2"/>
              </a:solidFill>
              <a:ea typeface="MS PGothic" panose="020B0600070205080204" pitchFamily="34" charset="-128"/>
            </a:endParaRPr>
          </a:p>
        </p:txBody>
      </p:sp>
      <p:sp>
        <p:nvSpPr>
          <p:cNvPr id="38" name="Left Brace 37"/>
          <p:cNvSpPr/>
          <p:nvPr/>
        </p:nvSpPr>
        <p:spPr bwMode="auto">
          <a:xfrm>
            <a:off x="5565775" y="2490788"/>
            <a:ext cx="557213" cy="3265487"/>
          </a:xfrm>
          <a:prstGeom prst="leftBrace">
            <a:avLst>
              <a:gd name="adj1" fmla="val 112745"/>
              <a:gd name="adj2" fmla="val 48017"/>
            </a:avLst>
          </a:prstGeom>
          <a:noFill/>
          <a:ln w="38100">
            <a:solidFill>
              <a:srgbClr val="84B627"/>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100"/>
                                  </p:stCondLst>
                                  <p:childTnLst>
                                    <p:set>
                                      <p:cBhvr>
                                        <p:cTn id="9" dur="1" fill="hold">
                                          <p:stCondLst>
                                            <p:cond delay="0"/>
                                          </p:stCondLst>
                                        </p:cTn>
                                        <p:tgtEl>
                                          <p:spTgt spid="50"/>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nodeType="afterEffect">
                                  <p:stCondLst>
                                    <p:cond delay="100"/>
                                  </p:stCondLst>
                                  <p:childTnLst>
                                    <p:set>
                                      <p:cBhvr>
                                        <p:cTn id="12" dur="1" fill="hold">
                                          <p:stCondLst>
                                            <p:cond delay="0"/>
                                          </p:stCondLst>
                                        </p:cTn>
                                        <p:tgtEl>
                                          <p:spTgt spid="51"/>
                                        </p:tgtEl>
                                        <p:attrNameLst>
                                          <p:attrName>style.visibility</p:attrName>
                                        </p:attrNameLst>
                                      </p:cBhvr>
                                      <p:to>
                                        <p:strVal val="visible"/>
                                      </p:to>
                                    </p:set>
                                  </p:childTnLst>
                                </p:cTn>
                              </p:par>
                            </p:childTnLst>
                          </p:cTn>
                        </p:par>
                        <p:par>
                          <p:cTn id="13" fill="hold" nodeType="afterGroup">
                            <p:stCondLst>
                              <p:cond delay="700"/>
                            </p:stCondLst>
                            <p:childTnLst>
                              <p:par>
                                <p:cTn id="14" presetID="1" presetClass="entr" presetSubtype="0" fill="hold" nodeType="afterEffect">
                                  <p:stCondLst>
                                    <p:cond delay="100"/>
                                  </p:stCondLst>
                                  <p:childTnLst>
                                    <p:set>
                                      <p:cBhvr>
                                        <p:cTn id="15" dur="1" fill="hold">
                                          <p:stCondLst>
                                            <p:cond delay="0"/>
                                          </p:stCondLst>
                                        </p:cTn>
                                        <p:tgtEl>
                                          <p:spTgt spid="52"/>
                                        </p:tgtEl>
                                        <p:attrNameLst>
                                          <p:attrName>style.visibility</p:attrName>
                                        </p:attrNameLst>
                                      </p:cBhvr>
                                      <p:to>
                                        <p:strVal val="visible"/>
                                      </p:to>
                                    </p:set>
                                  </p:childTnLst>
                                </p:cTn>
                              </p:par>
                            </p:childTnLst>
                          </p:cTn>
                        </p:par>
                        <p:par>
                          <p:cTn id="16" fill="hold" nodeType="afterGroup">
                            <p:stCondLst>
                              <p:cond delay="800"/>
                            </p:stCondLst>
                            <p:childTnLst>
                              <p:par>
                                <p:cTn id="17" presetID="1" presetClass="entr" presetSubtype="0" fill="hold" nodeType="afterEffect">
                                  <p:stCondLst>
                                    <p:cond delay="100"/>
                                  </p:stCondLst>
                                  <p:childTnLst>
                                    <p:set>
                                      <p:cBhvr>
                                        <p:cTn id="18" dur="1" fill="hold">
                                          <p:stCondLst>
                                            <p:cond delay="0"/>
                                          </p:stCondLst>
                                        </p:cTn>
                                        <p:tgtEl>
                                          <p:spTgt spid="53"/>
                                        </p:tgtEl>
                                        <p:attrNameLst>
                                          <p:attrName>style.visibility</p:attrName>
                                        </p:attrNameLst>
                                      </p:cBhvr>
                                      <p:to>
                                        <p:strVal val="visible"/>
                                      </p:to>
                                    </p:set>
                                  </p:childTnLst>
                                </p:cTn>
                              </p:par>
                            </p:childTnLst>
                          </p:cTn>
                        </p:par>
                        <p:par>
                          <p:cTn id="19" fill="hold" nodeType="afterGroup">
                            <p:stCondLst>
                              <p:cond delay="900"/>
                            </p:stCondLst>
                            <p:childTnLst>
                              <p:par>
                                <p:cTn id="20" presetID="1" presetClass="entr" presetSubtype="0" fill="hold" nodeType="afterEffect">
                                  <p:stCondLst>
                                    <p:cond delay="100"/>
                                  </p:stCondLst>
                                  <p:childTnLst>
                                    <p:set>
                                      <p:cBhvr>
                                        <p:cTn id="21" dur="1" fill="hold">
                                          <p:stCondLst>
                                            <p:cond delay="0"/>
                                          </p:stCondLst>
                                        </p:cTn>
                                        <p:tgtEl>
                                          <p:spTgt spid="54"/>
                                        </p:tgtEl>
                                        <p:attrNameLst>
                                          <p:attrName>style.visibility</p:attrName>
                                        </p:attrNameLst>
                                      </p:cBhvr>
                                      <p:to>
                                        <p:strVal val="visible"/>
                                      </p:to>
                                    </p:set>
                                  </p:childTnLst>
                                </p:cTn>
                              </p:par>
                            </p:childTnLst>
                          </p:cTn>
                        </p:par>
                        <p:par>
                          <p:cTn id="22" fill="hold" nodeType="afterGroup">
                            <p:stCondLst>
                              <p:cond delay="1000"/>
                            </p:stCondLst>
                            <p:childTnLst>
                              <p:par>
                                <p:cTn id="23" presetID="1" presetClass="entr" presetSubtype="0" fill="hold" nodeType="afterEffect">
                                  <p:stCondLst>
                                    <p:cond delay="100"/>
                                  </p:stCondLst>
                                  <p:childTnLst>
                                    <p:set>
                                      <p:cBhvr>
                                        <p:cTn id="24" dur="1" fill="hold">
                                          <p:stCondLst>
                                            <p:cond delay="0"/>
                                          </p:stCondLst>
                                        </p:cTn>
                                        <p:tgtEl>
                                          <p:spTgt spid="55"/>
                                        </p:tgtEl>
                                        <p:attrNameLst>
                                          <p:attrName>style.visibility</p:attrName>
                                        </p:attrNameLst>
                                      </p:cBhvr>
                                      <p:to>
                                        <p:strVal val="visible"/>
                                      </p:to>
                                    </p:set>
                                  </p:childTnLst>
                                </p:cTn>
                              </p:par>
                            </p:childTnLst>
                          </p:cTn>
                        </p:par>
                        <p:par>
                          <p:cTn id="25" fill="hold" nodeType="afterGroup">
                            <p:stCondLst>
                              <p:cond delay="1100"/>
                            </p:stCondLst>
                            <p:childTnLst>
                              <p:par>
                                <p:cTn id="26" presetID="1" presetClass="entr" presetSubtype="0" fill="hold" nodeType="afterEffect">
                                  <p:stCondLst>
                                    <p:cond delay="100"/>
                                  </p:stCondLst>
                                  <p:childTnLst>
                                    <p:set>
                                      <p:cBhvr>
                                        <p:cTn id="27" dur="1" fill="hold">
                                          <p:stCondLst>
                                            <p:cond delay="0"/>
                                          </p:stCondLst>
                                        </p:cTn>
                                        <p:tgtEl>
                                          <p:spTgt spid="56"/>
                                        </p:tgtEl>
                                        <p:attrNameLst>
                                          <p:attrName>style.visibility</p:attrName>
                                        </p:attrNameLst>
                                      </p:cBhvr>
                                      <p:to>
                                        <p:strVal val="visible"/>
                                      </p:to>
                                    </p:set>
                                  </p:childTnLst>
                                </p:cTn>
                              </p:par>
                            </p:childTnLst>
                          </p:cTn>
                        </p:par>
                        <p:par>
                          <p:cTn id="28" fill="hold" nodeType="afterGroup">
                            <p:stCondLst>
                              <p:cond delay="1200"/>
                            </p:stCondLst>
                            <p:childTnLst>
                              <p:par>
                                <p:cTn id="29" presetID="1" presetClass="entr" presetSubtype="0" fill="hold" nodeType="afterEffect">
                                  <p:stCondLst>
                                    <p:cond delay="100"/>
                                  </p:stCondLst>
                                  <p:childTnLst>
                                    <p:set>
                                      <p:cBhvr>
                                        <p:cTn id="30" dur="1" fill="hold">
                                          <p:stCondLst>
                                            <p:cond delay="0"/>
                                          </p:stCondLst>
                                        </p:cTn>
                                        <p:tgtEl>
                                          <p:spTgt spid="57"/>
                                        </p:tgtEl>
                                        <p:attrNameLst>
                                          <p:attrName>style.visibility</p:attrName>
                                        </p:attrNameLst>
                                      </p:cBhvr>
                                      <p:to>
                                        <p:strVal val="visible"/>
                                      </p:to>
                                    </p:set>
                                  </p:childTnLst>
                                </p:cTn>
                              </p:par>
                            </p:childTnLst>
                          </p:cTn>
                        </p:par>
                        <p:par>
                          <p:cTn id="31" fill="hold" nodeType="afterGroup">
                            <p:stCondLst>
                              <p:cond delay="1300"/>
                            </p:stCondLst>
                            <p:childTnLst>
                              <p:par>
                                <p:cTn id="32" presetID="1" presetClass="entr" presetSubtype="0" fill="hold" nodeType="afterEffect">
                                  <p:stCondLst>
                                    <p:cond delay="100"/>
                                  </p:stCondLst>
                                  <p:childTnLst>
                                    <p:set>
                                      <p:cBhvr>
                                        <p:cTn id="33" dur="1" fill="hold">
                                          <p:stCondLst>
                                            <p:cond delay="0"/>
                                          </p:stCondLst>
                                        </p:cTn>
                                        <p:tgtEl>
                                          <p:spTgt spid="58"/>
                                        </p:tgtEl>
                                        <p:attrNameLst>
                                          <p:attrName>style.visibility</p:attrName>
                                        </p:attrNameLst>
                                      </p:cBhvr>
                                      <p:to>
                                        <p:strVal val="visible"/>
                                      </p:to>
                                    </p:set>
                                  </p:childTnLst>
                                </p:cTn>
                              </p:par>
                            </p:childTnLst>
                          </p:cTn>
                        </p:par>
                        <p:par>
                          <p:cTn id="34" fill="hold" nodeType="afterGroup">
                            <p:stCondLst>
                              <p:cond delay="1400"/>
                            </p:stCondLst>
                            <p:childTnLst>
                              <p:par>
                                <p:cTn id="35" presetID="1" presetClass="entr" presetSubtype="0" fill="hold" nodeType="after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par>
                          <p:cTn id="37" fill="hold" nodeType="afterGroup">
                            <p:stCondLst>
                              <p:cond delay="1400"/>
                            </p:stCondLst>
                            <p:childTnLst>
                              <p:par>
                                <p:cTn id="38" presetID="1" presetClass="entr" presetSubtype="0" fill="hold" nodeType="afterEffect">
                                  <p:stCondLst>
                                    <p:cond delay="0"/>
                                  </p:stCondLst>
                                  <p:childTnLst>
                                    <p:set>
                                      <p:cBhvr>
                                        <p:cTn id="39" dur="1" fill="hold">
                                          <p:stCondLst>
                                            <p:cond delay="0"/>
                                          </p:stCondLst>
                                        </p:cTn>
                                        <p:tgtEl>
                                          <p:spTgt spid="65"/>
                                        </p:tgtEl>
                                        <p:attrNameLst>
                                          <p:attrName>style.visibility</p:attrName>
                                        </p:attrNameLst>
                                      </p:cBhvr>
                                      <p:to>
                                        <p:strVal val="visible"/>
                                      </p:to>
                                    </p:set>
                                  </p:childTnLst>
                                </p:cTn>
                              </p:par>
                            </p:childTnLst>
                          </p:cTn>
                        </p:par>
                        <p:par>
                          <p:cTn id="40" fill="hold" nodeType="afterGroup">
                            <p:stCondLst>
                              <p:cond delay="1400"/>
                            </p:stCondLst>
                            <p:childTnLst>
                              <p:par>
                                <p:cTn id="41" presetID="1" presetClass="entr" presetSubtype="0" fill="hold" nodeType="afterEffect">
                                  <p:stCondLst>
                                    <p:cond delay="100"/>
                                  </p:stCondLst>
                                  <p:childTnLst>
                                    <p:set>
                                      <p:cBhvr>
                                        <p:cTn id="42" dur="1" fill="hold">
                                          <p:stCondLst>
                                            <p:cond delay="0"/>
                                          </p:stCondLst>
                                        </p:cTn>
                                        <p:tgtEl>
                                          <p:spTgt spid="59"/>
                                        </p:tgtEl>
                                        <p:attrNameLst>
                                          <p:attrName>style.visibility</p:attrName>
                                        </p:attrNameLst>
                                      </p:cBhvr>
                                      <p:to>
                                        <p:strVal val="visible"/>
                                      </p:to>
                                    </p:set>
                                  </p:childTnLst>
                                </p:cTn>
                              </p:par>
                            </p:childTnLst>
                          </p:cTn>
                        </p:par>
                        <p:par>
                          <p:cTn id="43" fill="hold" nodeType="afterGroup">
                            <p:stCondLst>
                              <p:cond delay="1500"/>
                            </p:stCondLst>
                            <p:childTnLst>
                              <p:par>
                                <p:cTn id="44" presetID="1" presetClass="entr" presetSubtype="0" fill="hold" nodeType="afterEffect">
                                  <p:stCondLst>
                                    <p:cond delay="100"/>
                                  </p:stCondLst>
                                  <p:childTnLst>
                                    <p:set>
                                      <p:cBhvr>
                                        <p:cTn id="45" dur="1" fill="hold">
                                          <p:stCondLst>
                                            <p:cond delay="0"/>
                                          </p:stCondLst>
                                        </p:cTn>
                                        <p:tgtEl>
                                          <p:spTgt spid="60"/>
                                        </p:tgtEl>
                                        <p:attrNameLst>
                                          <p:attrName>style.visibility</p:attrName>
                                        </p:attrNameLst>
                                      </p:cBhvr>
                                      <p:to>
                                        <p:strVal val="visible"/>
                                      </p:to>
                                    </p:set>
                                  </p:childTnLst>
                                </p:cTn>
                              </p:par>
                            </p:childTnLst>
                          </p:cTn>
                        </p:par>
                        <p:par>
                          <p:cTn id="46" fill="hold" nodeType="afterGroup">
                            <p:stCondLst>
                              <p:cond delay="1600"/>
                            </p:stCondLst>
                            <p:childTnLst>
                              <p:par>
                                <p:cTn id="47" presetID="1" presetClass="entr" presetSubtype="0" fill="hold" nodeType="afterEffect">
                                  <p:stCondLst>
                                    <p:cond delay="100"/>
                                  </p:stCondLst>
                                  <p:childTnLst>
                                    <p:set>
                                      <p:cBhvr>
                                        <p:cTn id="48" dur="1" fill="hold">
                                          <p:stCondLst>
                                            <p:cond delay="0"/>
                                          </p:stCondLst>
                                        </p:cTn>
                                        <p:tgtEl>
                                          <p:spTgt spid="61"/>
                                        </p:tgtEl>
                                        <p:attrNameLst>
                                          <p:attrName>style.visibility</p:attrName>
                                        </p:attrNameLst>
                                      </p:cBhvr>
                                      <p:to>
                                        <p:strVal val="visible"/>
                                      </p:to>
                                    </p:set>
                                  </p:childTnLst>
                                </p:cTn>
                              </p:par>
                            </p:childTnLst>
                          </p:cTn>
                        </p:par>
                        <p:par>
                          <p:cTn id="49" fill="hold" nodeType="afterGroup">
                            <p:stCondLst>
                              <p:cond delay="1700"/>
                            </p:stCondLst>
                            <p:childTnLst>
                              <p:par>
                                <p:cTn id="50" presetID="1" presetClass="entr" presetSubtype="0" fill="hold" nodeType="afterEffect">
                                  <p:stCondLst>
                                    <p:cond delay="100"/>
                                  </p:stCondLst>
                                  <p:childTnLst>
                                    <p:set>
                                      <p:cBhvr>
                                        <p:cTn id="51" dur="1" fill="hold">
                                          <p:stCondLst>
                                            <p:cond delay="0"/>
                                          </p:stCondLst>
                                        </p:cTn>
                                        <p:tgtEl>
                                          <p:spTgt spid="62"/>
                                        </p:tgtEl>
                                        <p:attrNameLst>
                                          <p:attrName>style.visibility</p:attrName>
                                        </p:attrNameLst>
                                      </p:cBhvr>
                                      <p:to>
                                        <p:strVal val="visible"/>
                                      </p:to>
                                    </p:set>
                                  </p:childTnLst>
                                </p:cTn>
                              </p:par>
                            </p:childTnLst>
                          </p:cTn>
                        </p:par>
                        <p:par>
                          <p:cTn id="52" fill="hold" nodeType="afterGroup">
                            <p:stCondLst>
                              <p:cond delay="1800"/>
                            </p:stCondLst>
                            <p:childTnLst>
                              <p:par>
                                <p:cTn id="53" presetID="1" presetClass="entr" presetSubtype="0" fill="hold" nodeType="afterEffect">
                                  <p:stCondLst>
                                    <p:cond delay="100"/>
                                  </p:stCondLst>
                                  <p:childTnLst>
                                    <p:set>
                                      <p:cBhvr>
                                        <p:cTn id="54" dur="1" fill="hold">
                                          <p:stCondLst>
                                            <p:cond delay="0"/>
                                          </p:stCondLst>
                                        </p:cTn>
                                        <p:tgtEl>
                                          <p:spTgt spid="64"/>
                                        </p:tgtEl>
                                        <p:attrNameLst>
                                          <p:attrName>style.visibility</p:attrName>
                                        </p:attrNameLst>
                                      </p:cBhvr>
                                      <p:to>
                                        <p:strVal val="visible"/>
                                      </p:to>
                                    </p:set>
                                  </p:childTnLst>
                                </p:cTn>
                              </p:par>
                            </p:childTnLst>
                          </p:cTn>
                        </p:par>
                        <p:par>
                          <p:cTn id="55" fill="hold" nodeType="afterGroup">
                            <p:stCondLst>
                              <p:cond delay="1900"/>
                            </p:stCondLst>
                            <p:childTnLst>
                              <p:par>
                                <p:cTn id="56" presetID="1" presetClass="entr" presetSubtype="0" fill="hold" nodeType="afterEffect">
                                  <p:stCondLst>
                                    <p:cond delay="100"/>
                                  </p:stCondLst>
                                  <p:childTnLst>
                                    <p:set>
                                      <p:cBhvr>
                                        <p:cTn id="57" dur="1" fill="hold">
                                          <p:stCondLst>
                                            <p:cond delay="0"/>
                                          </p:stCondLst>
                                        </p:cTn>
                                        <p:tgtEl>
                                          <p:spTgt spid="66"/>
                                        </p:tgtEl>
                                        <p:attrNameLst>
                                          <p:attrName>style.visibility</p:attrName>
                                        </p:attrNameLst>
                                      </p:cBhvr>
                                      <p:to>
                                        <p:strVal val="visible"/>
                                      </p:to>
                                    </p:set>
                                  </p:childTnLst>
                                </p:cTn>
                              </p:par>
                            </p:childTnLst>
                          </p:cTn>
                        </p:par>
                        <p:par>
                          <p:cTn id="58" fill="hold" nodeType="afterGroup">
                            <p:stCondLst>
                              <p:cond delay="2000"/>
                            </p:stCondLst>
                            <p:childTnLst>
                              <p:par>
                                <p:cTn id="59" presetID="1" presetClass="entr" presetSubtype="0" fill="hold" nodeType="afterEffect">
                                  <p:stCondLst>
                                    <p:cond delay="1000"/>
                                  </p:stCondLst>
                                  <p:childTnLst>
                                    <p:set>
                                      <p:cBhvr>
                                        <p:cTn id="60" dur="1" fill="hold">
                                          <p:stCondLst>
                                            <p:cond delay="0"/>
                                          </p:stCondLst>
                                        </p:cTn>
                                        <p:tgtEl>
                                          <p:spTgt spid="30"/>
                                        </p:tgtEl>
                                        <p:attrNameLst>
                                          <p:attrName>style.visibility</p:attrName>
                                        </p:attrNameLst>
                                      </p:cBhvr>
                                      <p:to>
                                        <p:strVal val="visible"/>
                                      </p:to>
                                    </p:set>
                                  </p:childTnLst>
                                </p:cTn>
                              </p:par>
                            </p:childTnLst>
                          </p:cTn>
                        </p:par>
                        <p:par>
                          <p:cTn id="61" fill="hold" nodeType="afterGroup">
                            <p:stCondLst>
                              <p:cond delay="3000"/>
                            </p:stCondLst>
                            <p:childTnLst>
                              <p:par>
                                <p:cTn id="62" presetID="1" presetClass="entr" presetSubtype="0" fill="hold" nodeType="afterEffect">
                                  <p:stCondLst>
                                    <p:cond delay="1500"/>
                                  </p:stCondLst>
                                  <p:childTnLst>
                                    <p:set>
                                      <p:cBhvr>
                                        <p:cTn id="63" dur="1" fill="hold">
                                          <p:stCondLst>
                                            <p:cond delay="0"/>
                                          </p:stCondLst>
                                        </p:cTn>
                                        <p:tgtEl>
                                          <p:spTgt spid="5"/>
                                        </p:tgtEl>
                                        <p:attrNameLst>
                                          <p:attrName>style.visibility</p:attrName>
                                        </p:attrNameLst>
                                      </p:cBhvr>
                                      <p:to>
                                        <p:strVal val="visible"/>
                                      </p:to>
                                    </p:set>
                                  </p:childTnLst>
                                </p:cTn>
                              </p:par>
                            </p:childTnLst>
                          </p:cTn>
                        </p:par>
                        <p:par>
                          <p:cTn id="64" fill="hold" nodeType="afterGroup">
                            <p:stCondLst>
                              <p:cond delay="4500"/>
                            </p:stCondLst>
                            <p:childTnLst>
                              <p:par>
                                <p:cTn id="65" presetID="22" presetClass="entr" presetSubtype="8" fill="hold" grpId="0" nodeType="afterEffect">
                                  <p:stCondLst>
                                    <p:cond delay="500"/>
                                  </p:stCondLst>
                                  <p:childTnLst>
                                    <p:set>
                                      <p:cBhvr>
                                        <p:cTn id="66" dur="1" fill="hold">
                                          <p:stCondLst>
                                            <p:cond delay="0"/>
                                          </p:stCondLst>
                                        </p:cTn>
                                        <p:tgtEl>
                                          <p:spTgt spid="38"/>
                                        </p:tgtEl>
                                        <p:attrNameLst>
                                          <p:attrName>style.visibility</p:attrName>
                                        </p:attrNameLst>
                                      </p:cBhvr>
                                      <p:to>
                                        <p:strVal val="visible"/>
                                      </p:to>
                                    </p:set>
                                    <p:animEffect transition="in" filter="wipe(left)">
                                      <p:cBhvr>
                                        <p:cTn id="67" dur="500"/>
                                        <p:tgtEl>
                                          <p:spTgt spid="38"/>
                                        </p:tgtEl>
                                      </p:cBhvr>
                                    </p:animEffect>
                                  </p:childTnLst>
                                </p:cTn>
                              </p:par>
                            </p:childTnLst>
                          </p:cTn>
                        </p:par>
                        <p:par>
                          <p:cTn id="68" fill="hold" nodeType="afterGroup">
                            <p:stCondLst>
                              <p:cond delay="5500"/>
                            </p:stCondLst>
                            <p:childTnLst>
                              <p:par>
                                <p:cTn id="69" presetID="22" presetClass="entr" presetSubtype="8" fill="hold" grpId="0" nodeType="afterEffect">
                                  <p:stCondLst>
                                    <p:cond delay="500"/>
                                  </p:stCondLst>
                                  <p:childTnLst>
                                    <p:set>
                                      <p:cBhvr>
                                        <p:cTn id="70" dur="1" fill="hold">
                                          <p:stCondLst>
                                            <p:cond delay="0"/>
                                          </p:stCondLst>
                                        </p:cTn>
                                        <p:tgtEl>
                                          <p:spTgt spid="31"/>
                                        </p:tgtEl>
                                        <p:attrNameLst>
                                          <p:attrName>style.visibility</p:attrName>
                                        </p:attrNameLst>
                                      </p:cBhvr>
                                      <p:to>
                                        <p:strVal val="visible"/>
                                      </p:to>
                                    </p:set>
                                    <p:animEffect transition="in" filter="wipe(left)">
                                      <p:cBhvr>
                                        <p:cTn id="7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43"/>
          <p:cNvGrpSpPr>
            <a:grpSpLocks/>
          </p:cNvGrpSpPr>
          <p:nvPr/>
        </p:nvGrpSpPr>
        <p:grpSpPr bwMode="auto">
          <a:xfrm>
            <a:off x="385763" y="2884488"/>
            <a:ext cx="3657600" cy="1084262"/>
            <a:chOff x="288925" y="1981349"/>
            <a:chExt cx="2743200" cy="1084319"/>
          </a:xfrm>
        </p:grpSpPr>
        <p:sp>
          <p:nvSpPr>
            <p:cNvPr id="40" name="Rounded Rectangle 39"/>
            <p:cNvSpPr/>
            <p:nvPr/>
          </p:nvSpPr>
          <p:spPr bwMode="auto">
            <a:xfrm>
              <a:off x="288925" y="1981349"/>
              <a:ext cx="2743200" cy="1084319"/>
            </a:xfrm>
            <a:prstGeom prst="roundRect">
              <a:avLst/>
            </a:prstGeom>
            <a:solidFill>
              <a:srgbClr val="007B78"/>
            </a:solidFill>
            <a:ln>
              <a:solidFill>
                <a:srgbClr val="336699">
                  <a:alpha val="50000"/>
                </a:srgb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33" dirty="0"/>
            </a:p>
          </p:txBody>
        </p:sp>
        <p:sp>
          <p:nvSpPr>
            <p:cNvPr id="60505" name="Rectangle 5"/>
            <p:cNvSpPr>
              <a:spLocks noChangeArrowheads="1"/>
            </p:cNvSpPr>
            <p:nvPr/>
          </p:nvSpPr>
          <p:spPr bwMode="auto">
            <a:xfrm>
              <a:off x="413940" y="2022626"/>
              <a:ext cx="2493169" cy="99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100" b="1">
                  <a:solidFill>
                    <a:schemeClr val="bg1"/>
                  </a:solidFill>
                  <a:ea typeface="MS PGothic" panose="020B0600070205080204" pitchFamily="34" charset="-128"/>
                </a:rPr>
                <a:t>Processors</a:t>
              </a:r>
              <a:r>
                <a:rPr lang="en-US" altLang="en-US" sz="2100">
                  <a:solidFill>
                    <a:schemeClr val="bg1"/>
                  </a:solidFill>
                  <a:ea typeface="MS PGothic" panose="020B0600070205080204" pitchFamily="34" charset="-128"/>
                </a:rPr>
                <a:t> </a:t>
              </a:r>
            </a:p>
            <a:p>
              <a:pPr algn="ctr"/>
              <a:r>
                <a:rPr lang="en-US" altLang="en-US">
                  <a:solidFill>
                    <a:schemeClr val="bg1"/>
                  </a:solidFill>
                  <a:ea typeface="MS PGothic" panose="020B0600070205080204" pitchFamily="34" charset="-128"/>
                </a:rPr>
                <a:t>flexible, fast execution of analytics algorithms</a:t>
              </a:r>
              <a:endParaRPr lang="en-US" altLang="ja-JP">
                <a:solidFill>
                  <a:schemeClr val="bg1"/>
                </a:solidFill>
                <a:ea typeface="MS PGothic" panose="020B0600070205080204" pitchFamily="34" charset="-128"/>
              </a:endParaRPr>
            </a:p>
          </p:txBody>
        </p:sp>
      </p:grpSp>
      <p:grpSp>
        <p:nvGrpSpPr>
          <p:cNvPr id="60419" name="Group 45"/>
          <p:cNvGrpSpPr>
            <a:grpSpLocks/>
          </p:cNvGrpSpPr>
          <p:nvPr/>
        </p:nvGrpSpPr>
        <p:grpSpPr bwMode="auto">
          <a:xfrm>
            <a:off x="4294188" y="2879725"/>
            <a:ext cx="3657600" cy="1089025"/>
            <a:chOff x="3221831" y="1976366"/>
            <a:chExt cx="2743200" cy="1089857"/>
          </a:xfrm>
        </p:grpSpPr>
        <p:sp>
          <p:nvSpPr>
            <p:cNvPr id="37" name="Rounded Rectangle 36"/>
            <p:cNvSpPr/>
            <p:nvPr/>
          </p:nvSpPr>
          <p:spPr bwMode="auto">
            <a:xfrm>
              <a:off x="3221831" y="1981584"/>
              <a:ext cx="2743200" cy="1084639"/>
            </a:xfrm>
            <a:prstGeom prst="roundRect">
              <a:avLst/>
            </a:prstGeom>
            <a:solidFill>
              <a:srgbClr val="007B78"/>
            </a:solidFill>
            <a:ln>
              <a:solidFill>
                <a:srgbClr val="336699">
                  <a:alpha val="50000"/>
                </a:srgb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33" dirty="0"/>
            </a:p>
          </p:txBody>
        </p:sp>
        <p:sp>
          <p:nvSpPr>
            <p:cNvPr id="60503" name="Rectangle 6"/>
            <p:cNvSpPr>
              <a:spLocks noChangeArrowheads="1"/>
            </p:cNvSpPr>
            <p:nvPr/>
          </p:nvSpPr>
          <p:spPr bwMode="auto">
            <a:xfrm>
              <a:off x="3259931" y="1976366"/>
              <a:ext cx="2667000" cy="9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100" b="1">
                  <a:solidFill>
                    <a:schemeClr val="bg1"/>
                  </a:solidFill>
                  <a:ea typeface="MS PGothic" panose="020B0600070205080204" pitchFamily="34" charset="-128"/>
                </a:rPr>
                <a:t>Memory</a:t>
              </a:r>
              <a:r>
                <a:rPr lang="en-US" altLang="en-US" sz="2100">
                  <a:solidFill>
                    <a:schemeClr val="bg1"/>
                  </a:solidFill>
                  <a:ea typeface="MS PGothic" panose="020B0600070205080204" pitchFamily="34" charset="-128"/>
                </a:rPr>
                <a:t> </a:t>
              </a:r>
            </a:p>
            <a:p>
              <a:pPr algn="ctr"/>
              <a:r>
                <a:rPr lang="en-US" altLang="en-US">
                  <a:solidFill>
                    <a:schemeClr val="bg1"/>
                  </a:solidFill>
                  <a:ea typeface="MS PGothic" panose="020B0600070205080204" pitchFamily="34" charset="-128"/>
                </a:rPr>
                <a:t>large, fast </a:t>
              </a:r>
              <a:r>
                <a:rPr lang="en-US" altLang="ja-JP">
                  <a:solidFill>
                    <a:schemeClr val="bg1"/>
                  </a:solidFill>
                  <a:ea typeface="MS PGothic" panose="020B0600070205080204" pitchFamily="34" charset="-128"/>
                </a:rPr>
                <a:t>workspace to maximize business insight</a:t>
              </a:r>
              <a:endParaRPr lang="en-US" altLang="en-US">
                <a:solidFill>
                  <a:schemeClr val="bg1"/>
                </a:solidFill>
                <a:ea typeface="MS PGothic" panose="020B0600070205080204" pitchFamily="34" charset="-128"/>
              </a:endParaRPr>
            </a:p>
          </p:txBody>
        </p:sp>
      </p:grpSp>
      <p:grpSp>
        <p:nvGrpSpPr>
          <p:cNvPr id="60420" name="Group 44"/>
          <p:cNvGrpSpPr>
            <a:grpSpLocks/>
          </p:cNvGrpSpPr>
          <p:nvPr/>
        </p:nvGrpSpPr>
        <p:grpSpPr bwMode="auto">
          <a:xfrm>
            <a:off x="8045450" y="2884488"/>
            <a:ext cx="3887788" cy="1084262"/>
            <a:chOff x="6033295" y="1981584"/>
            <a:chExt cx="2916237" cy="1084639"/>
          </a:xfrm>
        </p:grpSpPr>
        <p:sp>
          <p:nvSpPr>
            <p:cNvPr id="38" name="Rounded Rectangle 37"/>
            <p:cNvSpPr/>
            <p:nvPr/>
          </p:nvSpPr>
          <p:spPr bwMode="auto">
            <a:xfrm>
              <a:off x="6119671" y="1981584"/>
              <a:ext cx="2743484" cy="1084639"/>
            </a:xfrm>
            <a:prstGeom prst="roundRect">
              <a:avLst/>
            </a:prstGeom>
            <a:solidFill>
              <a:srgbClr val="007B78"/>
            </a:solidFill>
            <a:ln>
              <a:solidFill>
                <a:srgbClr val="336699">
                  <a:alpha val="50000"/>
                </a:srgb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33" dirty="0"/>
            </a:p>
          </p:txBody>
        </p:sp>
        <p:sp>
          <p:nvSpPr>
            <p:cNvPr id="60501" name="Rectangle 7"/>
            <p:cNvSpPr>
              <a:spLocks noChangeArrowheads="1"/>
            </p:cNvSpPr>
            <p:nvPr/>
          </p:nvSpPr>
          <p:spPr bwMode="auto">
            <a:xfrm>
              <a:off x="6033295" y="2006993"/>
              <a:ext cx="2916237" cy="99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100" b="1">
                  <a:solidFill>
                    <a:schemeClr val="bg1"/>
                  </a:solidFill>
                  <a:ea typeface="MS PGothic" panose="020B0600070205080204" pitchFamily="34" charset="-128"/>
                </a:rPr>
                <a:t>Cache</a:t>
              </a:r>
              <a:endParaRPr lang="en-US" altLang="en-US" sz="2100">
                <a:solidFill>
                  <a:schemeClr val="bg1"/>
                </a:solidFill>
                <a:ea typeface="MS PGothic" panose="020B0600070205080204" pitchFamily="34" charset="-128"/>
              </a:endParaRPr>
            </a:p>
            <a:p>
              <a:pPr algn="ctr"/>
              <a:r>
                <a:rPr lang="en-US" altLang="en-US">
                  <a:solidFill>
                    <a:schemeClr val="bg1"/>
                  </a:solidFill>
                  <a:ea typeface="MS PGothic" panose="020B0600070205080204" pitchFamily="34" charset="-128"/>
                </a:rPr>
                <a:t>ensure continuous data load for fast responses </a:t>
              </a:r>
            </a:p>
          </p:txBody>
        </p:sp>
      </p:grpSp>
      <p:sp>
        <p:nvSpPr>
          <p:cNvPr id="19461" name="Rectangle 11"/>
          <p:cNvSpPr>
            <a:spLocks noChangeArrowheads="1"/>
          </p:cNvSpPr>
          <p:nvPr/>
        </p:nvSpPr>
        <p:spPr bwMode="auto">
          <a:xfrm>
            <a:off x="261938" y="1233488"/>
            <a:ext cx="3903662" cy="1487487"/>
          </a:xfrm>
          <a:prstGeom prst="rect">
            <a:avLst/>
          </a:prstGeom>
          <a:noFill/>
          <a:ln w="9525">
            <a:noFill/>
            <a:miter lim="800000"/>
            <a:headEnd/>
            <a:tailEnd/>
          </a:ln>
        </p:spPr>
        <p:txBody>
          <a:bodyPr>
            <a:spAutoFit/>
          </a:bodyPr>
          <a:lstStyle/>
          <a:p>
            <a:pPr algn="ctr">
              <a:defRPr/>
            </a:pPr>
            <a:r>
              <a:rPr lang="en-US" sz="5867" b="1" dirty="0">
                <a:solidFill>
                  <a:srgbClr val="007B78"/>
                </a:solidFill>
                <a:ea typeface="MS PGothic" pitchFamily="34" charset="-128"/>
              </a:rPr>
              <a:t>4X</a:t>
            </a:r>
            <a:r>
              <a:rPr lang="en-US" sz="5867" dirty="0">
                <a:solidFill>
                  <a:srgbClr val="007B78"/>
                </a:solidFill>
                <a:ea typeface="MS PGothic" pitchFamily="34" charset="-128"/>
              </a:rPr>
              <a:t> </a:t>
            </a:r>
          </a:p>
          <a:p>
            <a:pPr algn="ctr">
              <a:defRPr/>
            </a:pPr>
            <a:r>
              <a:rPr lang="en-US" sz="1600" dirty="0">
                <a:ea typeface="MS PGothic" pitchFamily="34" charset="-128"/>
              </a:rPr>
              <a:t>threads per core vs Intel</a:t>
            </a:r>
          </a:p>
          <a:p>
            <a:pPr algn="ctr">
              <a:defRPr/>
            </a:pPr>
            <a:r>
              <a:rPr lang="en-US" sz="1600" dirty="0">
                <a:ea typeface="MS PGothic" pitchFamily="34" charset="-128"/>
              </a:rPr>
              <a:t>(up to 1536 threads per system)</a:t>
            </a:r>
          </a:p>
        </p:txBody>
      </p:sp>
      <p:sp>
        <p:nvSpPr>
          <p:cNvPr id="60422" name="Rectangle 12"/>
          <p:cNvSpPr>
            <a:spLocks noChangeArrowheads="1"/>
          </p:cNvSpPr>
          <p:nvPr/>
        </p:nvSpPr>
        <p:spPr bwMode="auto">
          <a:xfrm>
            <a:off x="4173538" y="1235075"/>
            <a:ext cx="3902075"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5800" b="1">
                <a:solidFill>
                  <a:srgbClr val="007B78"/>
                </a:solidFill>
                <a:ea typeface="MS PGothic" panose="020B0600070205080204" pitchFamily="34" charset="-128"/>
              </a:rPr>
              <a:t>4X</a:t>
            </a:r>
            <a:endParaRPr lang="en-US" altLang="en-US" sz="5800">
              <a:solidFill>
                <a:srgbClr val="007B78"/>
              </a:solidFill>
              <a:ea typeface="MS PGothic" panose="020B0600070205080204" pitchFamily="34" charset="-128"/>
            </a:endParaRPr>
          </a:p>
          <a:p>
            <a:pPr algn="ctr"/>
            <a:r>
              <a:rPr lang="en-US" altLang="en-US" sz="1600">
                <a:ea typeface="MS PGothic" panose="020B0600070205080204" pitchFamily="34" charset="-128"/>
              </a:rPr>
              <a:t>memory bandwidth vs Intel </a:t>
            </a:r>
          </a:p>
          <a:p>
            <a:pPr algn="ctr"/>
            <a:r>
              <a:rPr lang="en-US" altLang="en-US" sz="1600">
                <a:ea typeface="MS PGothic" panose="020B0600070205080204" pitchFamily="34" charset="-128"/>
              </a:rPr>
              <a:t>(up to 16TB of memory)</a:t>
            </a:r>
          </a:p>
        </p:txBody>
      </p:sp>
      <p:sp>
        <p:nvSpPr>
          <p:cNvPr id="60423" name="Rectangle 13"/>
          <p:cNvSpPr>
            <a:spLocks noChangeArrowheads="1"/>
          </p:cNvSpPr>
          <p:nvPr/>
        </p:nvSpPr>
        <p:spPr bwMode="auto">
          <a:xfrm>
            <a:off x="8039100" y="1236663"/>
            <a:ext cx="3900488" cy="296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5800" b="1">
                <a:solidFill>
                  <a:srgbClr val="007B78"/>
                </a:solidFill>
                <a:ea typeface="MS PGothic" panose="020B0600070205080204" pitchFamily="34" charset="-128"/>
              </a:rPr>
              <a:t>5X</a:t>
            </a:r>
            <a:endParaRPr lang="en-US" altLang="en-US" sz="5800">
              <a:solidFill>
                <a:srgbClr val="007B78"/>
              </a:solidFill>
              <a:ea typeface="MS PGothic" panose="020B0600070205080204" pitchFamily="34" charset="-128"/>
            </a:endParaRPr>
          </a:p>
          <a:p>
            <a:pPr algn="ctr"/>
            <a:r>
              <a:rPr lang="en-US" altLang="en-US" sz="1600">
                <a:ea typeface="MS PGothic" panose="020B0600070205080204" pitchFamily="34" charset="-128"/>
              </a:rPr>
              <a:t>more cache vs Intel</a:t>
            </a:r>
            <a:br>
              <a:rPr lang="en-US" altLang="en-US" sz="1600">
                <a:ea typeface="MS PGothic" panose="020B0600070205080204" pitchFamily="34" charset="-128"/>
              </a:rPr>
            </a:br>
            <a:r>
              <a:rPr lang="en-US" altLang="en-US" sz="1600">
                <a:ea typeface="MS PGothic" panose="020B0600070205080204" pitchFamily="34" charset="-128"/>
              </a:rPr>
              <a:t>(up to 224MB cache per socket)</a:t>
            </a:r>
          </a:p>
          <a:p>
            <a:pPr algn="ctr"/>
            <a:r>
              <a:rPr lang="en-US" altLang="en-US" sz="1600">
                <a:ea typeface="MS PGothic" panose="020B0600070205080204" pitchFamily="34" charset="-128"/>
              </a:rPr>
              <a:t> </a:t>
            </a:r>
          </a:p>
          <a:p>
            <a:pPr algn="ctr"/>
            <a:r>
              <a:rPr lang="en-US" altLang="en-US" sz="1600">
                <a:ea typeface="MS PGothic" panose="020B0600070205080204" pitchFamily="34" charset="-128"/>
              </a:rPr>
              <a:t> </a:t>
            </a:r>
          </a:p>
          <a:p>
            <a:pPr algn="ctr"/>
            <a:r>
              <a:rPr lang="en-US" altLang="en-US" sz="1600">
                <a:ea typeface="MS PGothic" panose="020B0600070205080204" pitchFamily="34" charset="-128"/>
              </a:rPr>
              <a:t> </a:t>
            </a:r>
          </a:p>
          <a:p>
            <a:pPr algn="ctr"/>
            <a:r>
              <a:rPr lang="en-US" altLang="en-US" sz="1600">
                <a:ea typeface="MS PGothic" panose="020B0600070205080204" pitchFamily="34" charset="-128"/>
              </a:rPr>
              <a:t> </a:t>
            </a:r>
          </a:p>
          <a:p>
            <a:pPr algn="ctr"/>
            <a:r>
              <a:rPr lang="en-US" altLang="en-US" sz="1600">
                <a:ea typeface="MS PGothic" panose="020B0600070205080204" pitchFamily="34" charset="-128"/>
              </a:rPr>
              <a:t> </a:t>
            </a:r>
          </a:p>
          <a:p>
            <a:pPr algn="ctr"/>
            <a:endParaRPr lang="en-US" altLang="en-US" sz="1600">
              <a:ea typeface="MS PGothic" panose="020B0600070205080204" pitchFamily="34" charset="-128"/>
            </a:endParaRPr>
          </a:p>
        </p:txBody>
      </p:sp>
      <p:sp>
        <p:nvSpPr>
          <p:cNvPr id="60424" name="TextBox 20"/>
          <p:cNvSpPr>
            <a:spLocks noGrp="1" noChangeArrowheads="1"/>
          </p:cNvSpPr>
          <p:nvPr>
            <p:ph type="title"/>
          </p:nvPr>
        </p:nvSpPr>
        <p:spPr>
          <a:xfrm>
            <a:off x="601663" y="754063"/>
            <a:ext cx="10725150" cy="471487"/>
          </a:xfrm>
        </p:spPr>
        <p:txBody>
          <a:bodyPr/>
          <a:lstStyle/>
          <a:p>
            <a:r>
              <a:rPr lang="en-US" altLang="en-US" sz="3200" b="1" i="1" smtClean="0"/>
              <a:t>Run Fast: </a:t>
            </a:r>
            <a:r>
              <a:rPr lang="en-US" altLang="en-US" smtClean="0"/>
              <a:t>IBM Power Systems – designed for Big Data</a:t>
            </a:r>
          </a:p>
        </p:txBody>
      </p:sp>
      <p:graphicFrame>
        <p:nvGraphicFramePr>
          <p:cNvPr id="33" name="Table 32"/>
          <p:cNvGraphicFramePr>
            <a:graphicFrameLocks noGrp="1"/>
          </p:cNvGraphicFramePr>
          <p:nvPr/>
        </p:nvGraphicFramePr>
        <p:xfrm>
          <a:off x="1447800" y="4395788"/>
          <a:ext cx="1531938" cy="2387600"/>
        </p:xfrm>
        <a:graphic>
          <a:graphicData uri="http://schemas.openxmlformats.org/drawingml/2006/table">
            <a:tbl>
              <a:tblPr/>
              <a:tblGrid>
                <a:gridCol w="765175"/>
                <a:gridCol w="766763"/>
              </a:tblGrid>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3C6DE"/>
                    </a:solid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3C6DE"/>
                    </a:solidFill>
                  </a:tcPr>
                </a:tc>
              </a:tr>
            </a:tbl>
          </a:graphicData>
        </a:graphic>
      </p:graphicFrame>
      <p:graphicFrame>
        <p:nvGraphicFramePr>
          <p:cNvPr id="34" name="Table 33"/>
          <p:cNvGraphicFramePr>
            <a:graphicFrameLocks noGrp="1"/>
          </p:cNvGraphicFramePr>
          <p:nvPr/>
        </p:nvGraphicFramePr>
        <p:xfrm>
          <a:off x="5359400" y="4335463"/>
          <a:ext cx="1531938" cy="2451100"/>
        </p:xfrm>
        <a:graphic>
          <a:graphicData uri="http://schemas.openxmlformats.org/drawingml/2006/table">
            <a:tbl>
              <a:tblPr/>
              <a:tblGrid>
                <a:gridCol w="765175"/>
                <a:gridCol w="766763"/>
              </a:tblGrid>
              <a:tr h="6127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6127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6127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127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3C6DE"/>
                    </a:solidFill>
                  </a:tcPr>
                </a:tc>
              </a:tr>
            </a:tbl>
          </a:graphicData>
        </a:graphic>
      </p:graphicFrame>
      <p:graphicFrame>
        <p:nvGraphicFramePr>
          <p:cNvPr id="35" name="Table 34"/>
          <p:cNvGraphicFramePr>
            <a:graphicFrameLocks noGrp="1"/>
          </p:cNvGraphicFramePr>
          <p:nvPr/>
        </p:nvGraphicFramePr>
        <p:xfrm>
          <a:off x="9221788" y="4371975"/>
          <a:ext cx="1531937" cy="2420940"/>
        </p:xfrm>
        <a:graphic>
          <a:graphicData uri="http://schemas.openxmlformats.org/drawingml/2006/table">
            <a:tbl>
              <a:tblPr/>
              <a:tblGrid>
                <a:gridCol w="766762"/>
                <a:gridCol w="765175"/>
              </a:tblGrid>
              <a:tr h="484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B7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cs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3C6DE"/>
                    </a:solidFill>
                  </a:tcPr>
                </a:tc>
              </a:tr>
            </a:tbl>
          </a:graphicData>
        </a:graphic>
      </p:graphicFrame>
      <p:grpSp>
        <p:nvGrpSpPr>
          <p:cNvPr id="60491" name="Group 4"/>
          <p:cNvGrpSpPr>
            <a:grpSpLocks/>
          </p:cNvGrpSpPr>
          <p:nvPr/>
        </p:nvGrpSpPr>
        <p:grpSpPr bwMode="auto">
          <a:xfrm>
            <a:off x="385763" y="4333875"/>
            <a:ext cx="3259137" cy="2208213"/>
            <a:chOff x="288925" y="3250162"/>
            <a:chExt cx="2444338" cy="1656234"/>
          </a:xfrm>
        </p:grpSpPr>
        <p:pic>
          <p:nvPicPr>
            <p:cNvPr id="60498"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8925" y="3250162"/>
              <a:ext cx="651557" cy="44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99" name="Picture 2" descr="http://larrydownes.com/wp-content/uploads/2009/11/intel_logo.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2314991" y="4624200"/>
              <a:ext cx="418272" cy="28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492" name="Group 5"/>
          <p:cNvGrpSpPr>
            <a:grpSpLocks/>
          </p:cNvGrpSpPr>
          <p:nvPr/>
        </p:nvGrpSpPr>
        <p:grpSpPr bwMode="auto">
          <a:xfrm>
            <a:off x="4279900" y="4333875"/>
            <a:ext cx="3259138" cy="2208213"/>
            <a:chOff x="3209444" y="3250162"/>
            <a:chExt cx="2444338" cy="1656234"/>
          </a:xfrm>
        </p:grpSpPr>
        <p:pic>
          <p:nvPicPr>
            <p:cNvPr id="60496" name="Picture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9444" y="3250162"/>
              <a:ext cx="651557" cy="44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97" name="Picture 2" descr="http://larrydownes.com/wp-content/uploads/2009/11/intel_logo.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5235510" y="4624200"/>
              <a:ext cx="418272" cy="28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493" name="Group 6"/>
          <p:cNvGrpSpPr>
            <a:grpSpLocks/>
          </p:cNvGrpSpPr>
          <p:nvPr/>
        </p:nvGrpSpPr>
        <p:grpSpPr bwMode="auto">
          <a:xfrm>
            <a:off x="8174038" y="4333875"/>
            <a:ext cx="3259137" cy="2395538"/>
            <a:chOff x="6129963" y="3250162"/>
            <a:chExt cx="2444338" cy="1797332"/>
          </a:xfrm>
        </p:grpSpPr>
        <p:pic>
          <p:nvPicPr>
            <p:cNvPr id="60494" name="Picture 2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29963" y="3250162"/>
              <a:ext cx="651557" cy="44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95" name="Picture 2" descr="http://larrydownes.com/wp-content/uploads/2009/11/intel_logo.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8156029" y="4765298"/>
              <a:ext cx="418272" cy="28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title"/>
          </p:nvPr>
        </p:nvSpPr>
        <p:spPr>
          <a:xfrm>
            <a:off x="352425" y="773113"/>
            <a:ext cx="9321800" cy="1154112"/>
          </a:xfrm>
        </p:spPr>
        <p:txBody>
          <a:bodyPr/>
          <a:lstStyle/>
          <a:p>
            <a:pPr defTabSz="747713"/>
            <a:r>
              <a:rPr lang="en-US" altLang="en-US" sz="3200" b="1" i="1" smtClean="0"/>
              <a:t>Run Fast: </a:t>
            </a:r>
            <a:r>
              <a:rPr lang="en-US" altLang="en-US" smtClean="0"/>
              <a:t>POWER8 faster memory bandwidth is ideal </a:t>
            </a:r>
            <a:br>
              <a:rPr lang="en-US" altLang="en-US" smtClean="0"/>
            </a:br>
            <a:r>
              <a:rPr lang="en-US" altLang="en-US" smtClean="0"/>
              <a:t>for in-memory applications like SAP HANA</a:t>
            </a:r>
          </a:p>
        </p:txBody>
      </p:sp>
      <p:sp>
        <p:nvSpPr>
          <p:cNvPr id="16387" name="TextBox 6"/>
          <p:cNvSpPr txBox="1">
            <a:spLocks noChangeArrowheads="1"/>
          </p:cNvSpPr>
          <p:nvPr/>
        </p:nvSpPr>
        <p:spPr bwMode="auto">
          <a:xfrm>
            <a:off x="9894888" y="6424613"/>
            <a:ext cx="1303337" cy="271462"/>
          </a:xfrm>
          <a:prstGeom prst="rect">
            <a:avLst/>
          </a:prstGeom>
          <a:noFill/>
          <a:ln w="9525">
            <a:noFill/>
            <a:miter lim="800000"/>
            <a:headEnd/>
            <a:tailEnd/>
          </a:ln>
        </p:spPr>
        <p:txBody>
          <a:bodyPr wrap="none" lIns="106863" tIns="53432" rIns="106863" bIns="53432">
            <a:spAutoFit/>
          </a:bodyPr>
          <a:lstStyle/>
          <a:p>
            <a:pPr>
              <a:defRPr/>
            </a:pPr>
            <a:r>
              <a:rPr lang="en-US" sz="1067"/>
              <a:t>Source: IBM CPO</a:t>
            </a:r>
          </a:p>
        </p:txBody>
      </p:sp>
      <p:grpSp>
        <p:nvGrpSpPr>
          <p:cNvPr id="61444" name="Group 12"/>
          <p:cNvGrpSpPr>
            <a:grpSpLocks/>
          </p:cNvGrpSpPr>
          <p:nvPr/>
        </p:nvGrpSpPr>
        <p:grpSpPr bwMode="auto">
          <a:xfrm>
            <a:off x="2157413" y="2874963"/>
            <a:ext cx="5976937" cy="250825"/>
            <a:chOff x="1495425" y="2105025"/>
            <a:chExt cx="4676775" cy="238125"/>
          </a:xfrm>
        </p:grpSpPr>
        <p:sp>
          <p:nvSpPr>
            <p:cNvPr id="9" name="Rectangle 8"/>
            <p:cNvSpPr/>
            <p:nvPr/>
          </p:nvSpPr>
          <p:spPr>
            <a:xfrm>
              <a:off x="1495425" y="2105025"/>
              <a:ext cx="4676775" cy="238125"/>
            </a:xfrm>
            <a:prstGeom prst="rect">
              <a:avLst/>
            </a:prstGeom>
            <a:solidFill>
              <a:srgbClr val="007B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10" name="Rectangle 9"/>
            <p:cNvSpPr/>
            <p:nvPr/>
          </p:nvSpPr>
          <p:spPr>
            <a:xfrm>
              <a:off x="1495425" y="2105025"/>
              <a:ext cx="2638372" cy="238125"/>
            </a:xfrm>
            <a:prstGeom prst="rect">
              <a:avLst/>
            </a:prstGeom>
            <a:solidFill>
              <a:srgbClr val="32A7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pSp>
      <p:sp>
        <p:nvSpPr>
          <p:cNvPr id="31" name="TextBox 30"/>
          <p:cNvSpPr txBox="1">
            <a:spLocks noChangeArrowheads="1"/>
          </p:cNvSpPr>
          <p:nvPr/>
        </p:nvSpPr>
        <p:spPr bwMode="auto">
          <a:xfrm>
            <a:off x="690563" y="2795588"/>
            <a:ext cx="1222375" cy="379412"/>
          </a:xfrm>
          <a:prstGeom prst="rect">
            <a:avLst/>
          </a:prstGeom>
          <a:noFill/>
          <a:ln w="9525">
            <a:noFill/>
            <a:miter lim="800000"/>
            <a:headEnd/>
            <a:tailEnd/>
          </a:ln>
        </p:spPr>
        <p:txBody>
          <a:bodyPr wrap="none">
            <a:spAutoFit/>
          </a:bodyPr>
          <a:lstStyle/>
          <a:p>
            <a:pPr algn="ctr">
              <a:defRPr/>
            </a:pPr>
            <a:r>
              <a:rPr lang="en-US" sz="1867"/>
              <a:t>POWER8</a:t>
            </a:r>
          </a:p>
        </p:txBody>
      </p:sp>
      <p:grpSp>
        <p:nvGrpSpPr>
          <p:cNvPr id="61446" name="Group 13"/>
          <p:cNvGrpSpPr>
            <a:grpSpLocks/>
          </p:cNvGrpSpPr>
          <p:nvPr/>
        </p:nvGrpSpPr>
        <p:grpSpPr bwMode="auto">
          <a:xfrm>
            <a:off x="2157413" y="3390900"/>
            <a:ext cx="2654300" cy="249238"/>
            <a:chOff x="1495426" y="2676525"/>
            <a:chExt cx="2076450" cy="238125"/>
          </a:xfrm>
        </p:grpSpPr>
        <p:sp>
          <p:nvSpPr>
            <p:cNvPr id="7" name="Rectangle 6"/>
            <p:cNvSpPr/>
            <p:nvPr/>
          </p:nvSpPr>
          <p:spPr>
            <a:xfrm>
              <a:off x="1495426" y="2676525"/>
              <a:ext cx="2076450" cy="238125"/>
            </a:xfrm>
            <a:prstGeom prst="rect">
              <a:avLst/>
            </a:prstGeom>
            <a:solidFill>
              <a:srgbClr val="007B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8" name="Rectangle 7"/>
            <p:cNvSpPr/>
            <p:nvPr/>
          </p:nvSpPr>
          <p:spPr>
            <a:xfrm>
              <a:off x="1495426" y="2676525"/>
              <a:ext cx="1162415" cy="238125"/>
            </a:xfrm>
            <a:prstGeom prst="rect">
              <a:avLst/>
            </a:prstGeom>
            <a:solidFill>
              <a:srgbClr val="32A7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pSp>
      <p:sp>
        <p:nvSpPr>
          <p:cNvPr id="33" name="TextBox 32"/>
          <p:cNvSpPr txBox="1">
            <a:spLocks noChangeArrowheads="1"/>
          </p:cNvSpPr>
          <p:nvPr/>
        </p:nvSpPr>
        <p:spPr bwMode="auto">
          <a:xfrm>
            <a:off x="554038" y="3311525"/>
            <a:ext cx="1362075" cy="379413"/>
          </a:xfrm>
          <a:prstGeom prst="rect">
            <a:avLst/>
          </a:prstGeom>
          <a:noFill/>
          <a:ln w="9525">
            <a:noFill/>
            <a:miter lim="800000"/>
            <a:headEnd/>
            <a:tailEnd/>
          </a:ln>
        </p:spPr>
        <p:txBody>
          <a:bodyPr wrap="none">
            <a:spAutoFit/>
          </a:bodyPr>
          <a:lstStyle/>
          <a:p>
            <a:pPr algn="ctr">
              <a:defRPr/>
            </a:pPr>
            <a:r>
              <a:rPr lang="en-US" sz="1867"/>
              <a:t>POWER7+</a:t>
            </a:r>
          </a:p>
        </p:txBody>
      </p:sp>
      <p:grpSp>
        <p:nvGrpSpPr>
          <p:cNvPr id="61448" name="Group 14"/>
          <p:cNvGrpSpPr>
            <a:grpSpLocks/>
          </p:cNvGrpSpPr>
          <p:nvPr/>
        </p:nvGrpSpPr>
        <p:grpSpPr bwMode="auto">
          <a:xfrm>
            <a:off x="2157413" y="4514850"/>
            <a:ext cx="1241425" cy="249238"/>
            <a:chOff x="1524001" y="3457575"/>
            <a:chExt cx="971550" cy="238125"/>
          </a:xfrm>
        </p:grpSpPr>
        <p:sp>
          <p:nvSpPr>
            <p:cNvPr id="11" name="Rectangle 10"/>
            <p:cNvSpPr/>
            <p:nvPr/>
          </p:nvSpPr>
          <p:spPr>
            <a:xfrm>
              <a:off x="1524001" y="3457575"/>
              <a:ext cx="971550" cy="238125"/>
            </a:xfrm>
            <a:prstGeom prst="rect">
              <a:avLst/>
            </a:prstGeom>
            <a:solidFill>
              <a:srgbClr val="007B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12" name="Rectangle 11"/>
            <p:cNvSpPr/>
            <p:nvPr/>
          </p:nvSpPr>
          <p:spPr>
            <a:xfrm>
              <a:off x="1524001" y="3457575"/>
              <a:ext cx="742950" cy="238125"/>
            </a:xfrm>
            <a:prstGeom prst="rect">
              <a:avLst/>
            </a:prstGeom>
            <a:solidFill>
              <a:srgbClr val="32A7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pSp>
      <p:sp>
        <p:nvSpPr>
          <p:cNvPr id="34" name="TextBox 33"/>
          <p:cNvSpPr txBox="1">
            <a:spLocks noChangeArrowheads="1"/>
          </p:cNvSpPr>
          <p:nvPr/>
        </p:nvSpPr>
        <p:spPr bwMode="auto">
          <a:xfrm>
            <a:off x="352425" y="4433888"/>
            <a:ext cx="1568450" cy="381000"/>
          </a:xfrm>
          <a:prstGeom prst="rect">
            <a:avLst/>
          </a:prstGeom>
          <a:noFill/>
          <a:ln w="9525">
            <a:noFill/>
            <a:miter lim="800000"/>
            <a:headEnd/>
            <a:tailEnd/>
          </a:ln>
        </p:spPr>
        <p:txBody>
          <a:bodyPr wrap="none">
            <a:spAutoFit/>
          </a:bodyPr>
          <a:lstStyle/>
          <a:p>
            <a:pPr algn="ctr">
              <a:defRPr/>
            </a:pPr>
            <a:r>
              <a:rPr lang="en-US" sz="1867"/>
              <a:t>IvyBridge EX</a:t>
            </a:r>
          </a:p>
        </p:txBody>
      </p:sp>
      <p:grpSp>
        <p:nvGrpSpPr>
          <p:cNvPr id="61450" name="Group 15"/>
          <p:cNvGrpSpPr>
            <a:grpSpLocks/>
          </p:cNvGrpSpPr>
          <p:nvPr/>
        </p:nvGrpSpPr>
        <p:grpSpPr bwMode="auto">
          <a:xfrm>
            <a:off x="2157413" y="4989513"/>
            <a:ext cx="852487" cy="249237"/>
            <a:chOff x="1524001" y="3457575"/>
            <a:chExt cx="666749" cy="238125"/>
          </a:xfrm>
        </p:grpSpPr>
        <p:sp>
          <p:nvSpPr>
            <p:cNvPr id="17" name="Rectangle 16"/>
            <p:cNvSpPr/>
            <p:nvPr/>
          </p:nvSpPr>
          <p:spPr>
            <a:xfrm>
              <a:off x="1524001" y="3457575"/>
              <a:ext cx="666749" cy="238125"/>
            </a:xfrm>
            <a:prstGeom prst="rect">
              <a:avLst/>
            </a:prstGeom>
            <a:solidFill>
              <a:srgbClr val="007B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18" name="Rectangle 17"/>
            <p:cNvSpPr/>
            <p:nvPr/>
          </p:nvSpPr>
          <p:spPr>
            <a:xfrm>
              <a:off x="1524001" y="3457575"/>
              <a:ext cx="466849" cy="238125"/>
            </a:xfrm>
            <a:prstGeom prst="rect">
              <a:avLst/>
            </a:prstGeom>
            <a:solidFill>
              <a:srgbClr val="32A7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pSp>
      <p:sp>
        <p:nvSpPr>
          <p:cNvPr id="35" name="TextBox 34"/>
          <p:cNvSpPr txBox="1">
            <a:spLocks noChangeArrowheads="1"/>
          </p:cNvSpPr>
          <p:nvPr/>
        </p:nvSpPr>
        <p:spPr bwMode="auto">
          <a:xfrm>
            <a:off x="352425" y="4908550"/>
            <a:ext cx="1568450" cy="379413"/>
          </a:xfrm>
          <a:prstGeom prst="rect">
            <a:avLst/>
          </a:prstGeom>
          <a:noFill/>
          <a:ln w="9525">
            <a:noFill/>
            <a:miter lim="800000"/>
            <a:headEnd/>
            <a:tailEnd/>
          </a:ln>
        </p:spPr>
        <p:txBody>
          <a:bodyPr wrap="none">
            <a:spAutoFit/>
          </a:bodyPr>
          <a:lstStyle/>
          <a:p>
            <a:pPr algn="ctr">
              <a:defRPr/>
            </a:pPr>
            <a:r>
              <a:rPr lang="en-US" sz="1867" dirty="0" err="1"/>
              <a:t>IvyBridge</a:t>
            </a:r>
            <a:r>
              <a:rPr lang="en-US" sz="1867" dirty="0"/>
              <a:t> EP</a:t>
            </a:r>
          </a:p>
        </p:txBody>
      </p:sp>
      <p:grpSp>
        <p:nvGrpSpPr>
          <p:cNvPr id="61452" name="Group 18"/>
          <p:cNvGrpSpPr>
            <a:grpSpLocks/>
          </p:cNvGrpSpPr>
          <p:nvPr/>
        </p:nvGrpSpPr>
        <p:grpSpPr bwMode="auto">
          <a:xfrm>
            <a:off x="2157413" y="5513388"/>
            <a:ext cx="758825" cy="255587"/>
            <a:chOff x="1524000" y="3457575"/>
            <a:chExt cx="594645" cy="243707"/>
          </a:xfrm>
        </p:grpSpPr>
        <p:sp>
          <p:nvSpPr>
            <p:cNvPr id="20" name="Rectangle 19"/>
            <p:cNvSpPr/>
            <p:nvPr/>
          </p:nvSpPr>
          <p:spPr>
            <a:xfrm>
              <a:off x="1524000" y="3457575"/>
              <a:ext cx="594645" cy="243707"/>
            </a:xfrm>
            <a:prstGeom prst="rect">
              <a:avLst/>
            </a:prstGeom>
            <a:solidFill>
              <a:srgbClr val="007B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21" name="Rectangle 20"/>
            <p:cNvSpPr/>
            <p:nvPr/>
          </p:nvSpPr>
          <p:spPr>
            <a:xfrm>
              <a:off x="1524000" y="3457575"/>
              <a:ext cx="333399" cy="237652"/>
            </a:xfrm>
            <a:prstGeom prst="rect">
              <a:avLst/>
            </a:prstGeom>
            <a:solidFill>
              <a:srgbClr val="32A7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pSp>
      <p:sp>
        <p:nvSpPr>
          <p:cNvPr id="36" name="TextBox 35"/>
          <p:cNvSpPr txBox="1">
            <a:spLocks noChangeArrowheads="1"/>
          </p:cNvSpPr>
          <p:nvPr/>
        </p:nvSpPr>
        <p:spPr bwMode="auto">
          <a:xfrm>
            <a:off x="-12700" y="5435600"/>
            <a:ext cx="1943100" cy="379413"/>
          </a:xfrm>
          <a:prstGeom prst="rect">
            <a:avLst/>
          </a:prstGeom>
          <a:noFill/>
          <a:ln w="9525">
            <a:noFill/>
            <a:miter lim="800000"/>
            <a:headEnd/>
            <a:tailEnd/>
          </a:ln>
        </p:spPr>
        <p:txBody>
          <a:bodyPr wrap="none">
            <a:spAutoFit/>
          </a:bodyPr>
          <a:lstStyle/>
          <a:p>
            <a:pPr algn="ctr">
              <a:defRPr/>
            </a:pPr>
            <a:r>
              <a:rPr lang="en-US" sz="1867"/>
              <a:t>SandyBridge EP</a:t>
            </a:r>
          </a:p>
        </p:txBody>
      </p:sp>
      <p:grpSp>
        <p:nvGrpSpPr>
          <p:cNvPr id="61454" name="Group 52"/>
          <p:cNvGrpSpPr>
            <a:grpSpLocks/>
          </p:cNvGrpSpPr>
          <p:nvPr/>
        </p:nvGrpSpPr>
        <p:grpSpPr bwMode="auto">
          <a:xfrm>
            <a:off x="1973263" y="2171700"/>
            <a:ext cx="6316662" cy="4348163"/>
            <a:chOff x="1838659" y="2493818"/>
            <a:chExt cx="4941605" cy="4145720"/>
          </a:xfrm>
        </p:grpSpPr>
        <p:sp>
          <p:nvSpPr>
            <p:cNvPr id="16409" name="TextBox 37"/>
            <p:cNvSpPr txBox="1">
              <a:spLocks noChangeArrowheads="1"/>
            </p:cNvSpPr>
            <p:nvPr/>
          </p:nvSpPr>
          <p:spPr bwMode="auto">
            <a:xfrm>
              <a:off x="2909195" y="5958423"/>
              <a:ext cx="457027" cy="361747"/>
            </a:xfrm>
            <a:prstGeom prst="rect">
              <a:avLst/>
            </a:prstGeom>
            <a:noFill/>
            <a:ln w="9525">
              <a:noFill/>
              <a:miter lim="800000"/>
              <a:headEnd/>
              <a:tailEnd/>
            </a:ln>
          </p:spPr>
          <p:txBody>
            <a:bodyPr wrap="none">
              <a:spAutoFit/>
            </a:bodyPr>
            <a:lstStyle/>
            <a:p>
              <a:pPr>
                <a:defRPr/>
              </a:pPr>
              <a:r>
                <a:rPr lang="en-US" sz="1867"/>
                <a:t>100</a:t>
              </a:r>
            </a:p>
          </p:txBody>
        </p:sp>
        <p:sp>
          <p:nvSpPr>
            <p:cNvPr id="16410" name="TextBox 39"/>
            <p:cNvSpPr txBox="1">
              <a:spLocks noChangeArrowheads="1"/>
            </p:cNvSpPr>
            <p:nvPr/>
          </p:nvSpPr>
          <p:spPr bwMode="auto">
            <a:xfrm>
              <a:off x="4048037" y="5958423"/>
              <a:ext cx="455786" cy="361747"/>
            </a:xfrm>
            <a:prstGeom prst="rect">
              <a:avLst/>
            </a:prstGeom>
            <a:noFill/>
            <a:ln w="9525">
              <a:noFill/>
              <a:miter lim="800000"/>
              <a:headEnd/>
              <a:tailEnd/>
            </a:ln>
          </p:spPr>
          <p:txBody>
            <a:bodyPr wrap="none">
              <a:spAutoFit/>
            </a:bodyPr>
            <a:lstStyle/>
            <a:p>
              <a:pPr>
                <a:defRPr/>
              </a:pPr>
              <a:r>
                <a:rPr lang="en-US" sz="1867"/>
                <a:t>200</a:t>
              </a:r>
            </a:p>
          </p:txBody>
        </p:sp>
        <p:sp>
          <p:nvSpPr>
            <p:cNvPr id="16411" name="TextBox 40"/>
            <p:cNvSpPr txBox="1">
              <a:spLocks noChangeArrowheads="1"/>
            </p:cNvSpPr>
            <p:nvPr/>
          </p:nvSpPr>
          <p:spPr bwMode="auto">
            <a:xfrm>
              <a:off x="5196815" y="5958423"/>
              <a:ext cx="457027" cy="361747"/>
            </a:xfrm>
            <a:prstGeom prst="rect">
              <a:avLst/>
            </a:prstGeom>
            <a:noFill/>
            <a:ln w="9525">
              <a:noFill/>
              <a:miter lim="800000"/>
              <a:headEnd/>
              <a:tailEnd/>
            </a:ln>
          </p:spPr>
          <p:txBody>
            <a:bodyPr wrap="none">
              <a:spAutoFit/>
            </a:bodyPr>
            <a:lstStyle/>
            <a:p>
              <a:pPr>
                <a:defRPr/>
              </a:pPr>
              <a:r>
                <a:rPr lang="en-US" sz="1867"/>
                <a:t>300</a:t>
              </a:r>
            </a:p>
          </p:txBody>
        </p:sp>
        <p:sp>
          <p:nvSpPr>
            <p:cNvPr id="16412" name="TextBox 41"/>
            <p:cNvSpPr txBox="1">
              <a:spLocks noChangeArrowheads="1"/>
            </p:cNvSpPr>
            <p:nvPr/>
          </p:nvSpPr>
          <p:spPr bwMode="auto">
            <a:xfrm>
              <a:off x="6323237" y="5958423"/>
              <a:ext cx="457027" cy="361747"/>
            </a:xfrm>
            <a:prstGeom prst="rect">
              <a:avLst/>
            </a:prstGeom>
            <a:noFill/>
            <a:ln w="9525">
              <a:noFill/>
              <a:miter lim="800000"/>
              <a:headEnd/>
              <a:tailEnd/>
            </a:ln>
          </p:spPr>
          <p:txBody>
            <a:bodyPr wrap="none">
              <a:spAutoFit/>
            </a:bodyPr>
            <a:lstStyle/>
            <a:p>
              <a:pPr>
                <a:defRPr/>
              </a:pPr>
              <a:r>
                <a:rPr lang="en-US" sz="1867"/>
                <a:t>400</a:t>
              </a:r>
            </a:p>
          </p:txBody>
        </p:sp>
        <p:grpSp>
          <p:nvGrpSpPr>
            <p:cNvPr id="61472" name="Group 51"/>
            <p:cNvGrpSpPr>
              <a:grpSpLocks/>
            </p:cNvGrpSpPr>
            <p:nvPr/>
          </p:nvGrpSpPr>
          <p:grpSpPr bwMode="auto">
            <a:xfrm>
              <a:off x="1980685" y="2493818"/>
              <a:ext cx="4577865" cy="3419632"/>
              <a:chOff x="1980685" y="1941525"/>
              <a:chExt cx="4577865" cy="3971925"/>
            </a:xfrm>
          </p:grpSpPr>
          <p:cxnSp>
            <p:nvCxnSpPr>
              <p:cNvPr id="23" name="Straight Connector 22"/>
              <p:cNvCxnSpPr/>
              <p:nvPr/>
            </p:nvCxnSpPr>
            <p:spPr>
              <a:xfrm>
                <a:off x="2581328" y="1941525"/>
                <a:ext cx="0" cy="397142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48886" y="1941525"/>
                <a:ext cx="0" cy="397142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17686" y="1941525"/>
                <a:ext cx="0" cy="397142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285245" y="1941525"/>
                <a:ext cx="0" cy="397142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55286" y="1941525"/>
                <a:ext cx="0" cy="397142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422845" y="1941525"/>
                <a:ext cx="0" cy="397142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990402" y="1941525"/>
                <a:ext cx="0" cy="397142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57961" y="1941525"/>
                <a:ext cx="0" cy="397142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980238" y="1941525"/>
                <a:ext cx="0" cy="397142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6414" name="TextBox 43"/>
            <p:cNvSpPr txBox="1">
              <a:spLocks noChangeArrowheads="1"/>
            </p:cNvSpPr>
            <p:nvPr/>
          </p:nvSpPr>
          <p:spPr bwMode="auto">
            <a:xfrm>
              <a:off x="1838659" y="5958423"/>
              <a:ext cx="248384" cy="361747"/>
            </a:xfrm>
            <a:prstGeom prst="rect">
              <a:avLst/>
            </a:prstGeom>
            <a:noFill/>
            <a:ln w="9525">
              <a:noFill/>
              <a:miter lim="800000"/>
              <a:headEnd/>
              <a:tailEnd/>
            </a:ln>
          </p:spPr>
          <p:txBody>
            <a:bodyPr wrap="none">
              <a:spAutoFit/>
            </a:bodyPr>
            <a:lstStyle/>
            <a:p>
              <a:pPr>
                <a:defRPr/>
              </a:pPr>
              <a:r>
                <a:rPr lang="en-US" sz="1867"/>
                <a:t>0</a:t>
              </a:r>
            </a:p>
          </p:txBody>
        </p:sp>
        <p:sp>
          <p:nvSpPr>
            <p:cNvPr id="16415" name="TextBox 49"/>
            <p:cNvSpPr txBox="1">
              <a:spLocks noChangeArrowheads="1"/>
            </p:cNvSpPr>
            <p:nvPr/>
          </p:nvSpPr>
          <p:spPr bwMode="auto">
            <a:xfrm>
              <a:off x="3285497" y="6277790"/>
              <a:ext cx="2213104" cy="361748"/>
            </a:xfrm>
            <a:prstGeom prst="rect">
              <a:avLst/>
            </a:prstGeom>
            <a:noFill/>
            <a:ln w="9525">
              <a:noFill/>
              <a:miter lim="800000"/>
              <a:headEnd/>
              <a:tailEnd/>
            </a:ln>
          </p:spPr>
          <p:txBody>
            <a:bodyPr wrap="none">
              <a:spAutoFit/>
            </a:bodyPr>
            <a:lstStyle/>
            <a:p>
              <a:pPr>
                <a:defRPr/>
              </a:pPr>
              <a:r>
                <a:rPr lang="en-US" sz="1867"/>
                <a:t>Memory Bandwidth GB/s</a:t>
              </a:r>
            </a:p>
          </p:txBody>
        </p:sp>
      </p:grpSp>
      <p:grpSp>
        <p:nvGrpSpPr>
          <p:cNvPr id="61455" name="Group 58"/>
          <p:cNvGrpSpPr>
            <a:grpSpLocks/>
          </p:cNvGrpSpPr>
          <p:nvPr/>
        </p:nvGrpSpPr>
        <p:grpSpPr bwMode="auto">
          <a:xfrm>
            <a:off x="6248400" y="5281613"/>
            <a:ext cx="2039938" cy="379412"/>
            <a:chOff x="982144" y="5107940"/>
            <a:chExt cx="1594800" cy="361415"/>
          </a:xfrm>
        </p:grpSpPr>
        <p:grpSp>
          <p:nvGrpSpPr>
            <p:cNvPr id="61464" name="Group 18"/>
            <p:cNvGrpSpPr>
              <a:grpSpLocks/>
            </p:cNvGrpSpPr>
            <p:nvPr/>
          </p:nvGrpSpPr>
          <p:grpSpPr bwMode="auto">
            <a:xfrm>
              <a:off x="1982299" y="5128354"/>
              <a:ext cx="594645" cy="243707"/>
              <a:chOff x="1524000" y="3457575"/>
              <a:chExt cx="594645" cy="243707"/>
            </a:xfrm>
          </p:grpSpPr>
          <p:sp>
            <p:nvSpPr>
              <p:cNvPr id="62" name="Rectangle 61"/>
              <p:cNvSpPr/>
              <p:nvPr/>
            </p:nvSpPr>
            <p:spPr>
              <a:xfrm>
                <a:off x="1522922" y="3453794"/>
                <a:ext cx="595723" cy="248000"/>
              </a:xfrm>
              <a:prstGeom prst="rect">
                <a:avLst/>
              </a:prstGeom>
              <a:solidFill>
                <a:srgbClr val="007B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63" name="Rectangle 62"/>
              <p:cNvSpPr/>
              <p:nvPr/>
            </p:nvSpPr>
            <p:spPr>
              <a:xfrm>
                <a:off x="1522922" y="3453794"/>
                <a:ext cx="335094" cy="241951"/>
              </a:xfrm>
              <a:prstGeom prst="rect">
                <a:avLst/>
              </a:prstGeom>
              <a:solidFill>
                <a:srgbClr val="32A7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pSp>
        <p:sp>
          <p:nvSpPr>
            <p:cNvPr id="16402" name="TextBox 60"/>
            <p:cNvSpPr txBox="1">
              <a:spLocks noChangeArrowheads="1"/>
            </p:cNvSpPr>
            <p:nvPr/>
          </p:nvSpPr>
          <p:spPr bwMode="auto">
            <a:xfrm>
              <a:off x="982144" y="5107940"/>
              <a:ext cx="951916" cy="361415"/>
            </a:xfrm>
            <a:prstGeom prst="rect">
              <a:avLst/>
            </a:prstGeom>
            <a:noFill/>
            <a:ln w="9525">
              <a:noFill/>
              <a:miter lim="800000"/>
              <a:headEnd/>
              <a:tailEnd/>
            </a:ln>
          </p:spPr>
          <p:txBody>
            <a:bodyPr wrap="none">
              <a:spAutoFit/>
            </a:bodyPr>
            <a:lstStyle/>
            <a:p>
              <a:pPr algn="ctr">
                <a:defRPr/>
              </a:pPr>
              <a:r>
                <a:rPr lang="en-US" sz="1867" dirty="0"/>
                <a:t>Min / Max</a:t>
              </a:r>
            </a:p>
          </p:txBody>
        </p:sp>
      </p:grpSp>
      <p:grpSp>
        <p:nvGrpSpPr>
          <p:cNvPr id="61456" name="Group 64"/>
          <p:cNvGrpSpPr>
            <a:grpSpLocks/>
          </p:cNvGrpSpPr>
          <p:nvPr/>
        </p:nvGrpSpPr>
        <p:grpSpPr bwMode="auto">
          <a:xfrm>
            <a:off x="8332788" y="2319338"/>
            <a:ext cx="3900487" cy="3284537"/>
            <a:chOff x="6218237" y="1353664"/>
            <a:chExt cx="2925763" cy="2464712"/>
          </a:xfrm>
        </p:grpSpPr>
        <p:sp>
          <p:nvSpPr>
            <p:cNvPr id="52" name="Rounded Rectangle 51"/>
            <p:cNvSpPr/>
            <p:nvPr/>
          </p:nvSpPr>
          <p:spPr bwMode="auto">
            <a:xfrm>
              <a:off x="6301654" y="2733735"/>
              <a:ext cx="2743200" cy="1084641"/>
            </a:xfrm>
            <a:prstGeom prst="roundRect">
              <a:avLst/>
            </a:prstGeom>
            <a:solidFill>
              <a:srgbClr val="007B78"/>
            </a:solidFill>
            <a:ln>
              <a:solidFill>
                <a:srgbClr val="336699">
                  <a:alpha val="50000"/>
                </a:srgb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61461" name="Group 63"/>
            <p:cNvGrpSpPr>
              <a:grpSpLocks/>
            </p:cNvGrpSpPr>
            <p:nvPr/>
          </p:nvGrpSpPr>
          <p:grpSpPr bwMode="auto">
            <a:xfrm>
              <a:off x="6218237" y="1353664"/>
              <a:ext cx="2925763" cy="2144482"/>
              <a:chOff x="6218237" y="1353664"/>
              <a:chExt cx="2925763" cy="2144482"/>
            </a:xfrm>
          </p:grpSpPr>
          <p:sp>
            <p:nvSpPr>
              <p:cNvPr id="61462" name="Rectangle 6"/>
              <p:cNvSpPr>
                <a:spLocks noChangeArrowheads="1"/>
              </p:cNvSpPr>
              <p:nvPr/>
            </p:nvSpPr>
            <p:spPr bwMode="auto">
              <a:xfrm>
                <a:off x="6346842" y="2728376"/>
                <a:ext cx="2667363" cy="769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a:solidFill>
                      <a:schemeClr val="bg1"/>
                    </a:solidFill>
                    <a:ea typeface="MS PGothic" panose="020B0600070205080204" pitchFamily="34" charset="-128"/>
                  </a:rPr>
                  <a:t>Memory</a:t>
                </a:r>
                <a:r>
                  <a:rPr lang="en-US" altLang="en-US">
                    <a:solidFill>
                      <a:schemeClr val="bg1"/>
                    </a:solidFill>
                    <a:ea typeface="MS PGothic" panose="020B0600070205080204" pitchFamily="34" charset="-128"/>
                  </a:rPr>
                  <a:t> </a:t>
                </a:r>
              </a:p>
              <a:p>
                <a:pPr algn="ctr"/>
                <a:r>
                  <a:rPr lang="en-US" altLang="en-US" sz="2100">
                    <a:solidFill>
                      <a:schemeClr val="bg1"/>
                    </a:solidFill>
                    <a:ea typeface="MS PGothic" panose="020B0600070205080204" pitchFamily="34" charset="-128"/>
                  </a:rPr>
                  <a:t>large, fast </a:t>
                </a:r>
                <a:r>
                  <a:rPr lang="en-US" altLang="ja-JP" sz="2100">
                    <a:solidFill>
                      <a:schemeClr val="bg1"/>
                    </a:solidFill>
                    <a:ea typeface="MS PGothic" panose="020B0600070205080204" pitchFamily="34" charset="-128"/>
                  </a:rPr>
                  <a:t>workspace to maximize business insight</a:t>
                </a:r>
                <a:endParaRPr lang="en-US" altLang="en-US" sz="2100">
                  <a:solidFill>
                    <a:schemeClr val="bg1"/>
                  </a:solidFill>
                  <a:ea typeface="MS PGothic" panose="020B0600070205080204" pitchFamily="34" charset="-128"/>
                </a:endParaRPr>
              </a:p>
            </p:txBody>
          </p:sp>
          <p:sp>
            <p:nvSpPr>
              <p:cNvPr id="61463" name="Rectangle 12"/>
              <p:cNvSpPr>
                <a:spLocks noChangeArrowheads="1"/>
              </p:cNvSpPr>
              <p:nvPr/>
            </p:nvSpPr>
            <p:spPr bwMode="auto">
              <a:xfrm>
                <a:off x="6218237" y="1353664"/>
                <a:ext cx="2925763" cy="203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5800" b="1">
                    <a:solidFill>
                      <a:srgbClr val="007B78"/>
                    </a:solidFill>
                    <a:ea typeface="MS PGothic" panose="020B0600070205080204" pitchFamily="34" charset="-128"/>
                  </a:rPr>
                  <a:t>4X</a:t>
                </a:r>
              </a:p>
              <a:p>
                <a:pPr algn="ctr"/>
                <a:r>
                  <a:rPr lang="en-US" altLang="en-US">
                    <a:ea typeface="MS PGothic" panose="020B0600070205080204" pitchFamily="34" charset="-128"/>
                  </a:rPr>
                  <a:t>memory bandwidth vs Intel</a:t>
                </a:r>
              </a:p>
              <a:p>
                <a:pPr algn="ctr"/>
                <a:r>
                  <a:rPr lang="en-US" altLang="en-US">
                    <a:ea typeface="MS PGothic" panose="020B0600070205080204" pitchFamily="34" charset="-128"/>
                  </a:rPr>
                  <a:t>(up to 16TB of memory)</a:t>
                </a:r>
              </a:p>
              <a:p>
                <a:pPr algn="ctr"/>
                <a:r>
                  <a:rPr lang="en-US" altLang="en-US">
                    <a:ea typeface="MS PGothic" panose="020B0600070205080204" pitchFamily="34" charset="-128"/>
                  </a:rPr>
                  <a:t> </a:t>
                </a:r>
              </a:p>
              <a:p>
                <a:pPr algn="ctr"/>
                <a:r>
                  <a:rPr lang="en-US" altLang="en-US">
                    <a:ea typeface="MS PGothic" panose="020B0600070205080204" pitchFamily="34" charset="-128"/>
                  </a:rPr>
                  <a:t> </a:t>
                </a:r>
              </a:p>
              <a:p>
                <a:pPr algn="ctr"/>
                <a:r>
                  <a:rPr lang="en-US" altLang="en-US">
                    <a:ea typeface="MS PGothic" panose="020B0600070205080204" pitchFamily="34" charset="-128"/>
                  </a:rPr>
                  <a:t> </a:t>
                </a:r>
              </a:p>
              <a:p>
                <a:pPr algn="ctr"/>
                <a:endParaRPr lang="en-US" altLang="en-US">
                  <a:ea typeface="MS PGothic" panose="020B0600070205080204" pitchFamily="34" charset="-128"/>
                </a:endParaRPr>
              </a:p>
            </p:txBody>
          </p:sp>
        </p:grpSp>
      </p:grpSp>
      <p:pic>
        <p:nvPicPr>
          <p:cNvPr id="61457" name="Picture 5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125" y="2016125"/>
            <a:ext cx="86836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8" name="Picture 2" descr="http://larrydownes.com/wp-content/uploads/2009/11/intel_logo.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2054" t="15599" r="11235" b="16078"/>
          <a:stretch>
            <a:fillRect/>
          </a:stretch>
        </p:blipFill>
        <p:spPr bwMode="auto">
          <a:xfrm>
            <a:off x="954088" y="3970338"/>
            <a:ext cx="55721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9" name="Picture 5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99725" y="73025"/>
            <a:ext cx="148431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IBM_Power_Systems_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2_Custom Design">
  <a:themeElements>
    <a:clrScheme name="3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lnDef>
  </a:objectDefaults>
  <a:extraClrSchemeLst>
    <a:extraClrScheme>
      <a:clrScheme name="3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67_Custom Design">
  <a:themeElements>
    <a:clrScheme name="6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7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7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7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7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7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7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7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7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7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7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7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7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6_Custom Design">
  <a:themeElements>
    <a:clrScheme name="1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6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6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6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6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6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6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6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6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6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6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6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6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7_Custom Design">
  <a:themeElements>
    <a:clrScheme name="1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6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6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6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6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6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6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6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6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6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6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6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6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54_Custom Design">
  <a:themeElements>
    <a:clrScheme name="5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4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lnDef>
  </a:objectDefaults>
  <a:extraClrSchemeLst>
    <a:extraClrScheme>
      <a:clrScheme name="5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Custom Design">
  <a:themeElements>
    <a:clrScheme name="1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6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6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6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6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6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6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6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6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6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6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6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6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IBM_Power_Systems_template">
  <a:themeElements>
    <a:clrScheme name="4_IBM_Power_Systems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IBM_Power_Systems_templat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IBM_Power_Systems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IBM_Power_Systems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IBM_Power_Systems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IBM_Power_Systems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IBM_Power_Systems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IBM_Power_Systems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IBM_Power_Systems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IBM_Power_Systems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IBM_Power_Systems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IBM_Power_Systems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IBM_Power_Systems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IBM_Power_Systems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33_Custom Design">
  <a:themeElements>
    <a:clrScheme name="3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lnDef>
  </a:objectDefaults>
  <a:extraClrSchemeLst>
    <a:extraClrScheme>
      <a:clrScheme name="3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34_Custom Design">
  <a:themeElements>
    <a:clrScheme name="3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lnDef>
  </a:objectDefaults>
  <a:extraClrSchemeLst>
    <a:extraClrScheme>
      <a:clrScheme name="3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35_Custom Design">
  <a:themeElements>
    <a:clrScheme name="3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lnDef>
  </a:objectDefaults>
  <a:extraClrSchemeLst>
    <a:extraClrScheme>
      <a:clrScheme name="3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ower_Systems_template.ppt [Read-Only] [Compatibility Mode]" id="{9E07F003-F35A-4D51-973B-F9379B660A25}" vid="{86FAF65A-1162-42A5-AFF7-4EFBA7F79282}"/>
    </a:ext>
  </a:extLst>
</a:theme>
</file>

<file path=ppt/theme/theme24.xml><?xml version="1.0" encoding="utf-8"?>
<a:theme xmlns:a="http://schemas.openxmlformats.org/drawingml/2006/main" name="12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ower_Systems_template.ppt [Read-Only] [Compatibility Mode]" id="{9E07F003-F35A-4D51-973B-F9379B660A25}" vid="{86FAF65A-1162-42A5-AFF7-4EFBA7F79282}"/>
    </a:ext>
  </a:extLst>
</a:theme>
</file>

<file path=ppt/theme/theme25.xml><?xml version="1.0" encoding="utf-8"?>
<a:theme xmlns:a="http://schemas.openxmlformats.org/drawingml/2006/main" name="13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ower_Systems_template.ppt [Read-Only] [Compatibility Mode]" id="{9E07F003-F35A-4D51-973B-F9379B660A25}" vid="{86FAF65A-1162-42A5-AFF7-4EFBA7F79282}"/>
    </a:ext>
  </a:extLst>
</a:theme>
</file>

<file path=ppt/theme/theme26.xml><?xml version="1.0" encoding="utf-8"?>
<a:theme xmlns:a="http://schemas.openxmlformats.org/drawingml/2006/main" name="14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ower_Systems_template.ppt [Read-Only] [Compatibility Mode]" id="{9E07F003-F35A-4D51-973B-F9379B660A25}" vid="{86FAF65A-1162-42A5-AFF7-4EFBA7F79282}"/>
    </a:ext>
  </a:extLst>
</a:theme>
</file>

<file path=ppt/theme/theme27.xml><?xml version="1.0" encoding="utf-8"?>
<a:theme xmlns:a="http://schemas.openxmlformats.org/drawingml/2006/main" name="2_IBM_Power_Systems_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36_Custom Design">
  <a:themeElements>
    <a:clrScheme name="3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lnDef>
  </a:objectDefaults>
  <a:extraClrSchemeLst>
    <a:extraClrScheme>
      <a:clrScheme name="3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68_Custom Design">
  <a:themeElements>
    <a:clrScheme name="6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7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7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7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7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7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7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7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7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7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7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7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7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19_Custom Design">
  <a:themeElements>
    <a:clrScheme name="1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6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6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6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6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6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6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6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6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6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6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6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6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20_Custom Design">
  <a:themeElements>
    <a:clrScheme name="1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6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6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6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6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6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6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6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6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6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6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6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6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55_Custom Design">
  <a:themeElements>
    <a:clrScheme name="5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4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lnDef>
  </a:objectDefaults>
  <a:extraClrSchemeLst>
    <a:extraClrScheme>
      <a:clrScheme name="5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21_Custom Design">
  <a:themeElements>
    <a:clrScheme name="1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6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6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6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6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6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6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6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6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6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6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6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6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37_Custom Design">
  <a:themeElements>
    <a:clrScheme name="3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lnDef>
  </a:objectDefaults>
  <a:extraClrSchemeLst>
    <a:extraClrScheme>
      <a:clrScheme name="3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38_Custom Design">
  <a:themeElements>
    <a:clrScheme name="3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lnDef>
  </a:objectDefaults>
  <a:extraClrSchemeLst>
    <a:extraClrScheme>
      <a:clrScheme name="3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39_Custom Design">
  <a:themeElements>
    <a:clrScheme name="3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rgbClr val="000000"/>
            </a:solidFill>
            <a:effectLst/>
            <a:latin typeface="Arial" panose="020B0604020202020204" pitchFamily="34" charset="0"/>
            <a:ea typeface="MS Gothic" panose="020B0609070205080204" pitchFamily="49" charset="-128"/>
          </a:defRPr>
        </a:defPPr>
      </a:lstStyle>
    </a:lnDef>
  </a:objectDefaults>
  <a:extraClrSchemeLst>
    <a:extraClrScheme>
      <a:clrScheme name="3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22_Custom Design">
  <a:themeElements>
    <a:clrScheme name="19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9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9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9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9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9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9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9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9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9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9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9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9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14912</TotalTime>
  <Words>1763</Words>
  <Application>Microsoft Office PowerPoint</Application>
  <PresentationFormat>Widescreen</PresentationFormat>
  <Paragraphs>331</Paragraphs>
  <Slides>20</Slides>
  <Notes>9</Notes>
  <HiddenSlides>0</HiddenSlides>
  <MMClips>0</MMClips>
  <ScaleCrop>false</ScaleCrop>
  <HeadingPairs>
    <vt:vector size="8" baseType="variant">
      <vt:variant>
        <vt:lpstr>Fonts Used</vt:lpstr>
      </vt:variant>
      <vt:variant>
        <vt:i4>11</vt:i4>
      </vt:variant>
      <vt:variant>
        <vt:lpstr>Theme</vt:lpstr>
      </vt:variant>
      <vt:variant>
        <vt:i4>37</vt:i4>
      </vt:variant>
      <vt:variant>
        <vt:lpstr>Embedded OLE Servers</vt:lpstr>
      </vt:variant>
      <vt:variant>
        <vt:i4>2</vt:i4>
      </vt:variant>
      <vt:variant>
        <vt:lpstr>Slide Titles</vt:lpstr>
      </vt:variant>
      <vt:variant>
        <vt:i4>20</vt:i4>
      </vt:variant>
    </vt:vector>
  </HeadingPairs>
  <TitlesOfParts>
    <vt:vector size="70" baseType="lpstr">
      <vt:lpstr>Arial</vt:lpstr>
      <vt:lpstr>MS PGothic</vt:lpstr>
      <vt:lpstr>Calibri</vt:lpstr>
      <vt:lpstr>Cambria</vt:lpstr>
      <vt:lpstr>ヒラギノ角ゴ Pro W3</vt:lpstr>
      <vt:lpstr>Wingdings</vt:lpstr>
      <vt:lpstr>ITC Lubalin Graph LT Book</vt:lpstr>
      <vt:lpstr>Arial Unicode MS</vt:lpstr>
      <vt:lpstr>Tw Cen MT Condensed</vt:lpstr>
      <vt:lpstr>HP Simplified</vt:lpstr>
      <vt:lpstr>Arial Bold</vt:lpstr>
      <vt:lpstr>1_IBM_Power_Systems_template</vt:lpstr>
      <vt:lpstr>4_IBM_Power_Systems_template</vt:lpstr>
      <vt:lpstr>1_Custom Design</vt:lpstr>
      <vt:lpstr>2_Custom Design</vt:lpstr>
      <vt:lpstr>3_Custom Design</vt:lpstr>
      <vt:lpstr>4_Custom Design</vt:lpstr>
      <vt:lpstr>5_Custom Design</vt:lpstr>
      <vt:lpstr>6_Custom Design</vt:lpstr>
      <vt:lpstr>7_Custom Design</vt:lpstr>
      <vt:lpstr>8_Custom Design</vt:lpstr>
      <vt:lpstr>9_Custom Design</vt:lpstr>
      <vt:lpstr>10_Custom Design</vt:lpstr>
      <vt:lpstr>11_Custom Design</vt:lpstr>
      <vt:lpstr>32_Custom Design</vt:lpstr>
      <vt:lpstr>67_Custom Design</vt:lpstr>
      <vt:lpstr>16_Custom Design</vt:lpstr>
      <vt:lpstr>17_Custom Design</vt:lpstr>
      <vt:lpstr>54_Custom Design</vt:lpstr>
      <vt:lpstr>18_Custom Design</vt:lpstr>
      <vt:lpstr>33_Custom Design</vt:lpstr>
      <vt:lpstr>34_Custom Design</vt:lpstr>
      <vt:lpstr>35_Custom Design</vt:lpstr>
      <vt:lpstr>Custom Design</vt:lpstr>
      <vt:lpstr>12_Custom Design</vt:lpstr>
      <vt:lpstr>13_Custom Design</vt:lpstr>
      <vt:lpstr>14_Custom Design</vt:lpstr>
      <vt:lpstr>2_IBM_Power_Systems_template</vt:lpstr>
      <vt:lpstr>36_Custom Design</vt:lpstr>
      <vt:lpstr>68_Custom Design</vt:lpstr>
      <vt:lpstr>19_Custom Design</vt:lpstr>
      <vt:lpstr>20_Custom Design</vt:lpstr>
      <vt:lpstr>55_Custom Design</vt:lpstr>
      <vt:lpstr>21_Custom Design</vt:lpstr>
      <vt:lpstr>37_Custom Design</vt:lpstr>
      <vt:lpstr>38_Custom Design</vt:lpstr>
      <vt:lpstr>39_Custom Design</vt:lpstr>
      <vt:lpstr>22_Custom Design</vt:lpstr>
      <vt:lpstr>Photo Editor Photo</vt:lpstr>
      <vt:lpstr>Drawing</vt:lpstr>
      <vt:lpstr>SAP HANA on Power Big Data Infrastructure comes to HANA</vt:lpstr>
      <vt:lpstr>Agenda – HANA on Power (HoP)</vt:lpstr>
      <vt:lpstr>IBM is a multi-faceted SAP Partner</vt:lpstr>
      <vt:lpstr>Providing the Full Breadth &amp; Depth of Services for SAP</vt:lpstr>
      <vt:lpstr>Over 6000 successful SAP Implementations worldwide</vt:lpstr>
      <vt:lpstr>PowerPoint Presentation</vt:lpstr>
      <vt:lpstr>Run Simple: IBM Power Systems consolidates server sprawl</vt:lpstr>
      <vt:lpstr>Run Fast: IBM Power Systems – designed for Big Data</vt:lpstr>
      <vt:lpstr>Run Fast: POWER8 faster memory bandwidth is ideal  for in-memory applications like SAP HANA</vt:lpstr>
      <vt:lpstr>PowerPoint Presentation</vt:lpstr>
      <vt:lpstr>Run Smart: IBM Power Systems delivers advanced capabilities</vt:lpstr>
      <vt:lpstr>All Roads Lead to HANA</vt:lpstr>
      <vt:lpstr>SAP strategy for HANA</vt:lpstr>
      <vt:lpstr>SAP S/4HANA SAP Business Suite 4 SAP HANA</vt:lpstr>
      <vt:lpstr>Customer value: HANA on Power</vt:lpstr>
      <vt:lpstr>HANA on Power is aligned to HANA standards </vt:lpstr>
      <vt:lpstr>IBM Systems Lab Services and SAP HANA</vt:lpstr>
      <vt:lpstr>SAP HANA Deployment</vt:lpstr>
      <vt:lpstr>Power Solution Editions for SAP HANA</vt:lpstr>
      <vt:lpstr>Key Messages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Systems Converged Infrastructure Directions</dc:title>
  <dc:creator>Stefanie Chiras</dc:creator>
  <cp:lastModifiedBy>LEKAYO</cp:lastModifiedBy>
  <cp:revision>156</cp:revision>
  <cp:lastPrinted>2015-05-12T00:11:32Z</cp:lastPrinted>
  <dcterms:created xsi:type="dcterms:W3CDTF">2014-07-29T16:50:51Z</dcterms:created>
  <dcterms:modified xsi:type="dcterms:W3CDTF">2015-07-28T12:59:05Z</dcterms:modified>
</cp:coreProperties>
</file>