
<file path=[Content_Types].xml><?xml version="1.0" encoding="utf-8"?>
<Types xmlns="http://schemas.openxmlformats.org/package/2006/content-types">
  <Default Extension="png" ContentType="image/png"/>
  <Default Extension="jfif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05" r:id="rId2"/>
    <p:sldId id="406" r:id="rId3"/>
    <p:sldId id="407" r:id="rId4"/>
    <p:sldId id="408" r:id="rId5"/>
    <p:sldId id="409" r:id="rId6"/>
    <p:sldId id="420" r:id="rId7"/>
    <p:sldId id="413" r:id="rId8"/>
    <p:sldId id="418" r:id="rId9"/>
    <p:sldId id="410" r:id="rId10"/>
    <p:sldId id="416" r:id="rId11"/>
    <p:sldId id="411" r:id="rId12"/>
    <p:sldId id="414" r:id="rId13"/>
    <p:sldId id="417" r:id="rId14"/>
    <p:sldId id="412" r:id="rId15"/>
    <p:sldId id="415" r:id="rId16"/>
    <p:sldId id="419" r:id="rId17"/>
    <p:sldId id="421" r:id="rId18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형헌" initials="조" lastIdx="3" clrIdx="0">
    <p:extLst>
      <p:ext uri="{19B8F6BF-5375-455C-9EA6-DF929625EA0E}">
        <p15:presenceInfo xmlns:p15="http://schemas.microsoft.com/office/powerpoint/2012/main" userId="b0966660a6fc92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948A54"/>
    <a:srgbClr val="E9EDF4"/>
    <a:srgbClr val="D0D8E8"/>
    <a:srgbClr val="298DA7"/>
    <a:srgbClr val="DCE6F2"/>
    <a:srgbClr val="25BC52"/>
    <a:srgbClr val="ABF72C"/>
    <a:srgbClr val="CD6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3" autoAdjust="0"/>
    <p:restoredTop sz="89424" autoAdjust="0"/>
  </p:normalViewPr>
  <p:slideViewPr>
    <p:cSldViewPr>
      <p:cViewPr varScale="1">
        <p:scale>
          <a:sx n="94" d="100"/>
          <a:sy n="94" d="100"/>
        </p:scale>
        <p:origin x="4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>
        <p:scale>
          <a:sx n="100" d="100"/>
          <a:sy n="100" d="100"/>
        </p:scale>
        <p:origin x="4482" y="153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BD2A9B-973B-4C78-B58B-ED6F0AE0654E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B487709-D82B-48DB-B933-40B11C7ED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789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A469D04-13F4-4DCD-B38C-FBD929DBE074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B0F8375-1577-4799-A3C1-DC7B0748E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9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7"/>
          <p:cNvSpPr/>
          <p:nvPr userDrawn="1"/>
        </p:nvSpPr>
        <p:spPr bwMode="grayWhite">
          <a:xfrm>
            <a:off x="323527" y="332656"/>
            <a:ext cx="8481541" cy="477995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OTF"/>
              <a:ea typeface="나눔바른고딕OTF"/>
              <a:cs typeface="나눔바른고딕OTF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73075" y="1277414"/>
            <a:ext cx="8203382" cy="2871666"/>
          </a:xfrm>
          <a:noFill/>
        </p:spPr>
        <p:txBody>
          <a:bodyPr>
            <a:normAutofit/>
          </a:bodyPr>
          <a:lstStyle>
            <a:lvl1pPr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63897" y="5200449"/>
            <a:ext cx="6400800" cy="8741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부 제목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371600" y="6356350"/>
            <a:ext cx="1219200" cy="365125"/>
          </a:xfrm>
        </p:spPr>
        <p:txBody>
          <a:bodyPr/>
          <a:lstStyle/>
          <a:p>
            <a:fld id="{62262DB5-257D-4182-BF12-DDE34F0E1D4F}" type="datetime1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</p:spPr>
        <p:txBody>
          <a:bodyPr/>
          <a:lstStyle/>
          <a:p>
            <a:fld id="{61128D75-15AC-4A0C-A15C-5059A87CE4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AutoShape 2" descr="data:image/png;base64,iVBORw0KGgoAAAANSUhEUgAAAOEAAADhCAMAAAAJbSJIAAAAt1BMVEX///+RJEORI0KOHT79+vvz5+v58vT8+Pn//f6HAC7lzNP06eyGACzx4+f69faQH0CmTmaMGDrt2+CDACXAg5TDi5vfwMnr192XME6KDzXIk6LbuMKsXnOcOVW1bYGEACnUqrbdvcbjyNDVrbifQVvPoa69fI6pVW3RqbS1b4LHkqGhRl+yZXuqWnC9f5CBACGAABx4AAB7AA6aO1SMADWuZnh/ABaeSF2VL0qmSGWvW3SJFDWcM1T7zsAzAAAgAElEQVR4nO19CXujOPK3AYM5zCEMCHHZHIJgsNO7SXZzff/P9Uri9Jn0TGZ293n/tc/2pNM++Emluqu0WPwf/R/9H00kL2RNJP/TNFHUlv/pp/lRkg1J03Woa/YO7xjhHBKcti5Kxv841KWk2TbMg7K1LJ/nBcEUwMcHECjxvtVEZbBTNV2T/idxrjRdzN2keP1ASFEQACbnEyqapqD/5UwAkIIQ+uCaxMlFW1v9p5/4d2ip2WqQxFtFWSPTL6zDS7kPdl6Y57lKNnWX56H3EATly8EqfBOtFUWJowBq4v8GSsO2H9pPsm+KWVQvTh5mKhR1qKoZJscQY/bng0d+a2tQTcMHpz7EJt1nv8WZLf2nn/8LMqAXVAJ5XLN5OeYEBcxC7JZJ+15VVesMdGyrynpvk3KP8wzqapq7Lw1HF8Vy4X8xSNn2ggYoWxRHTu5B28NuXVmHmjCorcsXrxZtL9+XkfVeO9izyVK4bQzWCohdqP9Xih5NxdXzZguakjyvne7r9yoJUvvKsy6hOtumpe7t66qt9yGE6kNJl0gpsCf+fU/+PdLVo092rykJ12W4bMkuqnO5Ab1sIDUrfHz29qWdO1FUY/Lm/NggZcslGfw7n/8rgrsD2G795EFVUzd5LzE837rS9AeqHISsMNPOP0SGu7Jt3RSqee2vFWRh9b9EtsoZbtAWWW5mZ/s2OubXGCx6RIjoeYDQ+qkUeI7zw2ufJeVl1LpkJwMLrVHjeP8FGOUs8Mnpax9s+JC8H/OLrenILayK43mfyNC2BJyJUH7+Esljp1MKj22LIcwTsFU+A/ifxpjtC2Vt1qGduVWN6dGR8sC+fJ1OFMcTECryH7UEpm9V3vlLUq5+6LZff6jfjxlMS26t+MEFx/+dZOOGmC2lquXk8IWdgMRoG13XaA0QWrIjUg1AdanapVJB5gF38sXwnPeX0CaLsVVi5z8mcyRcIQXUGcyj90AdfntEwvPVR5ILYLYGQ4iurIHKmZyAUOEStaOTv8OgjTDZcGGNrED/61DcJiMriU19yMT8kDC+1FK88zStNAUUXGMsMQaCNSC8OK7LAPEcQMLmGDbowP5Zf2jfsa0mYI2S3d/PqvaRQ9sm19O2zekKr/Ah5rgiisifZnGNTQOTN3kiX4zyGkK9EUAV7v1tGqwFRdcwJgwt5u0hFFOL8K975XD/lWTkB6CAQFRfKsZSC8k1kQCIR0T+JHuRnb1eylLXNwn22E3TRLiCMAcCcBdLNfUOiANua5o5NfT0XRV5Eva3ShP8nfaqnRAzOYH68W3fHbnVnvi1yPcRQMDyBaE0Tt+QWT4QeAR4APymMj8uEErvAMTsLGPA87wJBOR0esLGVm3bJVDMF/XCuP2LaJUTCRPnYm7VWf+dkOxAvFOJaUr0/oFogzOt7/l0h50WkddxFn+JUAUmSugPUoI4QTA5HqXDv8FjgbW0IFIo+EtxjSQ6HHpOdDWqwoFvVntFYEaKrJPNC3hBOLNYMu4RVKkh4src+tUlwuUedR+wCH0TtC3HC/H0EiN8j1SNCDbO/TuEqhqZZAOlIJ59mxYBpR7+opecaUanbGrYELInFm2oXpGlxhEIPv3A5RHxIMMmOZRz6SkGcSB5MTFo08VfTMYuJioCwrbyZk+gE1XXc5CaFK8cJ3C3F/uaLJWxQozVooZqA1Cr1UgwT3XqUq0OUE8AioOzI/7DtCw5IrilPHZPDhrZQ1R2P5ZrInM43gxuSoWr+lCL6BEVnp44Tgk9XwD1ueTUg3gnYRNx5V/JqVptIj+Uyjg8Y0IHgYItukp200yINLVuWszXNb6WJSbFyAmx7SIeXZiti5UaJ2JGxPVBvfi3HyIZNghVOmyiC+2bkdNjqYaRWcAU0lVEtvGmMUkQXspSQoa+LwSOWweEU4XqmgsmJrEqHginXsL/EVrmBQK1Fn66lyeByHjBfH16eiUmWyktQk4w3Vt2llSTk3zVyVrC6MPkINGIaHfO5AbNBEiYy7UjUbwXrtdPkLHzEReI+zhcLi6D1LBiJg1R1BXZYImYoM0tE0QqiT647kaqsYBqu0Umd84lchBTKSpnn460E5CJ/wI7lZhlPJZKctyWuMIX26iXJiWupOwlO6bwetWJp2Ro2g30gcKh1CMuhnt+incmMB/kpSTb1kFLyWG8atz/KQoA8j07ikSqvoFyaV2sbBwEQ4AmeyWW2/wZloZEs06artu6RulaUsZuwMfBPhKYF7IEC7yAsFuVhlZWMCuQefxZM1XGADUeLJgMV4moNK+cBHm5HE6P1CDQs6ksabrt5YFbt4SaOC6ito3qfUBjweIJv4eIUzCRxuBCEBFLkJg5pgmUbCE5BbSJzKtvBEz+EElEDRa22uwZc+qHDw74d+WZHPhlRtHpcOfUlh/V+CFX1SzTVitJzVQ1xEF5+HyLylzVh2wi1YmFjckWnjM4EU4MHzEHye4u8WdKIZY/CNFZE4Aet2dbRBwlnjhIxV2ttJIWK13F5VtBw8KSoYkwDEO3i+m7eRhCUZOWeoiPxVsbqCymAX1z48CKCKlzOROaglA4ZYzMiC4sg2iBH4SIBdRA75MebsNe4DXRdhwPqns+qQRD57045lAS7dBNqleaqjmhtV8lQQg18spjUzkpsVttp0hzZF6GCNy1EBOWyF6qhsvpYnhxqCcIHX/IvKFnEJLPJD8aga+GPmqCAzE7kltLuLRDx7KCTCe72MYUG+L8p6KwDj1ZRRH7PFLWxAtLsKpLWRBVx1CXl6u9icxz7lgSt+JIUUu1AFCu6fIiLTyJMHX9I0bqA0IxzBhAyQHI0sMKEicHcNsLmc5IUoP3xs00PU/87VYBfmy1JaaZw/Hlkk1lT0nkjg/W27Wf5LpkB02FVWPpRceTlZOwt3AUtpzSkZzFBtcNsQfCOLOJRL2wDH6fZEw8zx6gXiuEXzNZXgVq+or46oplpqXHJkklPT+gx60QWzTjclN1rWAYJFYsbB+f33dkJ8s3FpOcP/Uq+OVnO2SCQNdLYrgWeYuQTw5IGHvUijzPgPw+wLBRfKhymHwrjJApVOQ8aMd1kwVNU5fnQk8LyyaAelqb27XZvOzTb8gCLd2/NOZ2KySeqAeHJD8539AEoHAsIkmrhuhEHx9NHvybfmz4lqnE8f+zNqpaKFxoFzRmYltEZB+IxtdbhX90l7gQEH8CUQrLCOs2btYbULwE3w+rLNUgKsBGsbAtPVTvD7N1kfY+AL7lU4tQQBx2iZgTGnZSH2Ko+sj8c/Fi7YBQrlcsKJQ1gDMTiWylYhIXg3gAHFGLk1RYpWWFRRj4m7Uf7a/oEpnmuinBa/U0anDw14++C7WHKpl7Z7lP/P+4IWY/V+GdIPCAfD1bvL1l50RR/xlnSi43wNXaXmLBGPCgzixFAIme+R8CjZ01wxKqR2uvQ8d8VIoyv7SoJDV3o6bLrxWtm2dXXhKWBfplHqGErXIWj0wbYoq3ONjnGnFaeMECXHf6lk6lEUHf/nGdIe+eiQw7Rv0nyLkvmJxPA33kqz4EzqnIgnbOoha8OdB2ua1SuNkld4p5GStKV0lDk2wK+izzywdbZm6BHrnAtt23/eQhZjESBGqHqkSCgyPcD+JFSkqNON83HbUvAeamYum4mBgdI4EnJz/QMA8+zIB+o7ChX+dFB0/aFett7JwHgyn8HZF/NGk4I8IA0e6Km6s68XZbYE1t36czrhLfTGm1rAC80s6Frf4WaBUCf9RdVIkYVb25Q71yEVLMneQiAcVUFRHtX8OFFLztNfWgbHz3Cj45jBDiLolH6BBeO5Cuv1Eiz8CWM0ocOyLfGL0T9jmcWlJqnMIYXbiT3yOZKIcdfDtROAauS4+GwlDRAceutFCjKBNd7tGsr0lu8i+IvwKQEvLda+rEq8HGdHWYROMH6jWRpHHLFxcma2ynHLoa9PgSYKiQ85Ycz+wiaSEmxHS0egG2khf5mytmlaJYD9c8NjtBwg18lFdBe235pZx8XuUR3hjXVypNDrn4Um66kUY4648cxYynh7C6WGNiSBBeGc/myilCifCV6cweVVe7IsRcTS1g3gZIWbUKs/7F2Uz02K655faG9zZYnrIj8DQEdEFG5RKdxt+MKNwkLVJ8L327XDPC9igZmcJuW0gU5NoKB6Nz5QV1VfBdTKPwr53AU06N4/7FcVXvs2Ev5NBaKy20k940DIBgXpcosAjhK7pg369o6SJiCVpXrD459MsRILRK0Su2qBz2VMJJDJSPQS+AOxw6cerwYqSAosbDPkGHeB6h4bx5VG9xgEM3wt1hrD8IqPxNG1wldoPoJtdOljFVNKVvewP7ijk8lbyLOGIGfI3qJgHERUO+19iZCtHt+C1crJItp5Q3gsxymRg14n6PTyXCo2oaf7HzYZFLR6AUg4pQE+6eWOFpOQ3xFREw7ywCMT7bgSO8Yo0cKfzExCh+vHYIO9KK3PaJW/cbAJeY8Kj29oVngj9DrVZQBIc3xffwkUf3I4dWX7oR/8UL4yEcCuutUmteQSDu7yy359s5MW1+AyH0iWnttkv5XrkO9kOiiMdIguSa9/hTUN4w1KWlLC8N4vpbdzF+cENcXSTufWRTrSzfOmfGivBpbVTIv2Ju3KIj4WrV1xf4MkMx0kOR6ZGiOD3vaLVw75mJCXTCRHoeK/e20RxCJJK7JvwHi5v8pEZEAIlxSiRH+21h43Go1qL9QiVGx63zu/M9rVLAIN6onXP7gfl1cuHF6S/K3dOY9Pyz2gOlsm9CDGMEiErL45VDTLBvAiQb/grzN2lFc2Y3nK8szskOgkHsLYNremFAwCPninEmOeN7eO4CrAmGKNASU3eUaL2rD2I3CBBjXGoDnQibb4YXc1NwdCKiPVr7s9ChsVjCM7tPLXbE0x8BLtIzgDxvCiZRcUxoEoBXFZlRMoOVN5k2pEHYk13kBv1OA+6Vlt9YbExEdEpExyfcIfDwLYBkCxuiCpdSgohOzH0uUh3uVHHo1n5FpOgY6IKf4AQfeWZgNhWNPRCfHLU37GLpgOgrwatVWfSVp/YdmMyUACm1hONLTieqmTwuIHu3LEutQRex5Ku04wWsf8JFigQztKnz+WqCk0A7cTwlYnCMRrl0PLHNCKgWq5okSSyieCcBkMXgtc5t+lIREmvhVFiBZGARcl4Uh3j0w0rJ7B+0IKZh79AHCMsLvcgyRflO6I14lI3ulAuabG0lV+FNnri9/mz9ZDeSsDIzg7MT61owW1UapZph4zvRMA/bxvBSWSIWw1zhCJOZQtZQwcu20yGylBMgq9AyhQ9fXSwTIMQ6EQWtcSCP/jVCDABWfXGRE+HoqRxlHSIIeAuPrJa/2ampTNERKZnxKA/i8NT4uOfXyKf/aKTxDCIPqimG3K5Bqr2xo6lWH4Vu19ScRS864wQayNCtzFOev95EwtaxWDtk04kxuyoVUIURzWwJo1hV30IYr61pU9XZFvLo8KdyCXo7c5cFbqqe0SuFgyp7BojAa8NR6fRaqkQGEseKlQ3k70b0jU3EHAjgJ1H2CMSqR1zBlIhWgR4u0EkbLXGlaM1NrGfUsy0Efw4grUaYQQTttMdprFQapkdx5dI0mwBeX9KwoJDsJ1abK75nHlK+EqerA91CV7ZpqplK0xe1RWbj7itTAMxBwZG2V8CMGTRTmAGcCzNZ9zyNHTPjGnXMrKmhPVcmejSJLVDMFBw2FddoHYLZ9gWee7V2WUsW/18Z2xaTLHneEo/hq00MBRDYnC4fAYizkEjTdAfYY2sVWTSJMj3MgDKvPUwnJgUnpqG8IzK4SOXFKnWOziWVuUFLHACxmecnV41HnhDmJtWyRMDTPjPmGJDthQ7VuYDKQOgLIDIW+luWri/Sq2fkIF903aVKFJVfki8vs6pPDWTEB1UXYoXFZj1PHer1FCc8FdbhMy0xjLPFnnbnXaHt0ZAswpTmqVuwHz+QN+epbM0iDxdaIv2JiM8YEeeZI+aguPMFDsTSQt7XoqXcDxB7MXL0WCUcgUx6lv0Uk31kIkZ7pQixJR23MwGgee10CIlxNfssrWV7oQSidSPYJiAYcgLjxvkm6tXH8AqTa2fJndRXkmVN+TSk62ICswplI62IvwnM/ZKGHFS89e8W9+2RYO9agxapmx8mv3azAnBoR/8p5wGnwzc1Jcp3eLmRtWgmZk4rNMSGnU9Ueg24ANfRRsVMOwivJxbZfvKQeQDadITvAMWzaaGt1CKOfy2C1QKWgNblFnuqWAzX1X3leEc/aQcl0izGyJLbANRkAfFxhCLUtKwRwJNWOpKljDulOyehXuHUchStHiGsboSjyB5iBkbwT94JT5YEgbFWj/BpQ+SpQaMsRFvqCz3gFJ54zGV/bFLi1ir+HTYNgRKmQwBRdEqYmTTVI6CISi0QZG8ifhwtDVrVMn9gdFpPOCBMlg/8eRK/I+Ss9tcQyi8nS8IrjdcbPiFHJDzV+4ZLrFEvLRSTR6/tqLrEBBM5eEfWOAonlbOCKon4D9WL8EHYwKSlDxHWCY7O0JBz/8ynPysjGhDW5Hi7V+lhRQv4LxEunDNXDPm9F7Os0asdvmmsqIcn9jIHQLWbCfaH1o7W0c1NVGOFyJmZBZpxyvOD5MZovUafpZS+Sc52YEUa3zsh/sx36RGCijbKXqUsDRPGBecId9wZRGDibhehj8rle0A9UoUjnIpi58RxUd/Vhy13M6OIEYLBvMJC2lk0+Ku6x6ObLaQihGO85wLgqfKaEHJgu7lJ244NzhGG/rk/DYZaPRcAFdJN1C3CynF5Bmbp7qG/xTfCGUatWFJ1GlfWZ5ovL1aJ0jttnv9x+gjkvJvXEX6DzhGm/EXUFfTrJ8aoNco9XWNEDuUFiLzVy011g02zeI1t66YPqRGLGwh79rNtnYpHAaHYOiuk/xMIxaMVA+X07ah7MnmPOFV9k2jeYfOv3cVT6kn2sL2oyOnpASEVOzfjrt6bkShdJMRwTnS4gPwEp+dL8ycQLla2h+v4FCPqYt56TGR2TYWampSX2yFTNl1fLz81ym2lRTcNAumQQ9RX5Ofm/LsBV3pXAjF/BiFDmZUnZ51/ZnwqB+g1y5gRdDWEmtZ6vb0ekoLFFsPbTAoL8agUjBG1aB7rBE1+NdA0IBSU9XpNc/hEIg9E/gror9fgNkJad93MDwPonlsn4lRqbya2bcKmCroaGSK+VZZfNAGM31a7+hNw2Krl4ATgDaYftIWFHx7yh6Sx9vlDTzluiwjTv0ZXZelIajVbS75zG5YuWei8vYVQPmKVW19jRTnYFnp9c2n0T4iJtqU/au30tbRE/8Y7Zhp/IeOqKOqRPwzXirss/XWNP9GJxQe6Anhogr1u3SwUwrXdrq9VFerttrSrW98k41ZqUMvOujeLWgjxTe06Wm2ELfAzEgSlgKwAWrPrNeVSompl9wuE5HCA2XIy99NIkCW5x1vvUBM7WPtXTpvqP4ZpcsveWVVp1pc+U2tiIFO47arMEEqd3w6siNZeRhZHl8gE6TcQLsJZKq6Pg3sK52WHm70AdZiaypUt9jbADq60UnQEC61EMftQPZqUPahvZ6dmCLVDx2vgA1HqeWAbfgfh8jgtqFAwCaIXtIbipn3tumqxvdJWG2wsPbp5DN2jFndxGmKsjlrgTmfMKcLomv/0PYS0CWNkGcC+b7WnRRTlrTc81DBZJxfSVI+2jh1NYRbdOeyn07oknorJdf8aTmsKkjs1uj+F0Jgi6r00XaiIC733GZum9Us+bprawv26uRA1WbzJvUna0Y5CNDnL9pteoi7UIGNl+sJ7AYNrCPmOfgsh8VrHuE1fwqZZiiMl05cTTxX5+aD/jSTNAbjYw+wZqHiKeXnEYvqYfPaglArQtYjMkhSXzTtfIBRQdw7530I4E6egC/KtAmJc70ezWy7JJ6JoFAllkMVKfm7w5I+FXk6hMlUx5w0H72H2KnSedB9gYt93vUHrJkK+zSmFLvothGI7rCkvVN0eqI++l46JG4ZwlgLADjwo5wa24W5au53Ek/iGBDRWwi9jGw+NueIM4e3yiGsI+a6fTV5kym8hXDnjuRCs7huJD4XtsWRj4RFX35ycwrDUy+158xjR947azuK5sG6mPlH1XatR2+Gd7+Hd3qNbCMmJWP8eQndAyA8IpXJTa+Uo+Zdp9D4zjmEL3fV575zabB5mgmZBO8wmVRe4+r9Rv0ban93D30a4dC4QLnZEt+1n/q80fxKj9R6AcLaHkFPS/KZv2IbeK+gf4u9HuLqCUEV+Ft40N8pc9dFZ7YmqvMLAuRFKXRYQm6/9mhDvd0R4t33sUtKYiZd5nqfi35M00mTVCINosGP0QAzQG+/YB0R/nFk16WOjH28lpux3sUS9FKNDSMbva+4Vrl7V+Pzsz+8inGWjQD9KYqElj652tWKXEnbt6qw8wnDXB1jfsvSI13hQxhrVyaYx0b1eh9F7mhB2ZZbmb2p8jx+rUsbEkow3ke7ubr2jtF+UU1dXcjZH++aSBC7895S0UsdQHw9uhe3mCGeW9yl9F+FkRJlg5MuQMN3+ViWbmuilYp0wmB1tHC+59TXHXfY0Na7q0ZTfK+4cxHEPjcXq5QpCQOzcEeEdZtAP0/dNx8Jb+/DhlvGtJdBFb6cIq0cMr0SuOqqykJvsvJU7s4R3t59Mqtnr1nShc+4yg4ioq9ZFt0F8Z6Xy6etmwhvGIPRuyXKtVTEwT86hGj/mWXlDbhgVEaXTM2j1tCHCvZyyBz5ogT3j/Z1VnFE3UUc70KCU4N7mdr0at5AXJkPFrrZ39qROQx6dwCeWahjecn/1VndGUUrb9WYFIcqdZo4lLnzf6s+voduMdL37AXYJ/oUa+X58vSqso/DXLDSLxnEbWvJrL57H9CeEIVGI9nzZPN/M8lvfYydiMmXO1FlOgUfF3c4xOw/P91g/X/ZVmt9tzVLnJTbTyBPD+eWIF92BAx0fUmK5zlnfQ2aGb/UspOWKmOo9fKOcB7/u9gJfozA2f7cnEh5mEEefe7l/TOzjLQ4KcNag3Un9w4aD7i2FHx6JOgx6VavOA0PfK5Sbf48PwG+3RsBZXNjkh03Ev2rduYkwsCvlpIMueyxE99bi5kdoDepwNQu0Cdzv9m+KVGr8/rqk/hRRFI79Uoe/DqIb0KEuVz5uj21LOeHS7LHRGMJrRzFw1WZAqE9hIQ7tf7MVZ+kyIXVr7sdt2k/CTfD7NzOVvycIrWafwrlQIT/jPazQyagedUCY77ysE3rayjBWhk4+z8V2MSD05prid9up+oSOAJyvX3tC4mQTmXwonyBcHMzX59gJ+yGZS50mwbyjd0AnzmC66REen02usQhVSVmWxyMtApghnDkWnLL7+tE06ksMlD/1+w98PPu19w2mfZiEjdn7TCPCMFVx7ZuWk6cPD9ipaB4ldTKCcLaHWqBYsKaSxgFx+9K2h6KICZlbmtedIRSrKVZ6LXB+SqtdEvsTmWMywDRnv/YP+J6byUhtZpbiGUJGsBS2W+Ufj8/PtAjrEiHV6F7EECJHMyRJg4x2sX+6hzY/PiW6maYaaLkHaGyMpYPmJzXDz34tIOXL0QhGObmI/RixE4QqjpCfBHgXhuEO3thDm0XaCML5lDKLhttmCLPpyH9Z5iind7tGZiSgez4KIzw5pb0EnxCuPDf+p3kcS6fkKwjpOZTYOcTC0+z3HlPpM4SzzOGXrf5Sec1lukqg+Uoq52MqweS65RgR2o7/L39/OnH4EuEoS8ViO8UG9PYXzZ1PCOV8Vhj5VRv87Mx+uYn3CrUYZWNUeBgFNyLM1/5F9/+lLB31IY3uN26oapqdBtYjgzHThzOEtxOHA8Ihy/1BXKXhXWxaVv+o4GP4+evlmkrdTHPaQ5ci9PClbXypD2c2TZYoG7+oKstXNgcWr2I2Tf5HEQpF0ibVK+sd4Rs6Scli0ornquQlKfivffwbCH8dpD0tnNgHl9MLLm2auV2qZUEUv3K+dewdA2aXdrnJCaH5NZd2CBVHE7WQmUK86eiiqAddxaWfa6J4/EYUg5I32lIDQvwrEZld+iJcprQv7dJT30IWbQhtfRDhk28xO4f3804zhGtW+sIqm/muWGWHOlSUQa7WJl6hfFSm/TlcBo9151tEm0uD+tK3+Mo/LHvt503aAt2e/XiKkJ2VAeFydKEFqmq/FYlijzzpQ54dGKl87P3DaH0MIXGrJZkSva/nmn947uPLK9Gm72F/IT6+2/v4cEIIoi/M0jnC7E8i1JKZPmTCQRx9/Ih8HLG/iuZwiF6Obk0FzKWPn/mbPBv1x8oj1t3T05NVsykqsziNPbkWvPDFYJifROhNgQWhC74TSfLQxWkOSnms65aA9LePa+UXnRV+Gaexq18PQ1xHzi0fbVHTFPzaZKMFpljbLGnBXZ/a/dcgnJiUFw5M5o2xNq3ZqivaGkaIxn+CQLwWa7OjjdvHSw2HU7gyo7P/xLRSaMM/i5cyE2aJZ97TvSDnbyKM73N8NmMds/NKs3Vss3gpjLcnMk+WljReGpzFS7VyiHnLLkDOOPReJ9zex7w7Ga3OCr6uDnH4QwjB013TezWz/4S+ADh8tDQW816qeH/+HCzmXZwglNx11OUtMv9kdEFOeyhY3qLLiWjRvERp92MI797xgOfRti6/ttoPeYsl2bVzqe6VWn2Wt1jkmz73tAcngxRCitB+F8eAabjmZuv5jVqMP49wHqbhha5xVUs2jlZSpjuGxupcINDck3Km/LKND5kdW564T1L9y2X5w9zsc6qiNeNTwb82QudnEcrhLDQ0Zkpo/pCJRqlaN3XgnU4L3e+JJX2WP4SvyGM5YCxMOZsl4WZmecxzwPm8tlQwr47Q+UGEUjCv1h3H76obX2U5YFhRQ87krBJnBKbMJixdzQEXm1xla2IpiS2tVitD0/ex0k3snefxxZP6JgFY3g158xMIpdJxz3AAABk4SURBVMyad63ww1DUKY+vET2R4aTgTIAEq9zlHsvj74BwJp7tw9ZRmbrIKmAeaO9cgZDQD5ae12LQ0g5u/qWovQ7xBxBK7ekALcHsN0aqT2oxZLIfBGbjc+iXQ4fmwL1inT3VrJ5G2xevbCLOUzRY56yeZkjky8FpKxp4va4XfwCh/nwC0BSGyLvun9TTDDDF7NjsqP+r15eNM7OaKFnK6P1vodixpbSiNVHq63gbgFSfzHsAT9eP4k8g5G40VmWPsRrSmijNU8UTiSLaN2qiiNcA1Af3kt8MSEOmQan9eyrks6v5Ls7KrX4aoXSY7SFrVusfyt0e2DGU3c3z5UOXgXqlri373IRZfRYCXdmZw/1zR2sTRXfWBknHp41fLNTXNcYPIDScWcJiAkhrE11Wm6hb6841l3VVHSwxI0lD8+Mi8mNX65P6UjpJ1nMbE6Em6+pLe7ele3UyjfX4DsIv/MObCI+Tx83Nul9V5HvZO+tK7hvMsYW2fj+titWXXubNl+72pEZY99zCtCK/z4G6R60As8IAKRksqdsIm8s9pFazvPsje4hmppbhrC2N1QirMQsXwQStXxui25joz0u73l7WCC+ybV/nLdu67e0Ls3Eyu9z2Vf8w1lzgz9bFnZzu5DpC7b3vA6br1dDacLOLZ3lMUHW1nQGLToDiBsJyRDhvoqZ13hKr85aSX5Gn4lhBVa6rLmBlBa4Lrc2VOu/Mfww9WqtvJAcC7xhKxLN4HGfrVWHGC7NvmRJe4MZFD8tcoe2nMeNtB9GfO5NLrxTBFNbMboQF+Rmg/fWIiPQ+SprtLBkaKlyWdXZydlAenzeEQdmNTCXas1p9j79Wq090/pH1Wyyd5zqkj6I2v7oaWqIvaL+FhaJpYfAoyMHTreEsx9g0i+7JtNInllXat0lW5M194Hln8aZ/yw0TJ9d+htBoUbUa+i30IDocXnbdIu8ea/LYNdxv42sh5mBbiKxnRu06v2Cx7RpMdBrw0T/13ces5RqPOZo7dwR4eIzWrkK8o5jYJAVth8dyUHuHw1sxrWwy2WbNvapp4lnPzErryzpoPxaxaB5K/WV9dSSOh5A663tSm0f6MjENmsdKWyzrvRaDeqrDnWq/hPqrvMrsmcvbfRIXtJoEjWmOaZLlUSm0vu9p7jcZWf1Iee6Iob+5+iXqSe8atLalZKRB5Tclpgk+WEh7ZRr7M+soB5eV/7dILxTly8jhSFoxzaOYylr0GDhd75r0UDpTSF/CURP0vWvPV/MgUr191w69T0tsegvjA1eUw/Bp6T3U0ZSflqJZ4vm7N03JJeL576fx88m3R+ObaP8h9Kj1sQrWv7a/4tF4WWpQutt/uHhAAPY9pGmsCHExwWO/a6RktomzNtJvb2JIMzHCd4fjacXkGa7H9+gxUY1dDylX7MK9D/K5YpDdvU6Y8boCy+LtTmdsavuPwHLyU4nL+oCnTZx1lAvm/vyzrpLepchA/L3heLPwDP88Dv7af/BdH7Ac/KtLGAxyU1Ih6wMOlVt9wEa9rqSKbLrh0NqGbhkkL3Bdh12QN+/lpiHZyWYE94u/Bjp2j8xf3tBxjeaFLdNACpFsYdfLTeRJg6knIbjsSnrnxcq+6OWm/fg2JrppmQ33m4pB6z/+8x//eK523Sa+onETy/kwoBuW2wnthniEAL5T+TUfXbQe/Zoj4mzWj7+w3QRsieGlN9tnRVk//uOfyYoYny6Mb/bjLzxf2c9nKixza71tgjDMa8UkSitsJHc7DtlJZyV8gvC1sIHTZJ1v8CkRKLOPH2dxqBwq5ff+y7Rs7z/6be3ivYvDMBTZTIV8fYtJ6axeJZbq8ZRqDrepQpbf0BzqO0nvmDjXQw+AMS9tBrcGLC6hlwdBsEvtehb1RK2X7civ89S+sdzhfHDEONNu1SJf96bK5KWKrcenaDaHLBKT9fvtnHmOnlNvmG1CrxpzhteKTzRf6L2JeM3t+t/h+UNchWiETtQUPm+afmzNZyPyXFH4Jk9//eJcawUPi7nvOxrEOxNhw6JSRxxG7+spHU/S3zQpJlgVtndsCttSEnLa+i9RzGC0qZeHrbskKvMoWcowSl+aD1bgAXfO/Zpr+QABQEciCsLpGAheAAIBTocHA7+6uNYwOJmbogySSW+QJbH5NAtsjjcKa6oDlDiiei6tRFcx75UyuchkM4bopxGjZnIa7IJtp9qomakMNznlryeDB8yTEIG2J+7zt6oxBDpMTJwtj12fDHsdr14iBgPIdOYR2rEyy20bEBcbWjG/d8V4e2/GENH0yO0+YqGui5k40GF/n/HBcLfDN67qk40RQOGoS5aJXcHA4j/uTvKekwlMaw8N9tYldIrTSZrjyc+pmGFzogxnc9oZuGThJFhROXM//V4qse7SJIy8+/XSLSsbJM5+pPfXHrBmjQP37GIeOiWcasaHch8ca+uJ+86g6zlG/smqjzioo6ezab1jpTXh0Vhjs74W8BlRRpLhBFNbLpb7RDpcdysmComuslnlWPrIEErB2HGg0wrkbl7b0PCUno3K4dmpMwVwfxL7dYzsTeStZ3NMX3uOMWrCoxKd17ZYpRFxvD3yMAXbsJ4t9SpLlXszlNg2VYiYn7Q5QAV+Suz1BqA+8mhHTFHjSAoU0Gsk2b2cHszfm2V9n3jhYmEEoS8RkQNTCVZJl+QzJLVFXB114ZhlL6nylniIXw69DgAI6dxE4qFvDoEF0CFj6bll7iP0ZLO5iUayHvJqUvn7u/U7JIBhvF/uK5HE5iYuRCoopPQJgW7oj5wwo05/z1SAvhxDq/0bNUZNTTPoIyBEfd5FKwXTsRANOqlWahfKUBJFIP7WgftdgENhploovq6yb5UOnV2lBT5qqFqUE4VG4vJ3uUZfpN7ZJgpkEzm6VF7cwu7zl2rzXHgyNNlH5282se8GafNXQhSEIeZAh3tmUje/VC/NrgBbJj8pB7jyXkE4bOE3PDOyiZVW0vEJS7H/eDqMnJaiGAdut2AzaLXdJG0Ml/tTo/RvEjEihgy9Ua7BwziDdpWC/vr5VVoBzilo91g3g/bLajv6/gAI2P6cbTYkh5rNRDPabj6zlJQGnSM8ZKZCosB+HCNP7+ca7hAg3+bK0xzhRfg8WCMSJoeJDq+gc4TX4ObEk5NNbFCjuWOPrZFzSh+9sUHveOhVIDtoPaZ39PJV+FmJwwPBrwdAq6NC7Cj8Rp9iyZ5ruX8ei870kt5QsixL6aDcnlpzQjvTDPTOOl1Kdvn82vOKVCtU0tDpTGqByd/QCHEJ69ikuvAn0NEB2GacqIPxZdCL5VY5u01kifc2u0XvON2iadDrUeAnzL99C5vUEBflgeWT7WOMrCHvGihsC21WlBLnYjSDuFjajvXk/wRAjiMehzNdR2e4aJrJbnNrH9OZteJhitnRe3TbgPCe9UWp3UghzUVGNFKgR9vhRIpHhTVlrY6slHxXqFqlKPOOvqUd7pvT88h/43ievQZUQT6/bY8ApHP14257dBz5iukSjLY/1+1hvNqjr3XhSDXiPJX1U6ix0nVCZs2GfcnK2XYDRnCsii1STscWLqbqJcJqCLH/35ZC7E6P7nWjxkHHEydMOyr0+ofu4gCbXgeWlU/PSq0ubX8K94hNCk1Uff++R5VDB9Flg5gxUQuemrdrdKAjNoln0Wci6O0oWomUkwsihoJzHiC/sF5e6volsp7Mqzez0DmET030UpcvUdX4w2vmaUoa392icqV2l4nAplMG0LWelTILuKF3XS7rVXL7HocrtAyQgLs7Soi22/76tQEWSyYb7oYNL1sy8J/5qkZoPuyr69U3P8ymxqq2YN6Q7rlRjMA5QIDiaO/ZS1r0KmsQ143ZZSnmJb9ZpaCjlvW3pQTxtr85iDjXSGmr5z7i4vl6jsDx+8kF5r77atpFDtP65aXsIiGau+nCejCgfw+LB2lvKvF4E9KipllFIFjuqZstZ/XZDS10bmx6+kT63jJplnEqCJTDWAF7Of8cMNvJ6LgZ+MApiGMBb63IxfibtwaMpJoominFjsT2V8VYaOVu2WOkb/vVg782hykoLIaKiougBKGsnpfhAK6+Em0T9wXiufHCQS0Aiv8gB53i0jyNirntqPJWeRKzyw/lY2KUgN/9FkCaAQVYr070i1g/diUsqwBwXbkttBwpsxTUdpyqN1uAouuG02oXj6MjULy7nlVVD+BD6T3eLFEUy+vue6LOKbOpiflmjVkoI8W0lyQs9J2A7o2sukpEFcSqN599rNW/umIBGbNDza6opnd2aTVaFzl7ZBwXt3reyWnpp17zo4q9JN1puouCjDxeK4muD3d2wfq5uzC3VM5ukyCa0o7Rl103l5QS11ALJlNQqx+72nXJ7b5DdCl8wynCFfY3iFWVL+E9y9dm45B4cLh3Ymxmy6gl2vqBnL5NbW27Z9a1LwfoBOKycqUWgd+/d412/CJXa0eB7Ky7bIBUbrshArnSdC01b66mRoioyy+XkU0PAF8bjxomG9hmq+Dkyqn98wOTTURgz5L6+5acV3Q3vnaLpEgxQ93q7QSb68qPjeO6G3YJLaXs7idTo0iVAn+L2vBGieFImb9efxnRX4YJ2vh7abj/UPY6qSvVXF9szqERYhgTZxV9dbvYDVJ9hby9jynuTFbcJR23HUCt3RAHRu0MnsDCGkyeN1yZfrGWYV1/0Wsjp6W/eSaiK3jrbhhakmNfsgi3VvXuX84PV72pcag3l/dcf5c8fl1pD8xpkbFgGVSibTpZTsR2u1pkh8funGRtlElhpWz8+k7VMHvj/X9ehiW32VrharqHdOlFaM1HNJFmF33KIuSe2Q1SurUnh/De/JH7ROv2S+nIJCjkgbPD1bq/ZW33bIlaEK/bToaSk/Pm6OT4bLd+mf7h68CNsPTX2zjQNDfq7pJdepDNGvEVVAXqAnJ9pHvHBidLdS259JKdP/qFdDYQwFJE/eklOfw+WPfFZZkfY2xtD/mkGlTHCiQ9+Nxu4+RrmXONRFz7a3IAdXofcK9gy5iVVFmcW29osjAzO9tMCyCNIlZaTkyTP3MtCqwUgd7pTBcJkgPeA4TNurCerfxE9REGqzDBWGwfecv5UuicEe1EMrebIrANbI13Omv1hk2FhUUEvRo9+kfLZDqDufrBm+a9otffuFDuCmWNwql6zPpUpLj3yMQINf4V5SCF5fuDJoatsqE3AabfBrny3EOMNiDa6bN7uaks0Q+d3+5x5crwXP+RE8bb1fJYhTF6/qNSpqfljuYNVFbQLmfd2V+5j0dXOQ3bab3NH5ZWIEqZ62+3xHc45rcSoBPJ+u4YFYgcYEeVxOlu9SVmQizrx2jsqFe6UnGhoLiroQqLDBboWwnz+/TwTCB6MQPX9/qv/w2dx1MjInvtL4LT0qNF3FMxrc1HspPNy3F35QruniRv50SWjzYbMwnFlVoWx7TnfBk/d5M1g1/s5MkuizDIdlhtmAcZfmZapHzd5/4NwggVWvY5Ikp5LtOts8qm7J/1+NgQt4VrL/XUIVuzRlzcWLWDc9W2WRBpsSI/ZDl2XipaXL/drgsn1Fd6UL3j6YpTWT92g5nFplPvRv3cD9+ExPMkmt7TiJ44v674D5HRUk9qgLja+eRkpOZZYRNml2WF3TPItudah0Cll6mVFa8oa+IA+3FRFBWdlExHRsU+cYHXisJZ5Q6Khoojy0ntE6mvWZ2xmfY3Nmvt7CaiNPaoIjz+7pSU66QdEWol75O1qxjlv4jXGPzztPZCqqk1LCVDPwTZyHT/XpBzaNCGD/fQmOxWkvWW0Jr99Nq0DlZ1zaDF1gQevHjYtKtHNcrH7svEohmOtRen9DKq8mcAsswdUTqpzyqftD0mgM6Ooc4dDGoDUTUs9owj6Sou34oSZ6JsSJpuhyPlqa1r0mqhZw/H4q3cjUXoUj67b3117LwJWPSDIuw47huuP38WYAexsOEbu5BnaSzU4uwYqr+OLARABax7GJlJlnSYu7XlvyfBjl5Uoi0JaaoKvR0u3+MicXaqLo3MmcfmvNpZ9F+7UWibPkHjsn7AJSYAX34UIJsuhyzdjvtv8vjTuiris2F68wSbbVZ3xZ1Lox+JQ7fPywO3pNMGis/PImnbqHaDPINkI+dHT+VQ8zS/kCpfswyM9LLtcKfUIDTcAtoWQHcHb/4BiCVAjWpHXQm8eDjtdZJaYvSH3Ac1/TOfmo7LrGyTbHr8JR0Jo4miToj8RzztpqPxWKpnN6Wkze8fJ6zI1G5qdk4FXTOttGzdQqj+bnz727QHxLeWyoKNZNJ3Jw6ZzR2WNpGVkbaQDtRXM1wBCAh8yyQmomi58KolsYKZ8z5XcJBjx8GutsM8fL1qpcxHwo+yaE8uh7hA2n8y92h5omi9rbtMLAe4RDFTrWU46HUf1n2M1hC1a0iJ+GGDk0t6KZxd6HTW7LmBIuP1QaR28EeXrpTVT8cIfQR+dwjXt8ggmtB0jDy+uOJ85Zph/hw+POaLkE3SxSAmWy05W2YGhN1GLCRblOSFLGqaHULmN7OmCJ1zaPd1zrqX4dmTi4d1ZEuOabHYnrH7zCUsIP9GheyfJZneLtxq8O28H0Wrmp3pLGsfag2titN8wGQg7Aoj1OIX25vw9YPAFz8F4eORFgrsn5n5tYpag2xWIhNmVIhxerrhMFZen9aFyiK/ZaxqNUDc7i/Bx74uIlojk+rPU9/I5uLKkmy/Nmo611B2hktvCnaPXW52Pmrd9XVixP37tWY33bHg1tKhiTxIU5NZjNDaD/STo3h4NVlmbZmRpYUNEereD9iit0hzTMRhKS/c+TaGCMQeMchx/kzjVlLz0WlLYmdRhAECVLxKT4ijZykneO0dlbe1gqi9npsiTc7Td2RVzKGzTK6RMStACz53Ei15uXkHx8+Q7JLvqHXYVt7ITKs9ohVEe1AXrPgl8/tuXe3AEDrEHtVpxa3PEKrU8WK74PCsUQSak725Ima7ed5KT79XbQ9QIyrrdf8TtvZdiKmFlDhdBXEwrKV0VJIV2TCO61I5GPQWv+6zuwqj+kVQicwsKoYQjq5lULX0smiJ2518BeaezyOqIi72kko4tNgt/nrSjgK1mGBk9fPDlpiqQOJud4VSsvPct5TDZ9p+pfop/pURE8ypzAHhqptYFGflJpFWb2dzRY9nLS+G11ZQck1k1t+rRPiztAwapDSelL8dO/bSqbHmIdS5AHI5FM+Fj7RHMPSzh3+FxElX/82mFsB11bdDQTO1C2Lv1WfJ21w48Wuh+4YllZgx8e0LxX6aIDkQQqmL5VswLmr62Jc9yi/9sBHiWO7Ifx58GBLvMSmkf7OLaiBC/+ychVURLHboVd19jk/O5uPj+UhGHVelLe5NBbTeX6MFr5JBtnHr7wirVrv+OKrt4G4MXJp16tBtJI9zbIKmYD2DRLfUfbDwQCRTiap8Shyp+wyGzdQ9qOfRIVvl8frv3MCOsuSViPVUS9s2764qG58yEA4sBh+xMBkRNMQmS1xOlZ8YQj1+6eJoi0VJZKxooXZ2xXiy9debYWiHmLdVKGXts2LW2d+4gf2z5AeEQA2lh6rGJ3Y49GlRpO6umQNiNy4xx63GEpczhB1hmgwNOcBPPaQZvc2rY3fxoa2wCB1BQRX+Cwztr8kOGoWYWVAM2/dgJuTk4zYO8OGxU9xqTFzHWlGwPCIcBYtHIy+yS870uEGy7XUDZe0geSf4XH9Nv+PvQ3VKqhsrW86FWpi0x2k2o1ajf/wD9b3jIUXhKJy6kOIeIetHpphsFoc1KsU6Y8Fl5rRtqNmuv1FM9z+Gb0F7X0uf7GOZaZn7Xo7MKu2CYAjM76kZECitRvAwhKJFs1ghPXpGxQxYNeZOmFB/KNtjJmb7eKsAN/urjZgvSApLbqtwdSjaD/W7k5+fFxhT1ymnnp/ts7vSpMR3gz3LuCyibupNWE3btArJ9mHYfe7z8XY4+e8jKQz89RpUGOrZvj0cT0HCklYOirSgAnd3YunN5l//+ifrzdaTQx9FG2JtoZO0bqYT6xRs0Wep/hfgo7TMggaslbgObTt127bczRzZFQvI0DA1brtMZOs4zpFZtZqtzVgQ7so2cUNdD8vieas0bvofEaDXaQW9g7lVTMsJyU4GZRI5OTxPPRk62ypNpxOMzlw8O3Rfohp7NuGDg6koKMrV//D5uyA7JczKQOZQJw+ctFUdeOdRiSukeUF5aMt9CDUYOgdf2W78I/xrncA/SIaulj5SFLN4CTKo2R52y3crKoM806/wm6ZnIcFm0Q7J1JZgFtQs9u/XYwj8v5DIU9cxIEzmkw1MVVuzsxC7x6R9r6qqdgZyS/LXqE3KfRBmULRVD9eVj9YKiuvM/vFA6A+TBr3gYD5TlEVUurkKbU20oZplOR4p9zLye1Eivw9xGTU+WRUFvDmq/t8OryND1MKy4miOiWYPqxcaw/e8ENo9qaFHOHRfv1RNzAmKsiboylT/L2bOKyTpEOL6UNCbRxVE29J8v2j6K2YK/9XnACD/QIx3/63Eqqb/T6EbaKXpup7iY2tZr6xR9qMnAOgM+qZJShzq9olS/F+klUSAapqY491IOCdCiOUQ/8LQ599OmqiNdD2T8X/0f/T/Jf0/plXJ6OBey+8AAAAASUVORK5CYII=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9811" t="9490" r="11749" b="5711"/>
          <a:stretch/>
        </p:blipFill>
        <p:spPr>
          <a:xfrm>
            <a:off x="306924" y="6004685"/>
            <a:ext cx="592668" cy="592667"/>
          </a:xfrm>
          <a:prstGeom prst="rect">
            <a:avLst/>
          </a:prstGeom>
        </p:spPr>
      </p:pic>
      <p:grpSp>
        <p:nvGrpSpPr>
          <p:cNvPr id="13" name="그룹 21"/>
          <p:cNvGrpSpPr/>
          <p:nvPr userDrawn="1"/>
        </p:nvGrpSpPr>
        <p:grpSpPr>
          <a:xfrm>
            <a:off x="1016722" y="6095551"/>
            <a:ext cx="1296144" cy="414046"/>
            <a:chOff x="410187" y="6165304"/>
            <a:chExt cx="1893324" cy="674661"/>
          </a:xfrm>
        </p:grpSpPr>
        <p:grpSp>
          <p:nvGrpSpPr>
            <p:cNvPr id="14" name="그룹 3"/>
            <p:cNvGrpSpPr/>
            <p:nvPr/>
          </p:nvGrpSpPr>
          <p:grpSpPr>
            <a:xfrm>
              <a:off x="410187" y="6165304"/>
              <a:ext cx="340204" cy="674661"/>
              <a:chOff x="156000" y="1404000"/>
              <a:chExt cx="879475" cy="2076450"/>
            </a:xfrm>
          </p:grpSpPr>
          <p:sp>
            <p:nvSpPr>
              <p:cNvPr id="27" name="Freeform 6"/>
              <p:cNvSpPr>
                <a:spLocks noEditPoints="1"/>
              </p:cNvSpPr>
              <p:nvPr userDrawn="1"/>
            </p:nvSpPr>
            <p:spPr bwMode="auto">
              <a:xfrm>
                <a:off x="156000" y="1967563"/>
                <a:ext cx="319087" cy="949325"/>
              </a:xfrm>
              <a:custGeom>
                <a:avLst/>
                <a:gdLst>
                  <a:gd name="T0" fmla="*/ 94 w 201"/>
                  <a:gd name="T1" fmla="*/ 479 h 598"/>
                  <a:gd name="T2" fmla="*/ 84 w 201"/>
                  <a:gd name="T3" fmla="*/ 485 h 598"/>
                  <a:gd name="T4" fmla="*/ 80 w 201"/>
                  <a:gd name="T5" fmla="*/ 497 h 598"/>
                  <a:gd name="T6" fmla="*/ 84 w 201"/>
                  <a:gd name="T7" fmla="*/ 509 h 598"/>
                  <a:gd name="T8" fmla="*/ 94 w 201"/>
                  <a:gd name="T9" fmla="*/ 517 h 598"/>
                  <a:gd name="T10" fmla="*/ 106 w 201"/>
                  <a:gd name="T11" fmla="*/ 517 h 598"/>
                  <a:gd name="T12" fmla="*/ 117 w 201"/>
                  <a:gd name="T13" fmla="*/ 509 h 598"/>
                  <a:gd name="T14" fmla="*/ 121 w 201"/>
                  <a:gd name="T15" fmla="*/ 497 h 598"/>
                  <a:gd name="T16" fmla="*/ 117 w 201"/>
                  <a:gd name="T17" fmla="*/ 485 h 598"/>
                  <a:gd name="T18" fmla="*/ 106 w 201"/>
                  <a:gd name="T19" fmla="*/ 479 h 598"/>
                  <a:gd name="T20" fmla="*/ 100 w 201"/>
                  <a:gd name="T21" fmla="*/ 81 h 598"/>
                  <a:gd name="T22" fmla="*/ 88 w 201"/>
                  <a:gd name="T23" fmla="*/ 85 h 598"/>
                  <a:gd name="T24" fmla="*/ 80 w 201"/>
                  <a:gd name="T25" fmla="*/ 95 h 598"/>
                  <a:gd name="T26" fmla="*/ 80 w 201"/>
                  <a:gd name="T27" fmla="*/ 107 h 598"/>
                  <a:gd name="T28" fmla="*/ 88 w 201"/>
                  <a:gd name="T29" fmla="*/ 117 h 598"/>
                  <a:gd name="T30" fmla="*/ 100 w 201"/>
                  <a:gd name="T31" fmla="*/ 121 h 598"/>
                  <a:gd name="T32" fmla="*/ 112 w 201"/>
                  <a:gd name="T33" fmla="*/ 117 h 598"/>
                  <a:gd name="T34" fmla="*/ 119 w 201"/>
                  <a:gd name="T35" fmla="*/ 107 h 598"/>
                  <a:gd name="T36" fmla="*/ 119 w 201"/>
                  <a:gd name="T37" fmla="*/ 95 h 598"/>
                  <a:gd name="T38" fmla="*/ 112 w 201"/>
                  <a:gd name="T39" fmla="*/ 85 h 598"/>
                  <a:gd name="T40" fmla="*/ 100 w 201"/>
                  <a:gd name="T41" fmla="*/ 81 h 598"/>
                  <a:gd name="T42" fmla="*/ 133 w 201"/>
                  <a:gd name="T43" fmla="*/ 4 h 598"/>
                  <a:gd name="T44" fmla="*/ 181 w 201"/>
                  <a:gd name="T45" fmla="*/ 41 h 598"/>
                  <a:gd name="T46" fmla="*/ 201 w 201"/>
                  <a:gd name="T47" fmla="*/ 101 h 598"/>
                  <a:gd name="T48" fmla="*/ 195 w 201"/>
                  <a:gd name="T49" fmla="*/ 529 h 598"/>
                  <a:gd name="T50" fmla="*/ 159 w 201"/>
                  <a:gd name="T51" fmla="*/ 577 h 598"/>
                  <a:gd name="T52" fmla="*/ 100 w 201"/>
                  <a:gd name="T53" fmla="*/ 598 h 598"/>
                  <a:gd name="T54" fmla="*/ 40 w 201"/>
                  <a:gd name="T55" fmla="*/ 577 h 598"/>
                  <a:gd name="T56" fmla="*/ 6 w 201"/>
                  <a:gd name="T57" fmla="*/ 529 h 598"/>
                  <a:gd name="T58" fmla="*/ 0 w 201"/>
                  <a:gd name="T59" fmla="*/ 101 h 598"/>
                  <a:gd name="T60" fmla="*/ 20 w 201"/>
                  <a:gd name="T61" fmla="*/ 41 h 598"/>
                  <a:gd name="T62" fmla="*/ 68 w 201"/>
                  <a:gd name="T63" fmla="*/ 4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1" h="598">
                    <a:moveTo>
                      <a:pt x="100" y="477"/>
                    </a:moveTo>
                    <a:lnTo>
                      <a:pt x="94" y="479"/>
                    </a:lnTo>
                    <a:lnTo>
                      <a:pt x="88" y="481"/>
                    </a:lnTo>
                    <a:lnTo>
                      <a:pt x="84" y="485"/>
                    </a:lnTo>
                    <a:lnTo>
                      <a:pt x="80" y="491"/>
                    </a:lnTo>
                    <a:lnTo>
                      <a:pt x="80" y="497"/>
                    </a:lnTo>
                    <a:lnTo>
                      <a:pt x="80" y="503"/>
                    </a:lnTo>
                    <a:lnTo>
                      <a:pt x="84" y="509"/>
                    </a:lnTo>
                    <a:lnTo>
                      <a:pt x="88" y="513"/>
                    </a:lnTo>
                    <a:lnTo>
                      <a:pt x="94" y="517"/>
                    </a:lnTo>
                    <a:lnTo>
                      <a:pt x="100" y="517"/>
                    </a:lnTo>
                    <a:lnTo>
                      <a:pt x="106" y="517"/>
                    </a:lnTo>
                    <a:lnTo>
                      <a:pt x="112" y="513"/>
                    </a:lnTo>
                    <a:lnTo>
                      <a:pt x="117" y="509"/>
                    </a:lnTo>
                    <a:lnTo>
                      <a:pt x="119" y="503"/>
                    </a:lnTo>
                    <a:lnTo>
                      <a:pt x="121" y="497"/>
                    </a:lnTo>
                    <a:lnTo>
                      <a:pt x="119" y="491"/>
                    </a:lnTo>
                    <a:lnTo>
                      <a:pt x="117" y="485"/>
                    </a:lnTo>
                    <a:lnTo>
                      <a:pt x="112" y="481"/>
                    </a:lnTo>
                    <a:lnTo>
                      <a:pt x="106" y="479"/>
                    </a:lnTo>
                    <a:lnTo>
                      <a:pt x="100" y="477"/>
                    </a:lnTo>
                    <a:close/>
                    <a:moveTo>
                      <a:pt x="100" y="81"/>
                    </a:moveTo>
                    <a:lnTo>
                      <a:pt x="94" y="81"/>
                    </a:lnTo>
                    <a:lnTo>
                      <a:pt x="88" y="85"/>
                    </a:lnTo>
                    <a:lnTo>
                      <a:pt x="84" y="89"/>
                    </a:lnTo>
                    <a:lnTo>
                      <a:pt x="80" y="95"/>
                    </a:lnTo>
                    <a:lnTo>
                      <a:pt x="80" y="101"/>
                    </a:lnTo>
                    <a:lnTo>
                      <a:pt x="80" y="107"/>
                    </a:lnTo>
                    <a:lnTo>
                      <a:pt x="84" y="113"/>
                    </a:lnTo>
                    <a:lnTo>
                      <a:pt x="88" y="117"/>
                    </a:lnTo>
                    <a:lnTo>
                      <a:pt x="94" y="119"/>
                    </a:lnTo>
                    <a:lnTo>
                      <a:pt x="100" y="121"/>
                    </a:lnTo>
                    <a:lnTo>
                      <a:pt x="106" y="119"/>
                    </a:lnTo>
                    <a:lnTo>
                      <a:pt x="112" y="117"/>
                    </a:lnTo>
                    <a:lnTo>
                      <a:pt x="117" y="113"/>
                    </a:lnTo>
                    <a:lnTo>
                      <a:pt x="119" y="107"/>
                    </a:lnTo>
                    <a:lnTo>
                      <a:pt x="121" y="101"/>
                    </a:lnTo>
                    <a:lnTo>
                      <a:pt x="119" y="95"/>
                    </a:lnTo>
                    <a:lnTo>
                      <a:pt x="117" y="89"/>
                    </a:lnTo>
                    <a:lnTo>
                      <a:pt x="112" y="85"/>
                    </a:lnTo>
                    <a:lnTo>
                      <a:pt x="106" y="81"/>
                    </a:lnTo>
                    <a:lnTo>
                      <a:pt x="100" y="81"/>
                    </a:lnTo>
                    <a:close/>
                    <a:moveTo>
                      <a:pt x="100" y="0"/>
                    </a:moveTo>
                    <a:lnTo>
                      <a:pt x="133" y="4"/>
                    </a:lnTo>
                    <a:lnTo>
                      <a:pt x="159" y="20"/>
                    </a:lnTo>
                    <a:lnTo>
                      <a:pt x="181" y="41"/>
                    </a:lnTo>
                    <a:lnTo>
                      <a:pt x="195" y="69"/>
                    </a:lnTo>
                    <a:lnTo>
                      <a:pt x="201" y="101"/>
                    </a:lnTo>
                    <a:lnTo>
                      <a:pt x="201" y="497"/>
                    </a:lnTo>
                    <a:lnTo>
                      <a:pt x="195" y="529"/>
                    </a:lnTo>
                    <a:lnTo>
                      <a:pt x="181" y="557"/>
                    </a:lnTo>
                    <a:lnTo>
                      <a:pt x="159" y="577"/>
                    </a:lnTo>
                    <a:lnTo>
                      <a:pt x="133" y="592"/>
                    </a:lnTo>
                    <a:lnTo>
                      <a:pt x="100" y="598"/>
                    </a:lnTo>
                    <a:lnTo>
                      <a:pt x="68" y="592"/>
                    </a:lnTo>
                    <a:lnTo>
                      <a:pt x="40" y="577"/>
                    </a:lnTo>
                    <a:lnTo>
                      <a:pt x="20" y="557"/>
                    </a:lnTo>
                    <a:lnTo>
                      <a:pt x="6" y="529"/>
                    </a:lnTo>
                    <a:lnTo>
                      <a:pt x="0" y="497"/>
                    </a:lnTo>
                    <a:lnTo>
                      <a:pt x="0" y="101"/>
                    </a:lnTo>
                    <a:lnTo>
                      <a:pt x="6" y="69"/>
                    </a:lnTo>
                    <a:lnTo>
                      <a:pt x="20" y="41"/>
                    </a:lnTo>
                    <a:lnTo>
                      <a:pt x="40" y="20"/>
                    </a:lnTo>
                    <a:lnTo>
                      <a:pt x="68" y="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14624"/>
              </a:solidFill>
              <a:ln w="0">
                <a:solidFill>
                  <a:srgbClr val="F1462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7"/>
              <p:cNvSpPr>
                <a:spLocks noEditPoints="1"/>
              </p:cNvSpPr>
              <p:nvPr userDrawn="1"/>
            </p:nvSpPr>
            <p:spPr bwMode="auto">
              <a:xfrm>
                <a:off x="156000" y="1404000"/>
                <a:ext cx="879475" cy="723900"/>
              </a:xfrm>
              <a:custGeom>
                <a:avLst/>
                <a:gdLst>
                  <a:gd name="T0" fmla="*/ 454 w 554"/>
                  <a:gd name="T1" fmla="*/ 81 h 456"/>
                  <a:gd name="T2" fmla="*/ 448 w 554"/>
                  <a:gd name="T3" fmla="*/ 83 h 456"/>
                  <a:gd name="T4" fmla="*/ 442 w 554"/>
                  <a:gd name="T5" fmla="*/ 85 h 456"/>
                  <a:gd name="T6" fmla="*/ 438 w 554"/>
                  <a:gd name="T7" fmla="*/ 89 h 456"/>
                  <a:gd name="T8" fmla="*/ 434 w 554"/>
                  <a:gd name="T9" fmla="*/ 95 h 456"/>
                  <a:gd name="T10" fmla="*/ 434 w 554"/>
                  <a:gd name="T11" fmla="*/ 101 h 456"/>
                  <a:gd name="T12" fmla="*/ 434 w 554"/>
                  <a:gd name="T13" fmla="*/ 107 h 456"/>
                  <a:gd name="T14" fmla="*/ 438 w 554"/>
                  <a:gd name="T15" fmla="*/ 113 h 456"/>
                  <a:gd name="T16" fmla="*/ 442 w 554"/>
                  <a:gd name="T17" fmla="*/ 117 h 456"/>
                  <a:gd name="T18" fmla="*/ 448 w 554"/>
                  <a:gd name="T19" fmla="*/ 119 h 456"/>
                  <a:gd name="T20" fmla="*/ 454 w 554"/>
                  <a:gd name="T21" fmla="*/ 121 h 456"/>
                  <a:gd name="T22" fmla="*/ 460 w 554"/>
                  <a:gd name="T23" fmla="*/ 119 h 456"/>
                  <a:gd name="T24" fmla="*/ 466 w 554"/>
                  <a:gd name="T25" fmla="*/ 117 h 456"/>
                  <a:gd name="T26" fmla="*/ 470 w 554"/>
                  <a:gd name="T27" fmla="*/ 113 h 456"/>
                  <a:gd name="T28" fmla="*/ 472 w 554"/>
                  <a:gd name="T29" fmla="*/ 107 h 456"/>
                  <a:gd name="T30" fmla="*/ 474 w 554"/>
                  <a:gd name="T31" fmla="*/ 101 h 456"/>
                  <a:gd name="T32" fmla="*/ 472 w 554"/>
                  <a:gd name="T33" fmla="*/ 95 h 456"/>
                  <a:gd name="T34" fmla="*/ 470 w 554"/>
                  <a:gd name="T35" fmla="*/ 89 h 456"/>
                  <a:gd name="T36" fmla="*/ 466 w 554"/>
                  <a:gd name="T37" fmla="*/ 85 h 456"/>
                  <a:gd name="T38" fmla="*/ 460 w 554"/>
                  <a:gd name="T39" fmla="*/ 83 h 456"/>
                  <a:gd name="T40" fmla="*/ 454 w 554"/>
                  <a:gd name="T41" fmla="*/ 81 h 456"/>
                  <a:gd name="T42" fmla="*/ 454 w 554"/>
                  <a:gd name="T43" fmla="*/ 0 h 456"/>
                  <a:gd name="T44" fmla="*/ 486 w 554"/>
                  <a:gd name="T45" fmla="*/ 6 h 456"/>
                  <a:gd name="T46" fmla="*/ 512 w 554"/>
                  <a:gd name="T47" fmla="*/ 20 h 456"/>
                  <a:gd name="T48" fmla="*/ 534 w 554"/>
                  <a:gd name="T49" fmla="*/ 41 h 456"/>
                  <a:gd name="T50" fmla="*/ 548 w 554"/>
                  <a:gd name="T51" fmla="*/ 69 h 456"/>
                  <a:gd name="T52" fmla="*/ 554 w 554"/>
                  <a:gd name="T53" fmla="*/ 101 h 456"/>
                  <a:gd name="T54" fmla="*/ 548 w 554"/>
                  <a:gd name="T55" fmla="*/ 133 h 456"/>
                  <a:gd name="T56" fmla="*/ 534 w 554"/>
                  <a:gd name="T57" fmla="*/ 160 h 456"/>
                  <a:gd name="T58" fmla="*/ 512 w 554"/>
                  <a:gd name="T59" fmla="*/ 182 h 456"/>
                  <a:gd name="T60" fmla="*/ 486 w 554"/>
                  <a:gd name="T61" fmla="*/ 196 h 456"/>
                  <a:gd name="T62" fmla="*/ 454 w 554"/>
                  <a:gd name="T63" fmla="*/ 202 h 456"/>
                  <a:gd name="T64" fmla="*/ 402 w 554"/>
                  <a:gd name="T65" fmla="*/ 206 h 456"/>
                  <a:gd name="T66" fmla="*/ 356 w 554"/>
                  <a:gd name="T67" fmla="*/ 222 h 456"/>
                  <a:gd name="T68" fmla="*/ 311 w 554"/>
                  <a:gd name="T69" fmla="*/ 244 h 456"/>
                  <a:gd name="T70" fmla="*/ 275 w 554"/>
                  <a:gd name="T71" fmla="*/ 277 h 456"/>
                  <a:gd name="T72" fmla="*/ 243 w 554"/>
                  <a:gd name="T73" fmla="*/ 315 h 456"/>
                  <a:gd name="T74" fmla="*/ 221 w 554"/>
                  <a:gd name="T75" fmla="*/ 357 h 456"/>
                  <a:gd name="T76" fmla="*/ 205 w 554"/>
                  <a:gd name="T77" fmla="*/ 404 h 456"/>
                  <a:gd name="T78" fmla="*/ 201 w 554"/>
                  <a:gd name="T79" fmla="*/ 456 h 456"/>
                  <a:gd name="T80" fmla="*/ 195 w 554"/>
                  <a:gd name="T81" fmla="*/ 424 h 456"/>
                  <a:gd name="T82" fmla="*/ 181 w 554"/>
                  <a:gd name="T83" fmla="*/ 396 h 456"/>
                  <a:gd name="T84" fmla="*/ 159 w 554"/>
                  <a:gd name="T85" fmla="*/ 375 h 456"/>
                  <a:gd name="T86" fmla="*/ 133 w 554"/>
                  <a:gd name="T87" fmla="*/ 359 h 456"/>
                  <a:gd name="T88" fmla="*/ 100 w 554"/>
                  <a:gd name="T89" fmla="*/ 355 h 456"/>
                  <a:gd name="T90" fmla="*/ 68 w 554"/>
                  <a:gd name="T91" fmla="*/ 359 h 456"/>
                  <a:gd name="T92" fmla="*/ 40 w 554"/>
                  <a:gd name="T93" fmla="*/ 375 h 456"/>
                  <a:gd name="T94" fmla="*/ 20 w 554"/>
                  <a:gd name="T95" fmla="*/ 396 h 456"/>
                  <a:gd name="T96" fmla="*/ 6 w 554"/>
                  <a:gd name="T97" fmla="*/ 424 h 456"/>
                  <a:gd name="T98" fmla="*/ 0 w 554"/>
                  <a:gd name="T99" fmla="*/ 456 h 456"/>
                  <a:gd name="T100" fmla="*/ 6 w 554"/>
                  <a:gd name="T101" fmla="*/ 382 h 456"/>
                  <a:gd name="T102" fmla="*/ 24 w 554"/>
                  <a:gd name="T103" fmla="*/ 313 h 456"/>
                  <a:gd name="T104" fmla="*/ 50 w 554"/>
                  <a:gd name="T105" fmla="*/ 246 h 456"/>
                  <a:gd name="T106" fmla="*/ 88 w 554"/>
                  <a:gd name="T107" fmla="*/ 186 h 456"/>
                  <a:gd name="T108" fmla="*/ 133 w 554"/>
                  <a:gd name="T109" fmla="*/ 133 h 456"/>
                  <a:gd name="T110" fmla="*/ 185 w 554"/>
                  <a:gd name="T111" fmla="*/ 89 h 456"/>
                  <a:gd name="T112" fmla="*/ 245 w 554"/>
                  <a:gd name="T113" fmla="*/ 51 h 456"/>
                  <a:gd name="T114" fmla="*/ 309 w 554"/>
                  <a:gd name="T115" fmla="*/ 24 h 456"/>
                  <a:gd name="T116" fmla="*/ 380 w 554"/>
                  <a:gd name="T117" fmla="*/ 6 h 456"/>
                  <a:gd name="T118" fmla="*/ 454 w 554"/>
                  <a:gd name="T119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54" h="456">
                    <a:moveTo>
                      <a:pt x="454" y="81"/>
                    </a:moveTo>
                    <a:lnTo>
                      <a:pt x="448" y="83"/>
                    </a:lnTo>
                    <a:lnTo>
                      <a:pt x="442" y="85"/>
                    </a:lnTo>
                    <a:lnTo>
                      <a:pt x="438" y="89"/>
                    </a:lnTo>
                    <a:lnTo>
                      <a:pt x="434" y="95"/>
                    </a:lnTo>
                    <a:lnTo>
                      <a:pt x="434" y="101"/>
                    </a:lnTo>
                    <a:lnTo>
                      <a:pt x="434" y="107"/>
                    </a:lnTo>
                    <a:lnTo>
                      <a:pt x="438" y="113"/>
                    </a:lnTo>
                    <a:lnTo>
                      <a:pt x="442" y="117"/>
                    </a:lnTo>
                    <a:lnTo>
                      <a:pt x="448" y="119"/>
                    </a:lnTo>
                    <a:lnTo>
                      <a:pt x="454" y="121"/>
                    </a:lnTo>
                    <a:lnTo>
                      <a:pt x="460" y="119"/>
                    </a:lnTo>
                    <a:lnTo>
                      <a:pt x="466" y="117"/>
                    </a:lnTo>
                    <a:lnTo>
                      <a:pt x="470" y="113"/>
                    </a:lnTo>
                    <a:lnTo>
                      <a:pt x="472" y="107"/>
                    </a:lnTo>
                    <a:lnTo>
                      <a:pt x="474" y="101"/>
                    </a:lnTo>
                    <a:lnTo>
                      <a:pt x="472" y="95"/>
                    </a:lnTo>
                    <a:lnTo>
                      <a:pt x="470" y="89"/>
                    </a:lnTo>
                    <a:lnTo>
                      <a:pt x="466" y="85"/>
                    </a:lnTo>
                    <a:lnTo>
                      <a:pt x="460" y="83"/>
                    </a:lnTo>
                    <a:lnTo>
                      <a:pt x="454" y="81"/>
                    </a:lnTo>
                    <a:close/>
                    <a:moveTo>
                      <a:pt x="454" y="0"/>
                    </a:moveTo>
                    <a:lnTo>
                      <a:pt x="486" y="6"/>
                    </a:lnTo>
                    <a:lnTo>
                      <a:pt x="512" y="20"/>
                    </a:lnTo>
                    <a:lnTo>
                      <a:pt x="534" y="41"/>
                    </a:lnTo>
                    <a:lnTo>
                      <a:pt x="548" y="69"/>
                    </a:lnTo>
                    <a:lnTo>
                      <a:pt x="554" y="101"/>
                    </a:lnTo>
                    <a:lnTo>
                      <a:pt x="548" y="133"/>
                    </a:lnTo>
                    <a:lnTo>
                      <a:pt x="534" y="160"/>
                    </a:lnTo>
                    <a:lnTo>
                      <a:pt x="512" y="182"/>
                    </a:lnTo>
                    <a:lnTo>
                      <a:pt x="486" y="196"/>
                    </a:lnTo>
                    <a:lnTo>
                      <a:pt x="454" y="202"/>
                    </a:lnTo>
                    <a:lnTo>
                      <a:pt x="402" y="206"/>
                    </a:lnTo>
                    <a:lnTo>
                      <a:pt x="356" y="222"/>
                    </a:lnTo>
                    <a:lnTo>
                      <a:pt x="311" y="244"/>
                    </a:lnTo>
                    <a:lnTo>
                      <a:pt x="275" y="277"/>
                    </a:lnTo>
                    <a:lnTo>
                      <a:pt x="243" y="315"/>
                    </a:lnTo>
                    <a:lnTo>
                      <a:pt x="221" y="357"/>
                    </a:lnTo>
                    <a:lnTo>
                      <a:pt x="205" y="404"/>
                    </a:lnTo>
                    <a:lnTo>
                      <a:pt x="201" y="456"/>
                    </a:lnTo>
                    <a:lnTo>
                      <a:pt x="195" y="424"/>
                    </a:lnTo>
                    <a:lnTo>
                      <a:pt x="181" y="396"/>
                    </a:lnTo>
                    <a:lnTo>
                      <a:pt x="159" y="375"/>
                    </a:lnTo>
                    <a:lnTo>
                      <a:pt x="133" y="359"/>
                    </a:lnTo>
                    <a:lnTo>
                      <a:pt x="100" y="355"/>
                    </a:lnTo>
                    <a:lnTo>
                      <a:pt x="68" y="359"/>
                    </a:lnTo>
                    <a:lnTo>
                      <a:pt x="40" y="375"/>
                    </a:lnTo>
                    <a:lnTo>
                      <a:pt x="20" y="396"/>
                    </a:lnTo>
                    <a:lnTo>
                      <a:pt x="6" y="424"/>
                    </a:lnTo>
                    <a:lnTo>
                      <a:pt x="0" y="456"/>
                    </a:lnTo>
                    <a:lnTo>
                      <a:pt x="6" y="382"/>
                    </a:lnTo>
                    <a:lnTo>
                      <a:pt x="24" y="313"/>
                    </a:lnTo>
                    <a:lnTo>
                      <a:pt x="50" y="246"/>
                    </a:lnTo>
                    <a:lnTo>
                      <a:pt x="88" y="186"/>
                    </a:lnTo>
                    <a:lnTo>
                      <a:pt x="133" y="133"/>
                    </a:lnTo>
                    <a:lnTo>
                      <a:pt x="185" y="89"/>
                    </a:lnTo>
                    <a:lnTo>
                      <a:pt x="245" y="51"/>
                    </a:lnTo>
                    <a:lnTo>
                      <a:pt x="309" y="24"/>
                    </a:lnTo>
                    <a:lnTo>
                      <a:pt x="380" y="6"/>
                    </a:lnTo>
                    <a:lnTo>
                      <a:pt x="454" y="0"/>
                    </a:lnTo>
                    <a:close/>
                  </a:path>
                </a:pathLst>
              </a:custGeom>
              <a:solidFill>
                <a:srgbClr val="00ADEF"/>
              </a:solidFill>
              <a:ln w="0">
                <a:solidFill>
                  <a:srgbClr val="00ADE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8"/>
              <p:cNvSpPr>
                <a:spLocks noEditPoints="1"/>
              </p:cNvSpPr>
              <p:nvPr userDrawn="1"/>
            </p:nvSpPr>
            <p:spPr bwMode="auto">
              <a:xfrm>
                <a:off x="156000" y="1967563"/>
                <a:ext cx="319087" cy="320675"/>
              </a:xfrm>
              <a:custGeom>
                <a:avLst/>
                <a:gdLst>
                  <a:gd name="T0" fmla="*/ 100 w 201"/>
                  <a:gd name="T1" fmla="*/ 81 h 202"/>
                  <a:gd name="T2" fmla="*/ 94 w 201"/>
                  <a:gd name="T3" fmla="*/ 81 h 202"/>
                  <a:gd name="T4" fmla="*/ 88 w 201"/>
                  <a:gd name="T5" fmla="*/ 85 h 202"/>
                  <a:gd name="T6" fmla="*/ 84 w 201"/>
                  <a:gd name="T7" fmla="*/ 89 h 202"/>
                  <a:gd name="T8" fmla="*/ 80 w 201"/>
                  <a:gd name="T9" fmla="*/ 95 h 202"/>
                  <a:gd name="T10" fmla="*/ 80 w 201"/>
                  <a:gd name="T11" fmla="*/ 101 h 202"/>
                  <a:gd name="T12" fmla="*/ 80 w 201"/>
                  <a:gd name="T13" fmla="*/ 107 h 202"/>
                  <a:gd name="T14" fmla="*/ 84 w 201"/>
                  <a:gd name="T15" fmla="*/ 113 h 202"/>
                  <a:gd name="T16" fmla="*/ 88 w 201"/>
                  <a:gd name="T17" fmla="*/ 117 h 202"/>
                  <a:gd name="T18" fmla="*/ 94 w 201"/>
                  <a:gd name="T19" fmla="*/ 119 h 202"/>
                  <a:gd name="T20" fmla="*/ 100 w 201"/>
                  <a:gd name="T21" fmla="*/ 121 h 202"/>
                  <a:gd name="T22" fmla="*/ 106 w 201"/>
                  <a:gd name="T23" fmla="*/ 119 h 202"/>
                  <a:gd name="T24" fmla="*/ 112 w 201"/>
                  <a:gd name="T25" fmla="*/ 117 h 202"/>
                  <a:gd name="T26" fmla="*/ 117 w 201"/>
                  <a:gd name="T27" fmla="*/ 113 h 202"/>
                  <a:gd name="T28" fmla="*/ 119 w 201"/>
                  <a:gd name="T29" fmla="*/ 107 h 202"/>
                  <a:gd name="T30" fmla="*/ 121 w 201"/>
                  <a:gd name="T31" fmla="*/ 101 h 202"/>
                  <a:gd name="T32" fmla="*/ 119 w 201"/>
                  <a:gd name="T33" fmla="*/ 95 h 202"/>
                  <a:gd name="T34" fmla="*/ 117 w 201"/>
                  <a:gd name="T35" fmla="*/ 89 h 202"/>
                  <a:gd name="T36" fmla="*/ 112 w 201"/>
                  <a:gd name="T37" fmla="*/ 85 h 202"/>
                  <a:gd name="T38" fmla="*/ 106 w 201"/>
                  <a:gd name="T39" fmla="*/ 81 h 202"/>
                  <a:gd name="T40" fmla="*/ 100 w 201"/>
                  <a:gd name="T41" fmla="*/ 81 h 202"/>
                  <a:gd name="T42" fmla="*/ 100 w 201"/>
                  <a:gd name="T43" fmla="*/ 0 h 202"/>
                  <a:gd name="T44" fmla="*/ 133 w 201"/>
                  <a:gd name="T45" fmla="*/ 4 h 202"/>
                  <a:gd name="T46" fmla="*/ 159 w 201"/>
                  <a:gd name="T47" fmla="*/ 20 h 202"/>
                  <a:gd name="T48" fmla="*/ 181 w 201"/>
                  <a:gd name="T49" fmla="*/ 41 h 202"/>
                  <a:gd name="T50" fmla="*/ 195 w 201"/>
                  <a:gd name="T51" fmla="*/ 69 h 202"/>
                  <a:gd name="T52" fmla="*/ 201 w 201"/>
                  <a:gd name="T53" fmla="*/ 101 h 202"/>
                  <a:gd name="T54" fmla="*/ 195 w 201"/>
                  <a:gd name="T55" fmla="*/ 133 h 202"/>
                  <a:gd name="T56" fmla="*/ 181 w 201"/>
                  <a:gd name="T57" fmla="*/ 160 h 202"/>
                  <a:gd name="T58" fmla="*/ 159 w 201"/>
                  <a:gd name="T59" fmla="*/ 182 h 202"/>
                  <a:gd name="T60" fmla="*/ 133 w 201"/>
                  <a:gd name="T61" fmla="*/ 196 h 202"/>
                  <a:gd name="T62" fmla="*/ 100 w 201"/>
                  <a:gd name="T63" fmla="*/ 202 h 202"/>
                  <a:gd name="T64" fmla="*/ 68 w 201"/>
                  <a:gd name="T65" fmla="*/ 196 h 202"/>
                  <a:gd name="T66" fmla="*/ 40 w 201"/>
                  <a:gd name="T67" fmla="*/ 182 h 202"/>
                  <a:gd name="T68" fmla="*/ 20 w 201"/>
                  <a:gd name="T69" fmla="*/ 160 h 202"/>
                  <a:gd name="T70" fmla="*/ 6 w 201"/>
                  <a:gd name="T71" fmla="*/ 133 h 202"/>
                  <a:gd name="T72" fmla="*/ 0 w 201"/>
                  <a:gd name="T73" fmla="*/ 101 h 202"/>
                  <a:gd name="T74" fmla="*/ 6 w 201"/>
                  <a:gd name="T75" fmla="*/ 69 h 202"/>
                  <a:gd name="T76" fmla="*/ 20 w 201"/>
                  <a:gd name="T77" fmla="*/ 41 h 202"/>
                  <a:gd name="T78" fmla="*/ 40 w 201"/>
                  <a:gd name="T79" fmla="*/ 20 h 202"/>
                  <a:gd name="T80" fmla="*/ 68 w 201"/>
                  <a:gd name="T81" fmla="*/ 4 h 202"/>
                  <a:gd name="T82" fmla="*/ 100 w 201"/>
                  <a:gd name="T8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1" h="202">
                    <a:moveTo>
                      <a:pt x="100" y="81"/>
                    </a:moveTo>
                    <a:lnTo>
                      <a:pt x="94" y="81"/>
                    </a:lnTo>
                    <a:lnTo>
                      <a:pt x="88" y="85"/>
                    </a:lnTo>
                    <a:lnTo>
                      <a:pt x="84" y="89"/>
                    </a:lnTo>
                    <a:lnTo>
                      <a:pt x="80" y="95"/>
                    </a:lnTo>
                    <a:lnTo>
                      <a:pt x="80" y="101"/>
                    </a:lnTo>
                    <a:lnTo>
                      <a:pt x="80" y="107"/>
                    </a:lnTo>
                    <a:lnTo>
                      <a:pt x="84" y="113"/>
                    </a:lnTo>
                    <a:lnTo>
                      <a:pt x="88" y="117"/>
                    </a:lnTo>
                    <a:lnTo>
                      <a:pt x="94" y="119"/>
                    </a:lnTo>
                    <a:lnTo>
                      <a:pt x="100" y="121"/>
                    </a:lnTo>
                    <a:lnTo>
                      <a:pt x="106" y="119"/>
                    </a:lnTo>
                    <a:lnTo>
                      <a:pt x="112" y="117"/>
                    </a:lnTo>
                    <a:lnTo>
                      <a:pt x="117" y="113"/>
                    </a:lnTo>
                    <a:lnTo>
                      <a:pt x="119" y="107"/>
                    </a:lnTo>
                    <a:lnTo>
                      <a:pt x="121" y="101"/>
                    </a:lnTo>
                    <a:lnTo>
                      <a:pt x="119" y="95"/>
                    </a:lnTo>
                    <a:lnTo>
                      <a:pt x="117" y="89"/>
                    </a:lnTo>
                    <a:lnTo>
                      <a:pt x="112" y="85"/>
                    </a:lnTo>
                    <a:lnTo>
                      <a:pt x="106" y="81"/>
                    </a:lnTo>
                    <a:lnTo>
                      <a:pt x="100" y="81"/>
                    </a:lnTo>
                    <a:close/>
                    <a:moveTo>
                      <a:pt x="100" y="0"/>
                    </a:moveTo>
                    <a:lnTo>
                      <a:pt x="133" y="4"/>
                    </a:lnTo>
                    <a:lnTo>
                      <a:pt x="159" y="20"/>
                    </a:lnTo>
                    <a:lnTo>
                      <a:pt x="181" y="41"/>
                    </a:lnTo>
                    <a:lnTo>
                      <a:pt x="195" y="69"/>
                    </a:lnTo>
                    <a:lnTo>
                      <a:pt x="201" y="101"/>
                    </a:lnTo>
                    <a:lnTo>
                      <a:pt x="195" y="133"/>
                    </a:lnTo>
                    <a:lnTo>
                      <a:pt x="181" y="160"/>
                    </a:lnTo>
                    <a:lnTo>
                      <a:pt x="159" y="182"/>
                    </a:lnTo>
                    <a:lnTo>
                      <a:pt x="133" y="196"/>
                    </a:lnTo>
                    <a:lnTo>
                      <a:pt x="100" y="202"/>
                    </a:lnTo>
                    <a:lnTo>
                      <a:pt x="68" y="196"/>
                    </a:lnTo>
                    <a:lnTo>
                      <a:pt x="40" y="182"/>
                    </a:lnTo>
                    <a:lnTo>
                      <a:pt x="20" y="160"/>
                    </a:lnTo>
                    <a:lnTo>
                      <a:pt x="6" y="133"/>
                    </a:lnTo>
                    <a:lnTo>
                      <a:pt x="0" y="101"/>
                    </a:lnTo>
                    <a:lnTo>
                      <a:pt x="6" y="69"/>
                    </a:lnTo>
                    <a:lnTo>
                      <a:pt x="20" y="41"/>
                    </a:lnTo>
                    <a:lnTo>
                      <a:pt x="40" y="20"/>
                    </a:lnTo>
                    <a:lnTo>
                      <a:pt x="68" y="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2B4C43"/>
              </a:solidFill>
              <a:ln w="0">
                <a:solidFill>
                  <a:srgbClr val="2B4C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9"/>
              <p:cNvSpPr>
                <a:spLocks noEditPoints="1"/>
              </p:cNvSpPr>
              <p:nvPr userDrawn="1"/>
            </p:nvSpPr>
            <p:spPr bwMode="auto">
              <a:xfrm>
                <a:off x="156000" y="2756550"/>
                <a:ext cx="879475" cy="723900"/>
              </a:xfrm>
              <a:custGeom>
                <a:avLst/>
                <a:gdLst>
                  <a:gd name="T0" fmla="*/ 448 w 554"/>
                  <a:gd name="T1" fmla="*/ 335 h 456"/>
                  <a:gd name="T2" fmla="*/ 438 w 554"/>
                  <a:gd name="T3" fmla="*/ 343 h 456"/>
                  <a:gd name="T4" fmla="*/ 434 w 554"/>
                  <a:gd name="T5" fmla="*/ 355 h 456"/>
                  <a:gd name="T6" fmla="*/ 438 w 554"/>
                  <a:gd name="T7" fmla="*/ 367 h 456"/>
                  <a:gd name="T8" fmla="*/ 448 w 554"/>
                  <a:gd name="T9" fmla="*/ 373 h 456"/>
                  <a:gd name="T10" fmla="*/ 460 w 554"/>
                  <a:gd name="T11" fmla="*/ 373 h 456"/>
                  <a:gd name="T12" fmla="*/ 470 w 554"/>
                  <a:gd name="T13" fmla="*/ 367 h 456"/>
                  <a:gd name="T14" fmla="*/ 474 w 554"/>
                  <a:gd name="T15" fmla="*/ 355 h 456"/>
                  <a:gd name="T16" fmla="*/ 470 w 554"/>
                  <a:gd name="T17" fmla="*/ 343 h 456"/>
                  <a:gd name="T18" fmla="*/ 460 w 554"/>
                  <a:gd name="T19" fmla="*/ 335 h 456"/>
                  <a:gd name="T20" fmla="*/ 80 w 554"/>
                  <a:gd name="T21" fmla="*/ 0 h 456"/>
                  <a:gd name="T22" fmla="*/ 84 w 554"/>
                  <a:gd name="T23" fmla="*/ 12 h 456"/>
                  <a:gd name="T24" fmla="*/ 94 w 554"/>
                  <a:gd name="T25" fmla="*/ 20 h 456"/>
                  <a:gd name="T26" fmla="*/ 106 w 554"/>
                  <a:gd name="T27" fmla="*/ 20 h 456"/>
                  <a:gd name="T28" fmla="*/ 117 w 554"/>
                  <a:gd name="T29" fmla="*/ 12 h 456"/>
                  <a:gd name="T30" fmla="*/ 121 w 554"/>
                  <a:gd name="T31" fmla="*/ 0 h 456"/>
                  <a:gd name="T32" fmla="*/ 119 w 554"/>
                  <a:gd name="T33" fmla="*/ 6 h 456"/>
                  <a:gd name="T34" fmla="*/ 112 w 554"/>
                  <a:gd name="T35" fmla="*/ 16 h 456"/>
                  <a:gd name="T36" fmla="*/ 100 w 554"/>
                  <a:gd name="T37" fmla="*/ 20 h 456"/>
                  <a:gd name="T38" fmla="*/ 88 w 554"/>
                  <a:gd name="T39" fmla="*/ 16 h 456"/>
                  <a:gd name="T40" fmla="*/ 80 w 554"/>
                  <a:gd name="T41" fmla="*/ 6 h 456"/>
                  <a:gd name="T42" fmla="*/ 80 w 554"/>
                  <a:gd name="T43" fmla="*/ 0 h 456"/>
                  <a:gd name="T44" fmla="*/ 205 w 554"/>
                  <a:gd name="T45" fmla="*/ 50 h 456"/>
                  <a:gd name="T46" fmla="*/ 243 w 554"/>
                  <a:gd name="T47" fmla="*/ 141 h 456"/>
                  <a:gd name="T48" fmla="*/ 311 w 554"/>
                  <a:gd name="T49" fmla="*/ 212 h 456"/>
                  <a:gd name="T50" fmla="*/ 402 w 554"/>
                  <a:gd name="T51" fmla="*/ 248 h 456"/>
                  <a:gd name="T52" fmla="*/ 486 w 554"/>
                  <a:gd name="T53" fmla="*/ 260 h 456"/>
                  <a:gd name="T54" fmla="*/ 534 w 554"/>
                  <a:gd name="T55" fmla="*/ 294 h 456"/>
                  <a:gd name="T56" fmla="*/ 554 w 554"/>
                  <a:gd name="T57" fmla="*/ 355 h 456"/>
                  <a:gd name="T58" fmla="*/ 534 w 554"/>
                  <a:gd name="T59" fmla="*/ 413 h 456"/>
                  <a:gd name="T60" fmla="*/ 486 w 554"/>
                  <a:gd name="T61" fmla="*/ 450 h 456"/>
                  <a:gd name="T62" fmla="*/ 380 w 554"/>
                  <a:gd name="T63" fmla="*/ 450 h 456"/>
                  <a:gd name="T64" fmla="*/ 245 w 554"/>
                  <a:gd name="T65" fmla="*/ 405 h 456"/>
                  <a:gd name="T66" fmla="*/ 133 w 554"/>
                  <a:gd name="T67" fmla="*/ 323 h 456"/>
                  <a:gd name="T68" fmla="*/ 50 w 554"/>
                  <a:gd name="T69" fmla="*/ 210 h 456"/>
                  <a:gd name="T70" fmla="*/ 6 w 554"/>
                  <a:gd name="T71" fmla="*/ 74 h 456"/>
                  <a:gd name="T72" fmla="*/ 6 w 554"/>
                  <a:gd name="T73" fmla="*/ 32 h 456"/>
                  <a:gd name="T74" fmla="*/ 40 w 554"/>
                  <a:gd name="T75" fmla="*/ 80 h 456"/>
                  <a:gd name="T76" fmla="*/ 100 w 554"/>
                  <a:gd name="T77" fmla="*/ 101 h 456"/>
                  <a:gd name="T78" fmla="*/ 159 w 554"/>
                  <a:gd name="T79" fmla="*/ 80 h 456"/>
                  <a:gd name="T80" fmla="*/ 195 w 554"/>
                  <a:gd name="T81" fmla="*/ 32 h 456"/>
                  <a:gd name="T82" fmla="*/ 201 w 554"/>
                  <a:gd name="T83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54" h="456">
                    <a:moveTo>
                      <a:pt x="454" y="335"/>
                    </a:moveTo>
                    <a:lnTo>
                      <a:pt x="448" y="335"/>
                    </a:lnTo>
                    <a:lnTo>
                      <a:pt x="442" y="339"/>
                    </a:lnTo>
                    <a:lnTo>
                      <a:pt x="438" y="343"/>
                    </a:lnTo>
                    <a:lnTo>
                      <a:pt x="434" y="349"/>
                    </a:lnTo>
                    <a:lnTo>
                      <a:pt x="434" y="355"/>
                    </a:lnTo>
                    <a:lnTo>
                      <a:pt x="434" y="361"/>
                    </a:lnTo>
                    <a:lnTo>
                      <a:pt x="438" y="367"/>
                    </a:lnTo>
                    <a:lnTo>
                      <a:pt x="442" y="371"/>
                    </a:lnTo>
                    <a:lnTo>
                      <a:pt x="448" y="373"/>
                    </a:lnTo>
                    <a:lnTo>
                      <a:pt x="454" y="375"/>
                    </a:lnTo>
                    <a:lnTo>
                      <a:pt x="460" y="373"/>
                    </a:lnTo>
                    <a:lnTo>
                      <a:pt x="466" y="371"/>
                    </a:lnTo>
                    <a:lnTo>
                      <a:pt x="470" y="367"/>
                    </a:lnTo>
                    <a:lnTo>
                      <a:pt x="472" y="361"/>
                    </a:lnTo>
                    <a:lnTo>
                      <a:pt x="474" y="355"/>
                    </a:lnTo>
                    <a:lnTo>
                      <a:pt x="472" y="349"/>
                    </a:lnTo>
                    <a:lnTo>
                      <a:pt x="470" y="343"/>
                    </a:lnTo>
                    <a:lnTo>
                      <a:pt x="466" y="339"/>
                    </a:lnTo>
                    <a:lnTo>
                      <a:pt x="460" y="335"/>
                    </a:lnTo>
                    <a:lnTo>
                      <a:pt x="454" y="335"/>
                    </a:lnTo>
                    <a:close/>
                    <a:moveTo>
                      <a:pt x="80" y="0"/>
                    </a:moveTo>
                    <a:lnTo>
                      <a:pt x="80" y="6"/>
                    </a:lnTo>
                    <a:lnTo>
                      <a:pt x="84" y="12"/>
                    </a:lnTo>
                    <a:lnTo>
                      <a:pt x="88" y="16"/>
                    </a:lnTo>
                    <a:lnTo>
                      <a:pt x="94" y="20"/>
                    </a:lnTo>
                    <a:lnTo>
                      <a:pt x="100" y="20"/>
                    </a:lnTo>
                    <a:lnTo>
                      <a:pt x="106" y="20"/>
                    </a:lnTo>
                    <a:lnTo>
                      <a:pt x="112" y="16"/>
                    </a:lnTo>
                    <a:lnTo>
                      <a:pt x="117" y="12"/>
                    </a:lnTo>
                    <a:lnTo>
                      <a:pt x="119" y="6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19" y="6"/>
                    </a:lnTo>
                    <a:lnTo>
                      <a:pt x="117" y="12"/>
                    </a:lnTo>
                    <a:lnTo>
                      <a:pt x="112" y="16"/>
                    </a:lnTo>
                    <a:lnTo>
                      <a:pt x="106" y="20"/>
                    </a:lnTo>
                    <a:lnTo>
                      <a:pt x="100" y="20"/>
                    </a:lnTo>
                    <a:lnTo>
                      <a:pt x="94" y="20"/>
                    </a:lnTo>
                    <a:lnTo>
                      <a:pt x="88" y="16"/>
                    </a:lnTo>
                    <a:lnTo>
                      <a:pt x="84" y="12"/>
                    </a:lnTo>
                    <a:lnTo>
                      <a:pt x="80" y="6"/>
                    </a:lnTo>
                    <a:lnTo>
                      <a:pt x="80" y="0"/>
                    </a:lnTo>
                    <a:lnTo>
                      <a:pt x="80" y="0"/>
                    </a:lnTo>
                    <a:close/>
                    <a:moveTo>
                      <a:pt x="201" y="0"/>
                    </a:moveTo>
                    <a:lnTo>
                      <a:pt x="205" y="50"/>
                    </a:lnTo>
                    <a:lnTo>
                      <a:pt x="221" y="99"/>
                    </a:lnTo>
                    <a:lnTo>
                      <a:pt x="243" y="141"/>
                    </a:lnTo>
                    <a:lnTo>
                      <a:pt x="275" y="179"/>
                    </a:lnTo>
                    <a:lnTo>
                      <a:pt x="311" y="212"/>
                    </a:lnTo>
                    <a:lnTo>
                      <a:pt x="356" y="234"/>
                    </a:lnTo>
                    <a:lnTo>
                      <a:pt x="402" y="248"/>
                    </a:lnTo>
                    <a:lnTo>
                      <a:pt x="454" y="254"/>
                    </a:lnTo>
                    <a:lnTo>
                      <a:pt x="486" y="260"/>
                    </a:lnTo>
                    <a:lnTo>
                      <a:pt x="512" y="274"/>
                    </a:lnTo>
                    <a:lnTo>
                      <a:pt x="534" y="294"/>
                    </a:lnTo>
                    <a:lnTo>
                      <a:pt x="548" y="323"/>
                    </a:lnTo>
                    <a:lnTo>
                      <a:pt x="554" y="355"/>
                    </a:lnTo>
                    <a:lnTo>
                      <a:pt x="548" y="387"/>
                    </a:lnTo>
                    <a:lnTo>
                      <a:pt x="534" y="413"/>
                    </a:lnTo>
                    <a:lnTo>
                      <a:pt x="512" y="436"/>
                    </a:lnTo>
                    <a:lnTo>
                      <a:pt x="486" y="450"/>
                    </a:lnTo>
                    <a:lnTo>
                      <a:pt x="454" y="456"/>
                    </a:lnTo>
                    <a:lnTo>
                      <a:pt x="380" y="450"/>
                    </a:lnTo>
                    <a:lnTo>
                      <a:pt x="309" y="432"/>
                    </a:lnTo>
                    <a:lnTo>
                      <a:pt x="245" y="405"/>
                    </a:lnTo>
                    <a:lnTo>
                      <a:pt x="185" y="367"/>
                    </a:lnTo>
                    <a:lnTo>
                      <a:pt x="133" y="323"/>
                    </a:lnTo>
                    <a:lnTo>
                      <a:pt x="88" y="268"/>
                    </a:lnTo>
                    <a:lnTo>
                      <a:pt x="50" y="210"/>
                    </a:lnTo>
                    <a:lnTo>
                      <a:pt x="24" y="143"/>
                    </a:lnTo>
                    <a:lnTo>
                      <a:pt x="6" y="74"/>
                    </a:lnTo>
                    <a:lnTo>
                      <a:pt x="0" y="0"/>
                    </a:lnTo>
                    <a:lnTo>
                      <a:pt x="6" y="32"/>
                    </a:lnTo>
                    <a:lnTo>
                      <a:pt x="20" y="60"/>
                    </a:lnTo>
                    <a:lnTo>
                      <a:pt x="40" y="80"/>
                    </a:lnTo>
                    <a:lnTo>
                      <a:pt x="68" y="95"/>
                    </a:lnTo>
                    <a:lnTo>
                      <a:pt x="100" y="101"/>
                    </a:lnTo>
                    <a:lnTo>
                      <a:pt x="133" y="95"/>
                    </a:lnTo>
                    <a:lnTo>
                      <a:pt x="159" y="80"/>
                    </a:lnTo>
                    <a:lnTo>
                      <a:pt x="181" y="60"/>
                    </a:lnTo>
                    <a:lnTo>
                      <a:pt x="195" y="32"/>
                    </a:lnTo>
                    <a:lnTo>
                      <a:pt x="201" y="0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A6D71C"/>
              </a:solidFill>
              <a:ln w="0">
                <a:solidFill>
                  <a:srgbClr val="A6D71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0"/>
              <p:cNvSpPr>
                <a:spLocks noEditPoints="1"/>
              </p:cNvSpPr>
              <p:nvPr userDrawn="1"/>
            </p:nvSpPr>
            <p:spPr bwMode="auto">
              <a:xfrm>
                <a:off x="156000" y="2596213"/>
                <a:ext cx="319087" cy="320675"/>
              </a:xfrm>
              <a:custGeom>
                <a:avLst/>
                <a:gdLst>
                  <a:gd name="T0" fmla="*/ 100 w 201"/>
                  <a:gd name="T1" fmla="*/ 81 h 202"/>
                  <a:gd name="T2" fmla="*/ 94 w 201"/>
                  <a:gd name="T3" fmla="*/ 83 h 202"/>
                  <a:gd name="T4" fmla="*/ 88 w 201"/>
                  <a:gd name="T5" fmla="*/ 85 h 202"/>
                  <a:gd name="T6" fmla="*/ 84 w 201"/>
                  <a:gd name="T7" fmla="*/ 89 h 202"/>
                  <a:gd name="T8" fmla="*/ 80 w 201"/>
                  <a:gd name="T9" fmla="*/ 95 h 202"/>
                  <a:gd name="T10" fmla="*/ 80 w 201"/>
                  <a:gd name="T11" fmla="*/ 101 h 202"/>
                  <a:gd name="T12" fmla="*/ 80 w 201"/>
                  <a:gd name="T13" fmla="*/ 101 h 202"/>
                  <a:gd name="T14" fmla="*/ 80 w 201"/>
                  <a:gd name="T15" fmla="*/ 107 h 202"/>
                  <a:gd name="T16" fmla="*/ 84 w 201"/>
                  <a:gd name="T17" fmla="*/ 113 h 202"/>
                  <a:gd name="T18" fmla="*/ 88 w 201"/>
                  <a:gd name="T19" fmla="*/ 117 h 202"/>
                  <a:gd name="T20" fmla="*/ 94 w 201"/>
                  <a:gd name="T21" fmla="*/ 121 h 202"/>
                  <a:gd name="T22" fmla="*/ 100 w 201"/>
                  <a:gd name="T23" fmla="*/ 121 h 202"/>
                  <a:gd name="T24" fmla="*/ 106 w 201"/>
                  <a:gd name="T25" fmla="*/ 121 h 202"/>
                  <a:gd name="T26" fmla="*/ 112 w 201"/>
                  <a:gd name="T27" fmla="*/ 117 h 202"/>
                  <a:gd name="T28" fmla="*/ 117 w 201"/>
                  <a:gd name="T29" fmla="*/ 113 h 202"/>
                  <a:gd name="T30" fmla="*/ 119 w 201"/>
                  <a:gd name="T31" fmla="*/ 107 h 202"/>
                  <a:gd name="T32" fmla="*/ 121 w 201"/>
                  <a:gd name="T33" fmla="*/ 101 h 202"/>
                  <a:gd name="T34" fmla="*/ 121 w 201"/>
                  <a:gd name="T35" fmla="*/ 101 h 202"/>
                  <a:gd name="T36" fmla="*/ 119 w 201"/>
                  <a:gd name="T37" fmla="*/ 95 h 202"/>
                  <a:gd name="T38" fmla="*/ 117 w 201"/>
                  <a:gd name="T39" fmla="*/ 89 h 202"/>
                  <a:gd name="T40" fmla="*/ 112 w 201"/>
                  <a:gd name="T41" fmla="*/ 85 h 202"/>
                  <a:gd name="T42" fmla="*/ 106 w 201"/>
                  <a:gd name="T43" fmla="*/ 83 h 202"/>
                  <a:gd name="T44" fmla="*/ 100 w 201"/>
                  <a:gd name="T45" fmla="*/ 81 h 202"/>
                  <a:gd name="T46" fmla="*/ 100 w 201"/>
                  <a:gd name="T47" fmla="*/ 0 h 202"/>
                  <a:gd name="T48" fmla="*/ 133 w 201"/>
                  <a:gd name="T49" fmla="*/ 6 h 202"/>
                  <a:gd name="T50" fmla="*/ 159 w 201"/>
                  <a:gd name="T51" fmla="*/ 20 h 202"/>
                  <a:gd name="T52" fmla="*/ 181 w 201"/>
                  <a:gd name="T53" fmla="*/ 42 h 202"/>
                  <a:gd name="T54" fmla="*/ 195 w 201"/>
                  <a:gd name="T55" fmla="*/ 68 h 202"/>
                  <a:gd name="T56" fmla="*/ 201 w 201"/>
                  <a:gd name="T57" fmla="*/ 101 h 202"/>
                  <a:gd name="T58" fmla="*/ 201 w 201"/>
                  <a:gd name="T59" fmla="*/ 101 h 202"/>
                  <a:gd name="T60" fmla="*/ 195 w 201"/>
                  <a:gd name="T61" fmla="*/ 133 h 202"/>
                  <a:gd name="T62" fmla="*/ 181 w 201"/>
                  <a:gd name="T63" fmla="*/ 161 h 202"/>
                  <a:gd name="T64" fmla="*/ 159 w 201"/>
                  <a:gd name="T65" fmla="*/ 181 h 202"/>
                  <a:gd name="T66" fmla="*/ 133 w 201"/>
                  <a:gd name="T67" fmla="*/ 196 h 202"/>
                  <a:gd name="T68" fmla="*/ 100 w 201"/>
                  <a:gd name="T69" fmla="*/ 202 h 202"/>
                  <a:gd name="T70" fmla="*/ 68 w 201"/>
                  <a:gd name="T71" fmla="*/ 196 h 202"/>
                  <a:gd name="T72" fmla="*/ 40 w 201"/>
                  <a:gd name="T73" fmla="*/ 181 h 202"/>
                  <a:gd name="T74" fmla="*/ 20 w 201"/>
                  <a:gd name="T75" fmla="*/ 161 h 202"/>
                  <a:gd name="T76" fmla="*/ 6 w 201"/>
                  <a:gd name="T77" fmla="*/ 133 h 202"/>
                  <a:gd name="T78" fmla="*/ 0 w 201"/>
                  <a:gd name="T79" fmla="*/ 101 h 202"/>
                  <a:gd name="T80" fmla="*/ 0 w 201"/>
                  <a:gd name="T81" fmla="*/ 101 h 202"/>
                  <a:gd name="T82" fmla="*/ 6 w 201"/>
                  <a:gd name="T83" fmla="*/ 68 h 202"/>
                  <a:gd name="T84" fmla="*/ 20 w 201"/>
                  <a:gd name="T85" fmla="*/ 42 h 202"/>
                  <a:gd name="T86" fmla="*/ 40 w 201"/>
                  <a:gd name="T87" fmla="*/ 20 h 202"/>
                  <a:gd name="T88" fmla="*/ 68 w 201"/>
                  <a:gd name="T89" fmla="*/ 6 h 202"/>
                  <a:gd name="T90" fmla="*/ 100 w 201"/>
                  <a:gd name="T9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1" h="202">
                    <a:moveTo>
                      <a:pt x="100" y="81"/>
                    </a:moveTo>
                    <a:lnTo>
                      <a:pt x="94" y="83"/>
                    </a:lnTo>
                    <a:lnTo>
                      <a:pt x="88" y="85"/>
                    </a:lnTo>
                    <a:lnTo>
                      <a:pt x="84" y="89"/>
                    </a:lnTo>
                    <a:lnTo>
                      <a:pt x="80" y="95"/>
                    </a:lnTo>
                    <a:lnTo>
                      <a:pt x="80" y="101"/>
                    </a:lnTo>
                    <a:lnTo>
                      <a:pt x="80" y="101"/>
                    </a:lnTo>
                    <a:lnTo>
                      <a:pt x="80" y="107"/>
                    </a:lnTo>
                    <a:lnTo>
                      <a:pt x="84" y="113"/>
                    </a:lnTo>
                    <a:lnTo>
                      <a:pt x="88" y="117"/>
                    </a:lnTo>
                    <a:lnTo>
                      <a:pt x="94" y="121"/>
                    </a:lnTo>
                    <a:lnTo>
                      <a:pt x="100" y="121"/>
                    </a:lnTo>
                    <a:lnTo>
                      <a:pt x="106" y="121"/>
                    </a:lnTo>
                    <a:lnTo>
                      <a:pt x="112" y="117"/>
                    </a:lnTo>
                    <a:lnTo>
                      <a:pt x="117" y="113"/>
                    </a:lnTo>
                    <a:lnTo>
                      <a:pt x="119" y="107"/>
                    </a:lnTo>
                    <a:lnTo>
                      <a:pt x="121" y="101"/>
                    </a:lnTo>
                    <a:lnTo>
                      <a:pt x="121" y="101"/>
                    </a:lnTo>
                    <a:lnTo>
                      <a:pt x="119" y="95"/>
                    </a:lnTo>
                    <a:lnTo>
                      <a:pt x="117" y="89"/>
                    </a:lnTo>
                    <a:lnTo>
                      <a:pt x="112" y="85"/>
                    </a:lnTo>
                    <a:lnTo>
                      <a:pt x="106" y="83"/>
                    </a:lnTo>
                    <a:lnTo>
                      <a:pt x="100" y="81"/>
                    </a:lnTo>
                    <a:close/>
                    <a:moveTo>
                      <a:pt x="100" y="0"/>
                    </a:moveTo>
                    <a:lnTo>
                      <a:pt x="133" y="6"/>
                    </a:lnTo>
                    <a:lnTo>
                      <a:pt x="159" y="20"/>
                    </a:lnTo>
                    <a:lnTo>
                      <a:pt x="181" y="42"/>
                    </a:lnTo>
                    <a:lnTo>
                      <a:pt x="195" y="68"/>
                    </a:lnTo>
                    <a:lnTo>
                      <a:pt x="201" y="101"/>
                    </a:lnTo>
                    <a:lnTo>
                      <a:pt x="201" y="101"/>
                    </a:lnTo>
                    <a:lnTo>
                      <a:pt x="195" y="133"/>
                    </a:lnTo>
                    <a:lnTo>
                      <a:pt x="181" y="161"/>
                    </a:lnTo>
                    <a:lnTo>
                      <a:pt x="159" y="181"/>
                    </a:lnTo>
                    <a:lnTo>
                      <a:pt x="133" y="196"/>
                    </a:lnTo>
                    <a:lnTo>
                      <a:pt x="100" y="202"/>
                    </a:lnTo>
                    <a:lnTo>
                      <a:pt x="68" y="196"/>
                    </a:lnTo>
                    <a:lnTo>
                      <a:pt x="40" y="181"/>
                    </a:lnTo>
                    <a:lnTo>
                      <a:pt x="20" y="161"/>
                    </a:lnTo>
                    <a:lnTo>
                      <a:pt x="6" y="133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6" y="68"/>
                    </a:lnTo>
                    <a:lnTo>
                      <a:pt x="20" y="42"/>
                    </a:lnTo>
                    <a:lnTo>
                      <a:pt x="40" y="20"/>
                    </a:lnTo>
                    <a:lnTo>
                      <a:pt x="68" y="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B54827"/>
              </a:solidFill>
              <a:ln w="0">
                <a:solidFill>
                  <a:srgbClr val="B548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그룹 9"/>
            <p:cNvGrpSpPr/>
            <p:nvPr/>
          </p:nvGrpSpPr>
          <p:grpSpPr>
            <a:xfrm>
              <a:off x="827584" y="6394268"/>
              <a:ext cx="1475927" cy="203084"/>
              <a:chOff x="2010332" y="2493572"/>
              <a:chExt cx="9183687" cy="947738"/>
            </a:xfrm>
          </p:grpSpPr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>
                <a:off x="2010332" y="2493572"/>
                <a:ext cx="595312" cy="947738"/>
              </a:xfrm>
              <a:custGeom>
                <a:avLst/>
                <a:gdLst>
                  <a:gd name="T0" fmla="*/ 215 w 375"/>
                  <a:gd name="T1" fmla="*/ 0 h 597"/>
                  <a:gd name="T2" fmla="*/ 289 w 375"/>
                  <a:gd name="T3" fmla="*/ 14 h 597"/>
                  <a:gd name="T4" fmla="*/ 341 w 375"/>
                  <a:gd name="T5" fmla="*/ 50 h 597"/>
                  <a:gd name="T6" fmla="*/ 367 w 375"/>
                  <a:gd name="T7" fmla="*/ 89 h 597"/>
                  <a:gd name="T8" fmla="*/ 375 w 375"/>
                  <a:gd name="T9" fmla="*/ 109 h 597"/>
                  <a:gd name="T10" fmla="*/ 371 w 375"/>
                  <a:gd name="T11" fmla="*/ 115 h 597"/>
                  <a:gd name="T12" fmla="*/ 293 w 375"/>
                  <a:gd name="T13" fmla="*/ 155 h 597"/>
                  <a:gd name="T14" fmla="*/ 287 w 375"/>
                  <a:gd name="T15" fmla="*/ 157 h 597"/>
                  <a:gd name="T16" fmla="*/ 281 w 375"/>
                  <a:gd name="T17" fmla="*/ 155 h 597"/>
                  <a:gd name="T18" fmla="*/ 265 w 375"/>
                  <a:gd name="T19" fmla="*/ 125 h 597"/>
                  <a:gd name="T20" fmla="*/ 233 w 375"/>
                  <a:gd name="T21" fmla="*/ 99 h 597"/>
                  <a:gd name="T22" fmla="*/ 168 w 375"/>
                  <a:gd name="T23" fmla="*/ 97 h 597"/>
                  <a:gd name="T24" fmla="*/ 122 w 375"/>
                  <a:gd name="T25" fmla="*/ 117 h 597"/>
                  <a:gd name="T26" fmla="*/ 104 w 375"/>
                  <a:gd name="T27" fmla="*/ 163 h 597"/>
                  <a:gd name="T28" fmla="*/ 108 w 375"/>
                  <a:gd name="T29" fmla="*/ 460 h 597"/>
                  <a:gd name="T30" fmla="*/ 144 w 375"/>
                  <a:gd name="T31" fmla="*/ 496 h 597"/>
                  <a:gd name="T32" fmla="*/ 215 w 375"/>
                  <a:gd name="T33" fmla="*/ 500 h 597"/>
                  <a:gd name="T34" fmla="*/ 249 w 375"/>
                  <a:gd name="T35" fmla="*/ 488 h 597"/>
                  <a:gd name="T36" fmla="*/ 279 w 375"/>
                  <a:gd name="T37" fmla="*/ 448 h 597"/>
                  <a:gd name="T38" fmla="*/ 283 w 375"/>
                  <a:gd name="T39" fmla="*/ 442 h 597"/>
                  <a:gd name="T40" fmla="*/ 289 w 375"/>
                  <a:gd name="T41" fmla="*/ 442 h 597"/>
                  <a:gd name="T42" fmla="*/ 297 w 375"/>
                  <a:gd name="T43" fmla="*/ 446 h 597"/>
                  <a:gd name="T44" fmla="*/ 375 w 375"/>
                  <a:gd name="T45" fmla="*/ 486 h 597"/>
                  <a:gd name="T46" fmla="*/ 373 w 375"/>
                  <a:gd name="T47" fmla="*/ 498 h 597"/>
                  <a:gd name="T48" fmla="*/ 359 w 375"/>
                  <a:gd name="T49" fmla="*/ 523 h 597"/>
                  <a:gd name="T50" fmla="*/ 317 w 375"/>
                  <a:gd name="T51" fmla="*/ 569 h 597"/>
                  <a:gd name="T52" fmla="*/ 255 w 375"/>
                  <a:gd name="T53" fmla="*/ 595 h 597"/>
                  <a:gd name="T54" fmla="*/ 168 w 375"/>
                  <a:gd name="T55" fmla="*/ 597 h 597"/>
                  <a:gd name="T56" fmla="*/ 90 w 375"/>
                  <a:gd name="T57" fmla="*/ 583 h 597"/>
                  <a:gd name="T58" fmla="*/ 34 w 375"/>
                  <a:gd name="T59" fmla="*/ 539 h 597"/>
                  <a:gd name="T60" fmla="*/ 4 w 375"/>
                  <a:gd name="T61" fmla="*/ 474 h 597"/>
                  <a:gd name="T62" fmla="*/ 0 w 375"/>
                  <a:gd name="T63" fmla="*/ 163 h 597"/>
                  <a:gd name="T64" fmla="*/ 14 w 375"/>
                  <a:gd name="T65" fmla="*/ 89 h 597"/>
                  <a:gd name="T66" fmla="*/ 58 w 375"/>
                  <a:gd name="T67" fmla="*/ 34 h 597"/>
                  <a:gd name="T68" fmla="*/ 126 w 375"/>
                  <a:gd name="T69" fmla="*/ 4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5" h="597">
                    <a:moveTo>
                      <a:pt x="168" y="0"/>
                    </a:moveTo>
                    <a:lnTo>
                      <a:pt x="215" y="0"/>
                    </a:lnTo>
                    <a:lnTo>
                      <a:pt x="255" y="4"/>
                    </a:lnTo>
                    <a:lnTo>
                      <a:pt x="289" y="14"/>
                    </a:lnTo>
                    <a:lnTo>
                      <a:pt x="317" y="30"/>
                    </a:lnTo>
                    <a:lnTo>
                      <a:pt x="341" y="50"/>
                    </a:lnTo>
                    <a:lnTo>
                      <a:pt x="359" y="75"/>
                    </a:lnTo>
                    <a:lnTo>
                      <a:pt x="367" y="89"/>
                    </a:lnTo>
                    <a:lnTo>
                      <a:pt x="373" y="101"/>
                    </a:lnTo>
                    <a:lnTo>
                      <a:pt x="375" y="109"/>
                    </a:lnTo>
                    <a:lnTo>
                      <a:pt x="375" y="113"/>
                    </a:lnTo>
                    <a:lnTo>
                      <a:pt x="371" y="115"/>
                    </a:lnTo>
                    <a:lnTo>
                      <a:pt x="297" y="153"/>
                    </a:lnTo>
                    <a:lnTo>
                      <a:pt x="293" y="155"/>
                    </a:lnTo>
                    <a:lnTo>
                      <a:pt x="289" y="157"/>
                    </a:lnTo>
                    <a:lnTo>
                      <a:pt x="287" y="157"/>
                    </a:lnTo>
                    <a:lnTo>
                      <a:pt x="283" y="157"/>
                    </a:lnTo>
                    <a:lnTo>
                      <a:pt x="281" y="155"/>
                    </a:lnTo>
                    <a:lnTo>
                      <a:pt x="279" y="151"/>
                    </a:lnTo>
                    <a:lnTo>
                      <a:pt x="265" y="125"/>
                    </a:lnTo>
                    <a:lnTo>
                      <a:pt x="249" y="109"/>
                    </a:lnTo>
                    <a:lnTo>
                      <a:pt x="233" y="99"/>
                    </a:lnTo>
                    <a:lnTo>
                      <a:pt x="215" y="97"/>
                    </a:lnTo>
                    <a:lnTo>
                      <a:pt x="168" y="97"/>
                    </a:lnTo>
                    <a:lnTo>
                      <a:pt x="144" y="103"/>
                    </a:lnTo>
                    <a:lnTo>
                      <a:pt x="122" y="117"/>
                    </a:lnTo>
                    <a:lnTo>
                      <a:pt x="108" y="137"/>
                    </a:lnTo>
                    <a:lnTo>
                      <a:pt x="104" y="163"/>
                    </a:lnTo>
                    <a:lnTo>
                      <a:pt x="104" y="436"/>
                    </a:lnTo>
                    <a:lnTo>
                      <a:pt x="108" y="460"/>
                    </a:lnTo>
                    <a:lnTo>
                      <a:pt x="122" y="482"/>
                    </a:lnTo>
                    <a:lnTo>
                      <a:pt x="144" y="496"/>
                    </a:lnTo>
                    <a:lnTo>
                      <a:pt x="168" y="500"/>
                    </a:lnTo>
                    <a:lnTo>
                      <a:pt x="215" y="500"/>
                    </a:lnTo>
                    <a:lnTo>
                      <a:pt x="233" y="498"/>
                    </a:lnTo>
                    <a:lnTo>
                      <a:pt x="249" y="488"/>
                    </a:lnTo>
                    <a:lnTo>
                      <a:pt x="265" y="472"/>
                    </a:lnTo>
                    <a:lnTo>
                      <a:pt x="279" y="448"/>
                    </a:lnTo>
                    <a:lnTo>
                      <a:pt x="281" y="444"/>
                    </a:lnTo>
                    <a:lnTo>
                      <a:pt x="283" y="442"/>
                    </a:lnTo>
                    <a:lnTo>
                      <a:pt x="287" y="440"/>
                    </a:lnTo>
                    <a:lnTo>
                      <a:pt x="289" y="442"/>
                    </a:lnTo>
                    <a:lnTo>
                      <a:pt x="293" y="444"/>
                    </a:lnTo>
                    <a:lnTo>
                      <a:pt x="297" y="446"/>
                    </a:lnTo>
                    <a:lnTo>
                      <a:pt x="371" y="482"/>
                    </a:lnTo>
                    <a:lnTo>
                      <a:pt x="375" y="486"/>
                    </a:lnTo>
                    <a:lnTo>
                      <a:pt x="375" y="490"/>
                    </a:lnTo>
                    <a:lnTo>
                      <a:pt x="373" y="498"/>
                    </a:lnTo>
                    <a:lnTo>
                      <a:pt x="367" y="511"/>
                    </a:lnTo>
                    <a:lnTo>
                      <a:pt x="359" y="523"/>
                    </a:lnTo>
                    <a:lnTo>
                      <a:pt x="341" y="547"/>
                    </a:lnTo>
                    <a:lnTo>
                      <a:pt x="317" y="569"/>
                    </a:lnTo>
                    <a:lnTo>
                      <a:pt x="289" y="585"/>
                    </a:lnTo>
                    <a:lnTo>
                      <a:pt x="255" y="595"/>
                    </a:lnTo>
                    <a:lnTo>
                      <a:pt x="215" y="597"/>
                    </a:lnTo>
                    <a:lnTo>
                      <a:pt x="168" y="597"/>
                    </a:lnTo>
                    <a:lnTo>
                      <a:pt x="126" y="593"/>
                    </a:lnTo>
                    <a:lnTo>
                      <a:pt x="90" y="583"/>
                    </a:lnTo>
                    <a:lnTo>
                      <a:pt x="58" y="563"/>
                    </a:lnTo>
                    <a:lnTo>
                      <a:pt x="34" y="539"/>
                    </a:lnTo>
                    <a:lnTo>
                      <a:pt x="14" y="509"/>
                    </a:lnTo>
                    <a:lnTo>
                      <a:pt x="4" y="474"/>
                    </a:lnTo>
                    <a:lnTo>
                      <a:pt x="0" y="436"/>
                    </a:lnTo>
                    <a:lnTo>
                      <a:pt x="0" y="163"/>
                    </a:lnTo>
                    <a:lnTo>
                      <a:pt x="4" y="123"/>
                    </a:lnTo>
                    <a:lnTo>
                      <a:pt x="14" y="89"/>
                    </a:lnTo>
                    <a:lnTo>
                      <a:pt x="34" y="59"/>
                    </a:lnTo>
                    <a:lnTo>
                      <a:pt x="58" y="34"/>
                    </a:lnTo>
                    <a:lnTo>
                      <a:pt x="90" y="16"/>
                    </a:lnTo>
                    <a:lnTo>
                      <a:pt x="126" y="4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231F20"/>
              </a:solidFill>
              <a:ln w="0">
                <a:solidFill>
                  <a:srgbClr val="231F2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2"/>
              <p:cNvSpPr>
                <a:spLocks noEditPoints="1"/>
              </p:cNvSpPr>
              <p:nvPr/>
            </p:nvSpPr>
            <p:spPr bwMode="auto">
              <a:xfrm>
                <a:off x="2842182" y="2493572"/>
                <a:ext cx="612775" cy="947738"/>
              </a:xfrm>
              <a:custGeom>
                <a:avLst/>
                <a:gdLst>
                  <a:gd name="T0" fmla="*/ 171 w 386"/>
                  <a:gd name="T1" fmla="*/ 97 h 597"/>
                  <a:gd name="T2" fmla="*/ 147 w 386"/>
                  <a:gd name="T3" fmla="*/ 103 h 597"/>
                  <a:gd name="T4" fmla="*/ 124 w 386"/>
                  <a:gd name="T5" fmla="*/ 117 h 597"/>
                  <a:gd name="T6" fmla="*/ 110 w 386"/>
                  <a:gd name="T7" fmla="*/ 137 h 597"/>
                  <a:gd name="T8" fmla="*/ 104 w 386"/>
                  <a:gd name="T9" fmla="*/ 163 h 597"/>
                  <a:gd name="T10" fmla="*/ 104 w 386"/>
                  <a:gd name="T11" fmla="*/ 436 h 597"/>
                  <a:gd name="T12" fmla="*/ 110 w 386"/>
                  <a:gd name="T13" fmla="*/ 460 h 597"/>
                  <a:gd name="T14" fmla="*/ 124 w 386"/>
                  <a:gd name="T15" fmla="*/ 482 h 597"/>
                  <a:gd name="T16" fmla="*/ 147 w 386"/>
                  <a:gd name="T17" fmla="*/ 496 h 597"/>
                  <a:gd name="T18" fmla="*/ 171 w 386"/>
                  <a:gd name="T19" fmla="*/ 500 h 597"/>
                  <a:gd name="T20" fmla="*/ 215 w 386"/>
                  <a:gd name="T21" fmla="*/ 500 h 597"/>
                  <a:gd name="T22" fmla="*/ 241 w 386"/>
                  <a:gd name="T23" fmla="*/ 496 h 597"/>
                  <a:gd name="T24" fmla="*/ 261 w 386"/>
                  <a:gd name="T25" fmla="*/ 482 h 597"/>
                  <a:gd name="T26" fmla="*/ 275 w 386"/>
                  <a:gd name="T27" fmla="*/ 460 h 597"/>
                  <a:gd name="T28" fmla="*/ 281 w 386"/>
                  <a:gd name="T29" fmla="*/ 436 h 597"/>
                  <a:gd name="T30" fmla="*/ 281 w 386"/>
                  <a:gd name="T31" fmla="*/ 163 h 597"/>
                  <a:gd name="T32" fmla="*/ 275 w 386"/>
                  <a:gd name="T33" fmla="*/ 137 h 597"/>
                  <a:gd name="T34" fmla="*/ 261 w 386"/>
                  <a:gd name="T35" fmla="*/ 117 h 597"/>
                  <a:gd name="T36" fmla="*/ 241 w 386"/>
                  <a:gd name="T37" fmla="*/ 103 h 597"/>
                  <a:gd name="T38" fmla="*/ 215 w 386"/>
                  <a:gd name="T39" fmla="*/ 97 h 597"/>
                  <a:gd name="T40" fmla="*/ 171 w 386"/>
                  <a:gd name="T41" fmla="*/ 97 h 597"/>
                  <a:gd name="T42" fmla="*/ 171 w 386"/>
                  <a:gd name="T43" fmla="*/ 0 h 597"/>
                  <a:gd name="T44" fmla="*/ 215 w 386"/>
                  <a:gd name="T45" fmla="*/ 0 h 597"/>
                  <a:gd name="T46" fmla="*/ 257 w 386"/>
                  <a:gd name="T47" fmla="*/ 4 h 597"/>
                  <a:gd name="T48" fmla="*/ 295 w 386"/>
                  <a:gd name="T49" fmla="*/ 16 h 597"/>
                  <a:gd name="T50" fmla="*/ 325 w 386"/>
                  <a:gd name="T51" fmla="*/ 34 h 597"/>
                  <a:gd name="T52" fmla="*/ 351 w 386"/>
                  <a:gd name="T53" fmla="*/ 59 h 597"/>
                  <a:gd name="T54" fmla="*/ 370 w 386"/>
                  <a:gd name="T55" fmla="*/ 89 h 597"/>
                  <a:gd name="T56" fmla="*/ 382 w 386"/>
                  <a:gd name="T57" fmla="*/ 123 h 597"/>
                  <a:gd name="T58" fmla="*/ 386 w 386"/>
                  <a:gd name="T59" fmla="*/ 163 h 597"/>
                  <a:gd name="T60" fmla="*/ 386 w 386"/>
                  <a:gd name="T61" fmla="*/ 436 h 597"/>
                  <a:gd name="T62" fmla="*/ 382 w 386"/>
                  <a:gd name="T63" fmla="*/ 474 h 597"/>
                  <a:gd name="T64" fmla="*/ 370 w 386"/>
                  <a:gd name="T65" fmla="*/ 509 h 597"/>
                  <a:gd name="T66" fmla="*/ 351 w 386"/>
                  <a:gd name="T67" fmla="*/ 539 h 597"/>
                  <a:gd name="T68" fmla="*/ 325 w 386"/>
                  <a:gd name="T69" fmla="*/ 563 h 597"/>
                  <a:gd name="T70" fmla="*/ 295 w 386"/>
                  <a:gd name="T71" fmla="*/ 583 h 597"/>
                  <a:gd name="T72" fmla="*/ 257 w 386"/>
                  <a:gd name="T73" fmla="*/ 593 h 597"/>
                  <a:gd name="T74" fmla="*/ 215 w 386"/>
                  <a:gd name="T75" fmla="*/ 597 h 597"/>
                  <a:gd name="T76" fmla="*/ 171 w 386"/>
                  <a:gd name="T77" fmla="*/ 597 h 597"/>
                  <a:gd name="T78" fmla="*/ 128 w 386"/>
                  <a:gd name="T79" fmla="*/ 593 h 597"/>
                  <a:gd name="T80" fmla="*/ 92 w 386"/>
                  <a:gd name="T81" fmla="*/ 583 h 597"/>
                  <a:gd name="T82" fmla="*/ 60 w 386"/>
                  <a:gd name="T83" fmla="*/ 563 h 597"/>
                  <a:gd name="T84" fmla="*/ 34 w 386"/>
                  <a:gd name="T85" fmla="*/ 539 h 597"/>
                  <a:gd name="T86" fmla="*/ 16 w 386"/>
                  <a:gd name="T87" fmla="*/ 509 h 597"/>
                  <a:gd name="T88" fmla="*/ 4 w 386"/>
                  <a:gd name="T89" fmla="*/ 474 h 597"/>
                  <a:gd name="T90" fmla="*/ 0 w 386"/>
                  <a:gd name="T91" fmla="*/ 436 h 597"/>
                  <a:gd name="T92" fmla="*/ 0 w 386"/>
                  <a:gd name="T93" fmla="*/ 163 h 597"/>
                  <a:gd name="T94" fmla="*/ 4 w 386"/>
                  <a:gd name="T95" fmla="*/ 123 h 597"/>
                  <a:gd name="T96" fmla="*/ 16 w 386"/>
                  <a:gd name="T97" fmla="*/ 89 h 597"/>
                  <a:gd name="T98" fmla="*/ 34 w 386"/>
                  <a:gd name="T99" fmla="*/ 59 h 597"/>
                  <a:gd name="T100" fmla="*/ 60 w 386"/>
                  <a:gd name="T101" fmla="*/ 34 h 597"/>
                  <a:gd name="T102" fmla="*/ 92 w 386"/>
                  <a:gd name="T103" fmla="*/ 16 h 597"/>
                  <a:gd name="T104" fmla="*/ 128 w 386"/>
                  <a:gd name="T105" fmla="*/ 4 h 597"/>
                  <a:gd name="T106" fmla="*/ 171 w 386"/>
                  <a:gd name="T10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86" h="597">
                    <a:moveTo>
                      <a:pt x="171" y="97"/>
                    </a:moveTo>
                    <a:lnTo>
                      <a:pt x="147" y="103"/>
                    </a:lnTo>
                    <a:lnTo>
                      <a:pt x="124" y="117"/>
                    </a:lnTo>
                    <a:lnTo>
                      <a:pt x="110" y="137"/>
                    </a:lnTo>
                    <a:lnTo>
                      <a:pt x="104" y="163"/>
                    </a:lnTo>
                    <a:lnTo>
                      <a:pt x="104" y="436"/>
                    </a:lnTo>
                    <a:lnTo>
                      <a:pt x="110" y="460"/>
                    </a:lnTo>
                    <a:lnTo>
                      <a:pt x="124" y="482"/>
                    </a:lnTo>
                    <a:lnTo>
                      <a:pt x="147" y="496"/>
                    </a:lnTo>
                    <a:lnTo>
                      <a:pt x="171" y="500"/>
                    </a:lnTo>
                    <a:lnTo>
                      <a:pt x="215" y="500"/>
                    </a:lnTo>
                    <a:lnTo>
                      <a:pt x="241" y="496"/>
                    </a:lnTo>
                    <a:lnTo>
                      <a:pt x="261" y="482"/>
                    </a:lnTo>
                    <a:lnTo>
                      <a:pt x="275" y="460"/>
                    </a:lnTo>
                    <a:lnTo>
                      <a:pt x="281" y="436"/>
                    </a:lnTo>
                    <a:lnTo>
                      <a:pt x="281" y="163"/>
                    </a:lnTo>
                    <a:lnTo>
                      <a:pt x="275" y="137"/>
                    </a:lnTo>
                    <a:lnTo>
                      <a:pt x="261" y="117"/>
                    </a:lnTo>
                    <a:lnTo>
                      <a:pt x="241" y="103"/>
                    </a:lnTo>
                    <a:lnTo>
                      <a:pt x="215" y="97"/>
                    </a:lnTo>
                    <a:lnTo>
                      <a:pt x="171" y="97"/>
                    </a:lnTo>
                    <a:close/>
                    <a:moveTo>
                      <a:pt x="171" y="0"/>
                    </a:moveTo>
                    <a:lnTo>
                      <a:pt x="215" y="0"/>
                    </a:lnTo>
                    <a:lnTo>
                      <a:pt x="257" y="4"/>
                    </a:lnTo>
                    <a:lnTo>
                      <a:pt x="295" y="16"/>
                    </a:lnTo>
                    <a:lnTo>
                      <a:pt x="325" y="34"/>
                    </a:lnTo>
                    <a:lnTo>
                      <a:pt x="351" y="59"/>
                    </a:lnTo>
                    <a:lnTo>
                      <a:pt x="370" y="89"/>
                    </a:lnTo>
                    <a:lnTo>
                      <a:pt x="382" y="123"/>
                    </a:lnTo>
                    <a:lnTo>
                      <a:pt x="386" y="163"/>
                    </a:lnTo>
                    <a:lnTo>
                      <a:pt x="386" y="436"/>
                    </a:lnTo>
                    <a:lnTo>
                      <a:pt x="382" y="474"/>
                    </a:lnTo>
                    <a:lnTo>
                      <a:pt x="370" y="509"/>
                    </a:lnTo>
                    <a:lnTo>
                      <a:pt x="351" y="539"/>
                    </a:lnTo>
                    <a:lnTo>
                      <a:pt x="325" y="563"/>
                    </a:lnTo>
                    <a:lnTo>
                      <a:pt x="295" y="583"/>
                    </a:lnTo>
                    <a:lnTo>
                      <a:pt x="257" y="593"/>
                    </a:lnTo>
                    <a:lnTo>
                      <a:pt x="215" y="597"/>
                    </a:lnTo>
                    <a:lnTo>
                      <a:pt x="171" y="597"/>
                    </a:lnTo>
                    <a:lnTo>
                      <a:pt x="128" y="593"/>
                    </a:lnTo>
                    <a:lnTo>
                      <a:pt x="92" y="583"/>
                    </a:lnTo>
                    <a:lnTo>
                      <a:pt x="60" y="563"/>
                    </a:lnTo>
                    <a:lnTo>
                      <a:pt x="34" y="539"/>
                    </a:lnTo>
                    <a:lnTo>
                      <a:pt x="16" y="509"/>
                    </a:lnTo>
                    <a:lnTo>
                      <a:pt x="4" y="474"/>
                    </a:lnTo>
                    <a:lnTo>
                      <a:pt x="0" y="436"/>
                    </a:lnTo>
                    <a:lnTo>
                      <a:pt x="0" y="163"/>
                    </a:lnTo>
                    <a:lnTo>
                      <a:pt x="4" y="123"/>
                    </a:lnTo>
                    <a:lnTo>
                      <a:pt x="16" y="89"/>
                    </a:lnTo>
                    <a:lnTo>
                      <a:pt x="34" y="59"/>
                    </a:lnTo>
                    <a:lnTo>
                      <a:pt x="60" y="34"/>
                    </a:lnTo>
                    <a:lnTo>
                      <a:pt x="92" y="16"/>
                    </a:lnTo>
                    <a:lnTo>
                      <a:pt x="128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231F20"/>
              </a:solidFill>
              <a:ln w="0">
                <a:solidFill>
                  <a:srgbClr val="231F2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3750232" y="2509447"/>
                <a:ext cx="603250" cy="919163"/>
              </a:xfrm>
              <a:custGeom>
                <a:avLst/>
                <a:gdLst>
                  <a:gd name="T0" fmla="*/ 87 w 380"/>
                  <a:gd name="T1" fmla="*/ 0 h 579"/>
                  <a:gd name="T2" fmla="*/ 93 w 380"/>
                  <a:gd name="T3" fmla="*/ 2 h 579"/>
                  <a:gd name="T4" fmla="*/ 258 w 380"/>
                  <a:gd name="T5" fmla="*/ 305 h 579"/>
                  <a:gd name="T6" fmla="*/ 268 w 380"/>
                  <a:gd name="T7" fmla="*/ 329 h 579"/>
                  <a:gd name="T8" fmla="*/ 278 w 380"/>
                  <a:gd name="T9" fmla="*/ 353 h 579"/>
                  <a:gd name="T10" fmla="*/ 280 w 380"/>
                  <a:gd name="T11" fmla="*/ 335 h 579"/>
                  <a:gd name="T12" fmla="*/ 278 w 380"/>
                  <a:gd name="T13" fmla="*/ 277 h 579"/>
                  <a:gd name="T14" fmla="*/ 276 w 380"/>
                  <a:gd name="T15" fmla="*/ 198 h 579"/>
                  <a:gd name="T16" fmla="*/ 276 w 380"/>
                  <a:gd name="T17" fmla="*/ 125 h 579"/>
                  <a:gd name="T18" fmla="*/ 276 w 380"/>
                  <a:gd name="T19" fmla="*/ 4 h 579"/>
                  <a:gd name="T20" fmla="*/ 282 w 380"/>
                  <a:gd name="T21" fmla="*/ 0 h 579"/>
                  <a:gd name="T22" fmla="*/ 372 w 380"/>
                  <a:gd name="T23" fmla="*/ 0 h 579"/>
                  <a:gd name="T24" fmla="*/ 378 w 380"/>
                  <a:gd name="T25" fmla="*/ 2 h 579"/>
                  <a:gd name="T26" fmla="*/ 380 w 380"/>
                  <a:gd name="T27" fmla="*/ 8 h 579"/>
                  <a:gd name="T28" fmla="*/ 380 w 380"/>
                  <a:gd name="T29" fmla="*/ 573 h 579"/>
                  <a:gd name="T30" fmla="*/ 376 w 380"/>
                  <a:gd name="T31" fmla="*/ 577 h 579"/>
                  <a:gd name="T32" fmla="*/ 296 w 380"/>
                  <a:gd name="T33" fmla="*/ 579 h 579"/>
                  <a:gd name="T34" fmla="*/ 290 w 380"/>
                  <a:gd name="T35" fmla="*/ 577 h 579"/>
                  <a:gd name="T36" fmla="*/ 123 w 380"/>
                  <a:gd name="T37" fmla="*/ 275 h 579"/>
                  <a:gd name="T38" fmla="*/ 113 w 380"/>
                  <a:gd name="T39" fmla="*/ 252 h 579"/>
                  <a:gd name="T40" fmla="*/ 103 w 380"/>
                  <a:gd name="T41" fmla="*/ 228 h 579"/>
                  <a:gd name="T42" fmla="*/ 101 w 380"/>
                  <a:gd name="T43" fmla="*/ 244 h 579"/>
                  <a:gd name="T44" fmla="*/ 103 w 380"/>
                  <a:gd name="T45" fmla="*/ 305 h 579"/>
                  <a:gd name="T46" fmla="*/ 105 w 380"/>
                  <a:gd name="T47" fmla="*/ 384 h 579"/>
                  <a:gd name="T48" fmla="*/ 105 w 380"/>
                  <a:gd name="T49" fmla="*/ 456 h 579"/>
                  <a:gd name="T50" fmla="*/ 105 w 380"/>
                  <a:gd name="T51" fmla="*/ 573 h 579"/>
                  <a:gd name="T52" fmla="*/ 101 w 380"/>
                  <a:gd name="T53" fmla="*/ 577 h 579"/>
                  <a:gd name="T54" fmla="*/ 10 w 380"/>
                  <a:gd name="T55" fmla="*/ 579 h 579"/>
                  <a:gd name="T56" fmla="*/ 2 w 380"/>
                  <a:gd name="T57" fmla="*/ 577 h 579"/>
                  <a:gd name="T58" fmla="*/ 0 w 380"/>
                  <a:gd name="T59" fmla="*/ 569 h 579"/>
                  <a:gd name="T60" fmla="*/ 0 w 380"/>
                  <a:gd name="T61" fmla="*/ 4 h 579"/>
                  <a:gd name="T62" fmla="*/ 4 w 380"/>
                  <a:gd name="T63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80" h="579">
                    <a:moveTo>
                      <a:pt x="10" y="0"/>
                    </a:moveTo>
                    <a:lnTo>
                      <a:pt x="87" y="0"/>
                    </a:lnTo>
                    <a:lnTo>
                      <a:pt x="89" y="0"/>
                    </a:lnTo>
                    <a:lnTo>
                      <a:pt x="93" y="2"/>
                    </a:lnTo>
                    <a:lnTo>
                      <a:pt x="95" y="4"/>
                    </a:lnTo>
                    <a:lnTo>
                      <a:pt x="258" y="305"/>
                    </a:lnTo>
                    <a:lnTo>
                      <a:pt x="264" y="315"/>
                    </a:lnTo>
                    <a:lnTo>
                      <a:pt x="268" y="329"/>
                    </a:lnTo>
                    <a:lnTo>
                      <a:pt x="274" y="343"/>
                    </a:lnTo>
                    <a:lnTo>
                      <a:pt x="278" y="353"/>
                    </a:lnTo>
                    <a:lnTo>
                      <a:pt x="282" y="351"/>
                    </a:lnTo>
                    <a:lnTo>
                      <a:pt x="280" y="335"/>
                    </a:lnTo>
                    <a:lnTo>
                      <a:pt x="280" y="309"/>
                    </a:lnTo>
                    <a:lnTo>
                      <a:pt x="278" y="277"/>
                    </a:lnTo>
                    <a:lnTo>
                      <a:pt x="278" y="238"/>
                    </a:lnTo>
                    <a:lnTo>
                      <a:pt x="276" y="198"/>
                    </a:lnTo>
                    <a:lnTo>
                      <a:pt x="276" y="160"/>
                    </a:lnTo>
                    <a:lnTo>
                      <a:pt x="276" y="125"/>
                    </a:lnTo>
                    <a:lnTo>
                      <a:pt x="276" y="8"/>
                    </a:lnTo>
                    <a:lnTo>
                      <a:pt x="276" y="4"/>
                    </a:lnTo>
                    <a:lnTo>
                      <a:pt x="278" y="2"/>
                    </a:lnTo>
                    <a:lnTo>
                      <a:pt x="282" y="0"/>
                    </a:lnTo>
                    <a:lnTo>
                      <a:pt x="286" y="0"/>
                    </a:lnTo>
                    <a:lnTo>
                      <a:pt x="372" y="0"/>
                    </a:lnTo>
                    <a:lnTo>
                      <a:pt x="376" y="0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0" y="8"/>
                    </a:lnTo>
                    <a:lnTo>
                      <a:pt x="380" y="569"/>
                    </a:lnTo>
                    <a:lnTo>
                      <a:pt x="380" y="573"/>
                    </a:lnTo>
                    <a:lnTo>
                      <a:pt x="378" y="577"/>
                    </a:lnTo>
                    <a:lnTo>
                      <a:pt x="376" y="577"/>
                    </a:lnTo>
                    <a:lnTo>
                      <a:pt x="372" y="579"/>
                    </a:lnTo>
                    <a:lnTo>
                      <a:pt x="296" y="579"/>
                    </a:lnTo>
                    <a:lnTo>
                      <a:pt x="292" y="577"/>
                    </a:lnTo>
                    <a:lnTo>
                      <a:pt x="290" y="577"/>
                    </a:lnTo>
                    <a:lnTo>
                      <a:pt x="288" y="573"/>
                    </a:lnTo>
                    <a:lnTo>
                      <a:pt x="123" y="275"/>
                    </a:lnTo>
                    <a:lnTo>
                      <a:pt x="119" y="266"/>
                    </a:lnTo>
                    <a:lnTo>
                      <a:pt x="113" y="252"/>
                    </a:lnTo>
                    <a:lnTo>
                      <a:pt x="107" y="236"/>
                    </a:lnTo>
                    <a:lnTo>
                      <a:pt x="103" y="228"/>
                    </a:lnTo>
                    <a:lnTo>
                      <a:pt x="101" y="228"/>
                    </a:lnTo>
                    <a:lnTo>
                      <a:pt x="101" y="244"/>
                    </a:lnTo>
                    <a:lnTo>
                      <a:pt x="103" y="271"/>
                    </a:lnTo>
                    <a:lnTo>
                      <a:pt x="103" y="305"/>
                    </a:lnTo>
                    <a:lnTo>
                      <a:pt x="105" y="343"/>
                    </a:lnTo>
                    <a:lnTo>
                      <a:pt x="105" y="384"/>
                    </a:lnTo>
                    <a:lnTo>
                      <a:pt x="105" y="422"/>
                    </a:lnTo>
                    <a:lnTo>
                      <a:pt x="105" y="456"/>
                    </a:lnTo>
                    <a:lnTo>
                      <a:pt x="105" y="569"/>
                    </a:lnTo>
                    <a:lnTo>
                      <a:pt x="105" y="573"/>
                    </a:lnTo>
                    <a:lnTo>
                      <a:pt x="103" y="577"/>
                    </a:lnTo>
                    <a:lnTo>
                      <a:pt x="101" y="577"/>
                    </a:lnTo>
                    <a:lnTo>
                      <a:pt x="97" y="579"/>
                    </a:lnTo>
                    <a:lnTo>
                      <a:pt x="10" y="579"/>
                    </a:lnTo>
                    <a:lnTo>
                      <a:pt x="4" y="577"/>
                    </a:lnTo>
                    <a:lnTo>
                      <a:pt x="2" y="577"/>
                    </a:lnTo>
                    <a:lnTo>
                      <a:pt x="0" y="573"/>
                    </a:lnTo>
                    <a:lnTo>
                      <a:pt x="0" y="569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231F20"/>
              </a:solidFill>
              <a:ln w="0">
                <a:solidFill>
                  <a:srgbClr val="231F2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4574144" y="2509447"/>
                <a:ext cx="676275" cy="919163"/>
              </a:xfrm>
              <a:custGeom>
                <a:avLst/>
                <a:gdLst>
                  <a:gd name="T0" fmla="*/ 10 w 426"/>
                  <a:gd name="T1" fmla="*/ 0 h 579"/>
                  <a:gd name="T2" fmla="*/ 100 w 426"/>
                  <a:gd name="T3" fmla="*/ 0 h 579"/>
                  <a:gd name="T4" fmla="*/ 104 w 426"/>
                  <a:gd name="T5" fmla="*/ 0 h 579"/>
                  <a:gd name="T6" fmla="*/ 108 w 426"/>
                  <a:gd name="T7" fmla="*/ 2 h 579"/>
                  <a:gd name="T8" fmla="*/ 110 w 426"/>
                  <a:gd name="T9" fmla="*/ 6 h 579"/>
                  <a:gd name="T10" fmla="*/ 201 w 426"/>
                  <a:gd name="T11" fmla="*/ 337 h 579"/>
                  <a:gd name="T12" fmla="*/ 203 w 426"/>
                  <a:gd name="T13" fmla="*/ 349 h 579"/>
                  <a:gd name="T14" fmla="*/ 207 w 426"/>
                  <a:gd name="T15" fmla="*/ 367 h 579"/>
                  <a:gd name="T16" fmla="*/ 209 w 426"/>
                  <a:gd name="T17" fmla="*/ 379 h 579"/>
                  <a:gd name="T18" fmla="*/ 215 w 426"/>
                  <a:gd name="T19" fmla="*/ 379 h 579"/>
                  <a:gd name="T20" fmla="*/ 217 w 426"/>
                  <a:gd name="T21" fmla="*/ 367 h 579"/>
                  <a:gd name="T22" fmla="*/ 221 w 426"/>
                  <a:gd name="T23" fmla="*/ 351 h 579"/>
                  <a:gd name="T24" fmla="*/ 223 w 426"/>
                  <a:gd name="T25" fmla="*/ 339 h 579"/>
                  <a:gd name="T26" fmla="*/ 313 w 426"/>
                  <a:gd name="T27" fmla="*/ 6 h 579"/>
                  <a:gd name="T28" fmla="*/ 315 w 426"/>
                  <a:gd name="T29" fmla="*/ 2 h 579"/>
                  <a:gd name="T30" fmla="*/ 319 w 426"/>
                  <a:gd name="T31" fmla="*/ 0 h 579"/>
                  <a:gd name="T32" fmla="*/ 323 w 426"/>
                  <a:gd name="T33" fmla="*/ 0 h 579"/>
                  <a:gd name="T34" fmla="*/ 416 w 426"/>
                  <a:gd name="T35" fmla="*/ 0 h 579"/>
                  <a:gd name="T36" fmla="*/ 422 w 426"/>
                  <a:gd name="T37" fmla="*/ 0 h 579"/>
                  <a:gd name="T38" fmla="*/ 424 w 426"/>
                  <a:gd name="T39" fmla="*/ 2 h 579"/>
                  <a:gd name="T40" fmla="*/ 426 w 426"/>
                  <a:gd name="T41" fmla="*/ 6 h 579"/>
                  <a:gd name="T42" fmla="*/ 426 w 426"/>
                  <a:gd name="T43" fmla="*/ 12 h 579"/>
                  <a:gd name="T44" fmla="*/ 424 w 426"/>
                  <a:gd name="T45" fmla="*/ 16 h 579"/>
                  <a:gd name="T46" fmla="*/ 422 w 426"/>
                  <a:gd name="T47" fmla="*/ 20 h 579"/>
                  <a:gd name="T48" fmla="*/ 255 w 426"/>
                  <a:gd name="T49" fmla="*/ 573 h 579"/>
                  <a:gd name="T50" fmla="*/ 253 w 426"/>
                  <a:gd name="T51" fmla="*/ 575 h 579"/>
                  <a:gd name="T52" fmla="*/ 249 w 426"/>
                  <a:gd name="T53" fmla="*/ 577 h 579"/>
                  <a:gd name="T54" fmla="*/ 245 w 426"/>
                  <a:gd name="T55" fmla="*/ 579 h 579"/>
                  <a:gd name="T56" fmla="*/ 178 w 426"/>
                  <a:gd name="T57" fmla="*/ 579 h 579"/>
                  <a:gd name="T58" fmla="*/ 174 w 426"/>
                  <a:gd name="T59" fmla="*/ 577 h 579"/>
                  <a:gd name="T60" fmla="*/ 172 w 426"/>
                  <a:gd name="T61" fmla="*/ 575 h 579"/>
                  <a:gd name="T62" fmla="*/ 170 w 426"/>
                  <a:gd name="T63" fmla="*/ 573 h 579"/>
                  <a:gd name="T64" fmla="*/ 4 w 426"/>
                  <a:gd name="T65" fmla="*/ 24 h 579"/>
                  <a:gd name="T66" fmla="*/ 2 w 426"/>
                  <a:gd name="T67" fmla="*/ 18 h 579"/>
                  <a:gd name="T68" fmla="*/ 0 w 426"/>
                  <a:gd name="T69" fmla="*/ 12 h 579"/>
                  <a:gd name="T70" fmla="*/ 0 w 426"/>
                  <a:gd name="T71" fmla="*/ 6 h 579"/>
                  <a:gd name="T72" fmla="*/ 0 w 426"/>
                  <a:gd name="T73" fmla="*/ 2 h 579"/>
                  <a:gd name="T74" fmla="*/ 4 w 426"/>
                  <a:gd name="T75" fmla="*/ 0 h 579"/>
                  <a:gd name="T76" fmla="*/ 10 w 426"/>
                  <a:gd name="T7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6" h="579">
                    <a:moveTo>
                      <a:pt x="10" y="0"/>
                    </a:moveTo>
                    <a:lnTo>
                      <a:pt x="100" y="0"/>
                    </a:lnTo>
                    <a:lnTo>
                      <a:pt x="104" y="0"/>
                    </a:lnTo>
                    <a:lnTo>
                      <a:pt x="108" y="2"/>
                    </a:lnTo>
                    <a:lnTo>
                      <a:pt x="110" y="6"/>
                    </a:lnTo>
                    <a:lnTo>
                      <a:pt x="201" y="337"/>
                    </a:lnTo>
                    <a:lnTo>
                      <a:pt x="203" y="349"/>
                    </a:lnTo>
                    <a:lnTo>
                      <a:pt x="207" y="367"/>
                    </a:lnTo>
                    <a:lnTo>
                      <a:pt x="209" y="379"/>
                    </a:lnTo>
                    <a:lnTo>
                      <a:pt x="215" y="379"/>
                    </a:lnTo>
                    <a:lnTo>
                      <a:pt x="217" y="367"/>
                    </a:lnTo>
                    <a:lnTo>
                      <a:pt x="221" y="351"/>
                    </a:lnTo>
                    <a:lnTo>
                      <a:pt x="223" y="339"/>
                    </a:lnTo>
                    <a:lnTo>
                      <a:pt x="313" y="6"/>
                    </a:lnTo>
                    <a:lnTo>
                      <a:pt x="315" y="2"/>
                    </a:lnTo>
                    <a:lnTo>
                      <a:pt x="319" y="0"/>
                    </a:lnTo>
                    <a:lnTo>
                      <a:pt x="323" y="0"/>
                    </a:lnTo>
                    <a:lnTo>
                      <a:pt x="416" y="0"/>
                    </a:lnTo>
                    <a:lnTo>
                      <a:pt x="422" y="0"/>
                    </a:lnTo>
                    <a:lnTo>
                      <a:pt x="424" y="2"/>
                    </a:lnTo>
                    <a:lnTo>
                      <a:pt x="426" y="6"/>
                    </a:lnTo>
                    <a:lnTo>
                      <a:pt x="426" y="12"/>
                    </a:lnTo>
                    <a:lnTo>
                      <a:pt x="424" y="16"/>
                    </a:lnTo>
                    <a:lnTo>
                      <a:pt x="422" y="20"/>
                    </a:lnTo>
                    <a:lnTo>
                      <a:pt x="255" y="573"/>
                    </a:lnTo>
                    <a:lnTo>
                      <a:pt x="253" y="575"/>
                    </a:lnTo>
                    <a:lnTo>
                      <a:pt x="249" y="577"/>
                    </a:lnTo>
                    <a:lnTo>
                      <a:pt x="245" y="579"/>
                    </a:lnTo>
                    <a:lnTo>
                      <a:pt x="178" y="579"/>
                    </a:lnTo>
                    <a:lnTo>
                      <a:pt x="174" y="577"/>
                    </a:lnTo>
                    <a:lnTo>
                      <a:pt x="172" y="575"/>
                    </a:lnTo>
                    <a:lnTo>
                      <a:pt x="170" y="573"/>
                    </a:lnTo>
                    <a:lnTo>
                      <a:pt x="4" y="24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231F20"/>
              </a:solidFill>
              <a:ln w="0">
                <a:solidFill>
                  <a:srgbClr val="231F2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5466319" y="2509447"/>
                <a:ext cx="542925" cy="919163"/>
              </a:xfrm>
              <a:custGeom>
                <a:avLst/>
                <a:gdLst>
                  <a:gd name="T0" fmla="*/ 10 w 342"/>
                  <a:gd name="T1" fmla="*/ 0 h 579"/>
                  <a:gd name="T2" fmla="*/ 332 w 342"/>
                  <a:gd name="T3" fmla="*/ 0 h 579"/>
                  <a:gd name="T4" fmla="*/ 338 w 342"/>
                  <a:gd name="T5" fmla="*/ 0 h 579"/>
                  <a:gd name="T6" fmla="*/ 340 w 342"/>
                  <a:gd name="T7" fmla="*/ 2 h 579"/>
                  <a:gd name="T8" fmla="*/ 342 w 342"/>
                  <a:gd name="T9" fmla="*/ 4 h 579"/>
                  <a:gd name="T10" fmla="*/ 342 w 342"/>
                  <a:gd name="T11" fmla="*/ 8 h 579"/>
                  <a:gd name="T12" fmla="*/ 342 w 342"/>
                  <a:gd name="T13" fmla="*/ 87 h 579"/>
                  <a:gd name="T14" fmla="*/ 342 w 342"/>
                  <a:gd name="T15" fmla="*/ 91 h 579"/>
                  <a:gd name="T16" fmla="*/ 340 w 342"/>
                  <a:gd name="T17" fmla="*/ 93 h 579"/>
                  <a:gd name="T18" fmla="*/ 338 w 342"/>
                  <a:gd name="T19" fmla="*/ 95 h 579"/>
                  <a:gd name="T20" fmla="*/ 332 w 342"/>
                  <a:gd name="T21" fmla="*/ 97 h 579"/>
                  <a:gd name="T22" fmla="*/ 115 w 342"/>
                  <a:gd name="T23" fmla="*/ 97 h 579"/>
                  <a:gd name="T24" fmla="*/ 111 w 342"/>
                  <a:gd name="T25" fmla="*/ 97 h 579"/>
                  <a:gd name="T26" fmla="*/ 109 w 342"/>
                  <a:gd name="T27" fmla="*/ 99 h 579"/>
                  <a:gd name="T28" fmla="*/ 107 w 342"/>
                  <a:gd name="T29" fmla="*/ 101 h 579"/>
                  <a:gd name="T30" fmla="*/ 107 w 342"/>
                  <a:gd name="T31" fmla="*/ 105 h 579"/>
                  <a:gd name="T32" fmla="*/ 107 w 342"/>
                  <a:gd name="T33" fmla="*/ 228 h 579"/>
                  <a:gd name="T34" fmla="*/ 107 w 342"/>
                  <a:gd name="T35" fmla="*/ 232 h 579"/>
                  <a:gd name="T36" fmla="*/ 109 w 342"/>
                  <a:gd name="T37" fmla="*/ 234 h 579"/>
                  <a:gd name="T38" fmla="*/ 111 w 342"/>
                  <a:gd name="T39" fmla="*/ 236 h 579"/>
                  <a:gd name="T40" fmla="*/ 115 w 342"/>
                  <a:gd name="T41" fmla="*/ 236 h 579"/>
                  <a:gd name="T42" fmla="*/ 283 w 342"/>
                  <a:gd name="T43" fmla="*/ 236 h 579"/>
                  <a:gd name="T44" fmla="*/ 287 w 342"/>
                  <a:gd name="T45" fmla="*/ 238 h 579"/>
                  <a:gd name="T46" fmla="*/ 291 w 342"/>
                  <a:gd name="T47" fmla="*/ 238 h 579"/>
                  <a:gd name="T48" fmla="*/ 293 w 342"/>
                  <a:gd name="T49" fmla="*/ 242 h 579"/>
                  <a:gd name="T50" fmla="*/ 293 w 342"/>
                  <a:gd name="T51" fmla="*/ 246 h 579"/>
                  <a:gd name="T52" fmla="*/ 293 w 342"/>
                  <a:gd name="T53" fmla="*/ 325 h 579"/>
                  <a:gd name="T54" fmla="*/ 293 w 342"/>
                  <a:gd name="T55" fmla="*/ 329 h 579"/>
                  <a:gd name="T56" fmla="*/ 291 w 342"/>
                  <a:gd name="T57" fmla="*/ 331 h 579"/>
                  <a:gd name="T58" fmla="*/ 287 w 342"/>
                  <a:gd name="T59" fmla="*/ 333 h 579"/>
                  <a:gd name="T60" fmla="*/ 283 w 342"/>
                  <a:gd name="T61" fmla="*/ 333 h 579"/>
                  <a:gd name="T62" fmla="*/ 115 w 342"/>
                  <a:gd name="T63" fmla="*/ 333 h 579"/>
                  <a:gd name="T64" fmla="*/ 111 w 342"/>
                  <a:gd name="T65" fmla="*/ 333 h 579"/>
                  <a:gd name="T66" fmla="*/ 109 w 342"/>
                  <a:gd name="T67" fmla="*/ 335 h 579"/>
                  <a:gd name="T68" fmla="*/ 107 w 342"/>
                  <a:gd name="T69" fmla="*/ 339 h 579"/>
                  <a:gd name="T70" fmla="*/ 107 w 342"/>
                  <a:gd name="T71" fmla="*/ 343 h 579"/>
                  <a:gd name="T72" fmla="*/ 107 w 342"/>
                  <a:gd name="T73" fmla="*/ 472 h 579"/>
                  <a:gd name="T74" fmla="*/ 107 w 342"/>
                  <a:gd name="T75" fmla="*/ 476 h 579"/>
                  <a:gd name="T76" fmla="*/ 109 w 342"/>
                  <a:gd name="T77" fmla="*/ 480 h 579"/>
                  <a:gd name="T78" fmla="*/ 111 w 342"/>
                  <a:gd name="T79" fmla="*/ 482 h 579"/>
                  <a:gd name="T80" fmla="*/ 115 w 342"/>
                  <a:gd name="T81" fmla="*/ 482 h 579"/>
                  <a:gd name="T82" fmla="*/ 332 w 342"/>
                  <a:gd name="T83" fmla="*/ 482 h 579"/>
                  <a:gd name="T84" fmla="*/ 338 w 342"/>
                  <a:gd name="T85" fmla="*/ 482 h 579"/>
                  <a:gd name="T86" fmla="*/ 340 w 342"/>
                  <a:gd name="T87" fmla="*/ 484 h 579"/>
                  <a:gd name="T88" fmla="*/ 342 w 342"/>
                  <a:gd name="T89" fmla="*/ 486 h 579"/>
                  <a:gd name="T90" fmla="*/ 342 w 342"/>
                  <a:gd name="T91" fmla="*/ 490 h 579"/>
                  <a:gd name="T92" fmla="*/ 342 w 342"/>
                  <a:gd name="T93" fmla="*/ 569 h 579"/>
                  <a:gd name="T94" fmla="*/ 342 w 342"/>
                  <a:gd name="T95" fmla="*/ 573 h 579"/>
                  <a:gd name="T96" fmla="*/ 340 w 342"/>
                  <a:gd name="T97" fmla="*/ 577 h 579"/>
                  <a:gd name="T98" fmla="*/ 338 w 342"/>
                  <a:gd name="T99" fmla="*/ 577 h 579"/>
                  <a:gd name="T100" fmla="*/ 332 w 342"/>
                  <a:gd name="T101" fmla="*/ 579 h 579"/>
                  <a:gd name="T102" fmla="*/ 10 w 342"/>
                  <a:gd name="T103" fmla="*/ 579 h 579"/>
                  <a:gd name="T104" fmla="*/ 6 w 342"/>
                  <a:gd name="T105" fmla="*/ 577 h 579"/>
                  <a:gd name="T106" fmla="*/ 2 w 342"/>
                  <a:gd name="T107" fmla="*/ 577 h 579"/>
                  <a:gd name="T108" fmla="*/ 0 w 342"/>
                  <a:gd name="T109" fmla="*/ 573 h 579"/>
                  <a:gd name="T110" fmla="*/ 0 w 342"/>
                  <a:gd name="T111" fmla="*/ 569 h 579"/>
                  <a:gd name="T112" fmla="*/ 0 w 342"/>
                  <a:gd name="T113" fmla="*/ 8 h 579"/>
                  <a:gd name="T114" fmla="*/ 0 w 342"/>
                  <a:gd name="T115" fmla="*/ 4 h 579"/>
                  <a:gd name="T116" fmla="*/ 2 w 342"/>
                  <a:gd name="T117" fmla="*/ 2 h 579"/>
                  <a:gd name="T118" fmla="*/ 6 w 342"/>
                  <a:gd name="T119" fmla="*/ 0 h 579"/>
                  <a:gd name="T120" fmla="*/ 10 w 342"/>
                  <a:gd name="T121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2" h="579">
                    <a:moveTo>
                      <a:pt x="10" y="0"/>
                    </a:moveTo>
                    <a:lnTo>
                      <a:pt x="332" y="0"/>
                    </a:lnTo>
                    <a:lnTo>
                      <a:pt x="338" y="0"/>
                    </a:lnTo>
                    <a:lnTo>
                      <a:pt x="340" y="2"/>
                    </a:lnTo>
                    <a:lnTo>
                      <a:pt x="342" y="4"/>
                    </a:lnTo>
                    <a:lnTo>
                      <a:pt x="342" y="8"/>
                    </a:lnTo>
                    <a:lnTo>
                      <a:pt x="342" y="87"/>
                    </a:lnTo>
                    <a:lnTo>
                      <a:pt x="342" y="91"/>
                    </a:lnTo>
                    <a:lnTo>
                      <a:pt x="340" y="93"/>
                    </a:lnTo>
                    <a:lnTo>
                      <a:pt x="338" y="95"/>
                    </a:lnTo>
                    <a:lnTo>
                      <a:pt x="332" y="97"/>
                    </a:lnTo>
                    <a:lnTo>
                      <a:pt x="115" y="97"/>
                    </a:lnTo>
                    <a:lnTo>
                      <a:pt x="111" y="97"/>
                    </a:lnTo>
                    <a:lnTo>
                      <a:pt x="109" y="99"/>
                    </a:lnTo>
                    <a:lnTo>
                      <a:pt x="107" y="101"/>
                    </a:lnTo>
                    <a:lnTo>
                      <a:pt x="107" y="105"/>
                    </a:lnTo>
                    <a:lnTo>
                      <a:pt x="107" y="228"/>
                    </a:lnTo>
                    <a:lnTo>
                      <a:pt x="107" y="232"/>
                    </a:lnTo>
                    <a:lnTo>
                      <a:pt x="109" y="234"/>
                    </a:lnTo>
                    <a:lnTo>
                      <a:pt x="111" y="236"/>
                    </a:lnTo>
                    <a:lnTo>
                      <a:pt x="115" y="236"/>
                    </a:lnTo>
                    <a:lnTo>
                      <a:pt x="283" y="236"/>
                    </a:lnTo>
                    <a:lnTo>
                      <a:pt x="287" y="238"/>
                    </a:lnTo>
                    <a:lnTo>
                      <a:pt x="291" y="238"/>
                    </a:lnTo>
                    <a:lnTo>
                      <a:pt x="293" y="242"/>
                    </a:lnTo>
                    <a:lnTo>
                      <a:pt x="293" y="246"/>
                    </a:lnTo>
                    <a:lnTo>
                      <a:pt x="293" y="325"/>
                    </a:lnTo>
                    <a:lnTo>
                      <a:pt x="293" y="329"/>
                    </a:lnTo>
                    <a:lnTo>
                      <a:pt x="291" y="331"/>
                    </a:lnTo>
                    <a:lnTo>
                      <a:pt x="287" y="333"/>
                    </a:lnTo>
                    <a:lnTo>
                      <a:pt x="283" y="333"/>
                    </a:lnTo>
                    <a:lnTo>
                      <a:pt x="115" y="333"/>
                    </a:lnTo>
                    <a:lnTo>
                      <a:pt x="111" y="333"/>
                    </a:lnTo>
                    <a:lnTo>
                      <a:pt x="109" y="335"/>
                    </a:lnTo>
                    <a:lnTo>
                      <a:pt x="107" y="339"/>
                    </a:lnTo>
                    <a:lnTo>
                      <a:pt x="107" y="343"/>
                    </a:lnTo>
                    <a:lnTo>
                      <a:pt x="107" y="472"/>
                    </a:lnTo>
                    <a:lnTo>
                      <a:pt x="107" y="476"/>
                    </a:lnTo>
                    <a:lnTo>
                      <a:pt x="109" y="480"/>
                    </a:lnTo>
                    <a:lnTo>
                      <a:pt x="111" y="482"/>
                    </a:lnTo>
                    <a:lnTo>
                      <a:pt x="115" y="482"/>
                    </a:lnTo>
                    <a:lnTo>
                      <a:pt x="332" y="482"/>
                    </a:lnTo>
                    <a:lnTo>
                      <a:pt x="338" y="482"/>
                    </a:lnTo>
                    <a:lnTo>
                      <a:pt x="340" y="484"/>
                    </a:lnTo>
                    <a:lnTo>
                      <a:pt x="342" y="486"/>
                    </a:lnTo>
                    <a:lnTo>
                      <a:pt x="342" y="490"/>
                    </a:lnTo>
                    <a:lnTo>
                      <a:pt x="342" y="569"/>
                    </a:lnTo>
                    <a:lnTo>
                      <a:pt x="342" y="573"/>
                    </a:lnTo>
                    <a:lnTo>
                      <a:pt x="340" y="577"/>
                    </a:lnTo>
                    <a:lnTo>
                      <a:pt x="338" y="577"/>
                    </a:lnTo>
                    <a:lnTo>
                      <a:pt x="332" y="579"/>
                    </a:lnTo>
                    <a:lnTo>
                      <a:pt x="10" y="579"/>
                    </a:lnTo>
                    <a:lnTo>
                      <a:pt x="6" y="577"/>
                    </a:lnTo>
                    <a:lnTo>
                      <a:pt x="2" y="577"/>
                    </a:lnTo>
                    <a:lnTo>
                      <a:pt x="0" y="573"/>
                    </a:lnTo>
                    <a:lnTo>
                      <a:pt x="0" y="569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231F20"/>
              </a:solidFill>
              <a:ln w="0">
                <a:solidFill>
                  <a:srgbClr val="231F2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6"/>
              <p:cNvSpPr>
                <a:spLocks noEditPoints="1"/>
              </p:cNvSpPr>
              <p:nvPr/>
            </p:nvSpPr>
            <p:spPr bwMode="auto">
              <a:xfrm>
                <a:off x="6291819" y="2509447"/>
                <a:ext cx="628650" cy="919163"/>
              </a:xfrm>
              <a:custGeom>
                <a:avLst/>
                <a:gdLst>
                  <a:gd name="T0" fmla="*/ 111 w 396"/>
                  <a:gd name="T1" fmla="*/ 97 h 579"/>
                  <a:gd name="T2" fmla="*/ 107 w 396"/>
                  <a:gd name="T3" fmla="*/ 101 h 579"/>
                  <a:gd name="T4" fmla="*/ 107 w 396"/>
                  <a:gd name="T5" fmla="*/ 228 h 579"/>
                  <a:gd name="T6" fmla="*/ 109 w 396"/>
                  <a:gd name="T7" fmla="*/ 234 h 579"/>
                  <a:gd name="T8" fmla="*/ 115 w 396"/>
                  <a:gd name="T9" fmla="*/ 236 h 579"/>
                  <a:gd name="T10" fmla="*/ 241 w 396"/>
                  <a:gd name="T11" fmla="*/ 232 h 579"/>
                  <a:gd name="T12" fmla="*/ 276 w 396"/>
                  <a:gd name="T13" fmla="*/ 196 h 579"/>
                  <a:gd name="T14" fmla="*/ 282 w 396"/>
                  <a:gd name="T15" fmla="*/ 162 h 579"/>
                  <a:gd name="T16" fmla="*/ 262 w 396"/>
                  <a:gd name="T17" fmla="*/ 115 h 579"/>
                  <a:gd name="T18" fmla="*/ 215 w 396"/>
                  <a:gd name="T19" fmla="*/ 97 h 579"/>
                  <a:gd name="T20" fmla="*/ 10 w 396"/>
                  <a:gd name="T21" fmla="*/ 0 h 579"/>
                  <a:gd name="T22" fmla="*/ 258 w 396"/>
                  <a:gd name="T23" fmla="*/ 4 h 579"/>
                  <a:gd name="T24" fmla="*/ 326 w 396"/>
                  <a:gd name="T25" fmla="*/ 34 h 579"/>
                  <a:gd name="T26" fmla="*/ 370 w 396"/>
                  <a:gd name="T27" fmla="*/ 91 h 579"/>
                  <a:gd name="T28" fmla="*/ 386 w 396"/>
                  <a:gd name="T29" fmla="*/ 170 h 579"/>
                  <a:gd name="T30" fmla="*/ 382 w 396"/>
                  <a:gd name="T31" fmla="*/ 208 h 579"/>
                  <a:gd name="T32" fmla="*/ 354 w 396"/>
                  <a:gd name="T33" fmla="*/ 264 h 579"/>
                  <a:gd name="T34" fmla="*/ 312 w 396"/>
                  <a:gd name="T35" fmla="*/ 305 h 579"/>
                  <a:gd name="T36" fmla="*/ 308 w 396"/>
                  <a:gd name="T37" fmla="*/ 309 h 579"/>
                  <a:gd name="T38" fmla="*/ 310 w 396"/>
                  <a:gd name="T39" fmla="*/ 315 h 579"/>
                  <a:gd name="T40" fmla="*/ 314 w 396"/>
                  <a:gd name="T41" fmla="*/ 327 h 579"/>
                  <a:gd name="T42" fmla="*/ 394 w 396"/>
                  <a:gd name="T43" fmla="*/ 563 h 579"/>
                  <a:gd name="T44" fmla="*/ 396 w 396"/>
                  <a:gd name="T45" fmla="*/ 571 h 579"/>
                  <a:gd name="T46" fmla="*/ 394 w 396"/>
                  <a:gd name="T47" fmla="*/ 577 h 579"/>
                  <a:gd name="T48" fmla="*/ 386 w 396"/>
                  <a:gd name="T49" fmla="*/ 579 h 579"/>
                  <a:gd name="T50" fmla="*/ 290 w 396"/>
                  <a:gd name="T51" fmla="*/ 577 h 579"/>
                  <a:gd name="T52" fmla="*/ 284 w 396"/>
                  <a:gd name="T53" fmla="*/ 573 h 579"/>
                  <a:gd name="T54" fmla="*/ 203 w 396"/>
                  <a:gd name="T55" fmla="*/ 335 h 579"/>
                  <a:gd name="T56" fmla="*/ 197 w 396"/>
                  <a:gd name="T57" fmla="*/ 333 h 579"/>
                  <a:gd name="T58" fmla="*/ 111 w 396"/>
                  <a:gd name="T59" fmla="*/ 333 h 579"/>
                  <a:gd name="T60" fmla="*/ 107 w 396"/>
                  <a:gd name="T61" fmla="*/ 339 h 579"/>
                  <a:gd name="T62" fmla="*/ 107 w 396"/>
                  <a:gd name="T63" fmla="*/ 569 h 579"/>
                  <a:gd name="T64" fmla="*/ 103 w 396"/>
                  <a:gd name="T65" fmla="*/ 577 h 579"/>
                  <a:gd name="T66" fmla="*/ 97 w 396"/>
                  <a:gd name="T67" fmla="*/ 579 h 579"/>
                  <a:gd name="T68" fmla="*/ 6 w 396"/>
                  <a:gd name="T69" fmla="*/ 577 h 579"/>
                  <a:gd name="T70" fmla="*/ 0 w 396"/>
                  <a:gd name="T71" fmla="*/ 573 h 579"/>
                  <a:gd name="T72" fmla="*/ 0 w 396"/>
                  <a:gd name="T73" fmla="*/ 8 h 579"/>
                  <a:gd name="T74" fmla="*/ 2 w 396"/>
                  <a:gd name="T75" fmla="*/ 2 h 579"/>
                  <a:gd name="T76" fmla="*/ 10 w 396"/>
                  <a:gd name="T7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6" h="579">
                    <a:moveTo>
                      <a:pt x="115" y="97"/>
                    </a:moveTo>
                    <a:lnTo>
                      <a:pt x="111" y="97"/>
                    </a:lnTo>
                    <a:lnTo>
                      <a:pt x="109" y="99"/>
                    </a:lnTo>
                    <a:lnTo>
                      <a:pt x="107" y="101"/>
                    </a:lnTo>
                    <a:lnTo>
                      <a:pt x="107" y="105"/>
                    </a:lnTo>
                    <a:lnTo>
                      <a:pt x="107" y="228"/>
                    </a:lnTo>
                    <a:lnTo>
                      <a:pt x="107" y="232"/>
                    </a:lnTo>
                    <a:lnTo>
                      <a:pt x="109" y="234"/>
                    </a:lnTo>
                    <a:lnTo>
                      <a:pt x="111" y="236"/>
                    </a:lnTo>
                    <a:lnTo>
                      <a:pt x="115" y="236"/>
                    </a:lnTo>
                    <a:lnTo>
                      <a:pt x="215" y="236"/>
                    </a:lnTo>
                    <a:lnTo>
                      <a:pt x="241" y="232"/>
                    </a:lnTo>
                    <a:lnTo>
                      <a:pt x="262" y="218"/>
                    </a:lnTo>
                    <a:lnTo>
                      <a:pt x="276" y="196"/>
                    </a:lnTo>
                    <a:lnTo>
                      <a:pt x="282" y="170"/>
                    </a:lnTo>
                    <a:lnTo>
                      <a:pt x="282" y="162"/>
                    </a:lnTo>
                    <a:lnTo>
                      <a:pt x="276" y="137"/>
                    </a:lnTo>
                    <a:lnTo>
                      <a:pt x="262" y="115"/>
                    </a:lnTo>
                    <a:lnTo>
                      <a:pt x="241" y="101"/>
                    </a:lnTo>
                    <a:lnTo>
                      <a:pt x="215" y="97"/>
                    </a:lnTo>
                    <a:lnTo>
                      <a:pt x="115" y="97"/>
                    </a:lnTo>
                    <a:close/>
                    <a:moveTo>
                      <a:pt x="10" y="0"/>
                    </a:moveTo>
                    <a:lnTo>
                      <a:pt x="215" y="0"/>
                    </a:lnTo>
                    <a:lnTo>
                      <a:pt x="258" y="4"/>
                    </a:lnTo>
                    <a:lnTo>
                      <a:pt x="296" y="16"/>
                    </a:lnTo>
                    <a:lnTo>
                      <a:pt x="326" y="34"/>
                    </a:lnTo>
                    <a:lnTo>
                      <a:pt x="352" y="61"/>
                    </a:lnTo>
                    <a:lnTo>
                      <a:pt x="370" y="91"/>
                    </a:lnTo>
                    <a:lnTo>
                      <a:pt x="382" y="129"/>
                    </a:lnTo>
                    <a:lnTo>
                      <a:pt x="386" y="170"/>
                    </a:lnTo>
                    <a:lnTo>
                      <a:pt x="386" y="180"/>
                    </a:lnTo>
                    <a:lnTo>
                      <a:pt x="382" y="208"/>
                    </a:lnTo>
                    <a:lnTo>
                      <a:pt x="370" y="236"/>
                    </a:lnTo>
                    <a:lnTo>
                      <a:pt x="354" y="264"/>
                    </a:lnTo>
                    <a:lnTo>
                      <a:pt x="334" y="287"/>
                    </a:lnTo>
                    <a:lnTo>
                      <a:pt x="312" y="305"/>
                    </a:lnTo>
                    <a:lnTo>
                      <a:pt x="310" y="307"/>
                    </a:lnTo>
                    <a:lnTo>
                      <a:pt x="308" y="309"/>
                    </a:lnTo>
                    <a:lnTo>
                      <a:pt x="308" y="313"/>
                    </a:lnTo>
                    <a:lnTo>
                      <a:pt x="310" y="315"/>
                    </a:lnTo>
                    <a:lnTo>
                      <a:pt x="310" y="321"/>
                    </a:lnTo>
                    <a:lnTo>
                      <a:pt x="314" y="327"/>
                    </a:lnTo>
                    <a:lnTo>
                      <a:pt x="392" y="557"/>
                    </a:lnTo>
                    <a:lnTo>
                      <a:pt x="394" y="563"/>
                    </a:lnTo>
                    <a:lnTo>
                      <a:pt x="396" y="567"/>
                    </a:lnTo>
                    <a:lnTo>
                      <a:pt x="396" y="571"/>
                    </a:lnTo>
                    <a:lnTo>
                      <a:pt x="396" y="575"/>
                    </a:lnTo>
                    <a:lnTo>
                      <a:pt x="394" y="577"/>
                    </a:lnTo>
                    <a:lnTo>
                      <a:pt x="390" y="579"/>
                    </a:lnTo>
                    <a:lnTo>
                      <a:pt x="386" y="579"/>
                    </a:lnTo>
                    <a:lnTo>
                      <a:pt x="294" y="579"/>
                    </a:lnTo>
                    <a:lnTo>
                      <a:pt x="290" y="577"/>
                    </a:lnTo>
                    <a:lnTo>
                      <a:pt x="286" y="575"/>
                    </a:lnTo>
                    <a:lnTo>
                      <a:pt x="284" y="573"/>
                    </a:lnTo>
                    <a:lnTo>
                      <a:pt x="203" y="339"/>
                    </a:lnTo>
                    <a:lnTo>
                      <a:pt x="203" y="335"/>
                    </a:lnTo>
                    <a:lnTo>
                      <a:pt x="199" y="333"/>
                    </a:lnTo>
                    <a:lnTo>
                      <a:pt x="197" y="333"/>
                    </a:lnTo>
                    <a:lnTo>
                      <a:pt x="115" y="333"/>
                    </a:lnTo>
                    <a:lnTo>
                      <a:pt x="111" y="333"/>
                    </a:lnTo>
                    <a:lnTo>
                      <a:pt x="109" y="335"/>
                    </a:lnTo>
                    <a:lnTo>
                      <a:pt x="107" y="339"/>
                    </a:lnTo>
                    <a:lnTo>
                      <a:pt x="107" y="343"/>
                    </a:lnTo>
                    <a:lnTo>
                      <a:pt x="107" y="569"/>
                    </a:lnTo>
                    <a:lnTo>
                      <a:pt x="105" y="573"/>
                    </a:lnTo>
                    <a:lnTo>
                      <a:pt x="103" y="577"/>
                    </a:lnTo>
                    <a:lnTo>
                      <a:pt x="101" y="577"/>
                    </a:lnTo>
                    <a:lnTo>
                      <a:pt x="97" y="579"/>
                    </a:lnTo>
                    <a:lnTo>
                      <a:pt x="10" y="579"/>
                    </a:lnTo>
                    <a:lnTo>
                      <a:pt x="6" y="577"/>
                    </a:lnTo>
                    <a:lnTo>
                      <a:pt x="2" y="577"/>
                    </a:lnTo>
                    <a:lnTo>
                      <a:pt x="0" y="573"/>
                    </a:lnTo>
                    <a:lnTo>
                      <a:pt x="0" y="569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231F20"/>
              </a:solidFill>
              <a:ln w="0">
                <a:solidFill>
                  <a:srgbClr val="231F2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7169707" y="2493572"/>
                <a:ext cx="625475" cy="947738"/>
              </a:xfrm>
              <a:custGeom>
                <a:avLst/>
                <a:gdLst>
                  <a:gd name="T0" fmla="*/ 231 w 394"/>
                  <a:gd name="T1" fmla="*/ 0 h 597"/>
                  <a:gd name="T2" fmla="*/ 307 w 394"/>
                  <a:gd name="T3" fmla="*/ 14 h 597"/>
                  <a:gd name="T4" fmla="*/ 357 w 394"/>
                  <a:gd name="T5" fmla="*/ 50 h 597"/>
                  <a:gd name="T6" fmla="*/ 384 w 394"/>
                  <a:gd name="T7" fmla="*/ 89 h 597"/>
                  <a:gd name="T8" fmla="*/ 394 w 394"/>
                  <a:gd name="T9" fmla="*/ 109 h 597"/>
                  <a:gd name="T10" fmla="*/ 388 w 394"/>
                  <a:gd name="T11" fmla="*/ 115 h 597"/>
                  <a:gd name="T12" fmla="*/ 311 w 394"/>
                  <a:gd name="T13" fmla="*/ 155 h 597"/>
                  <a:gd name="T14" fmla="*/ 303 w 394"/>
                  <a:gd name="T15" fmla="*/ 157 h 597"/>
                  <a:gd name="T16" fmla="*/ 297 w 394"/>
                  <a:gd name="T17" fmla="*/ 155 h 597"/>
                  <a:gd name="T18" fmla="*/ 283 w 394"/>
                  <a:gd name="T19" fmla="*/ 125 h 597"/>
                  <a:gd name="T20" fmla="*/ 249 w 394"/>
                  <a:gd name="T21" fmla="*/ 99 h 597"/>
                  <a:gd name="T22" fmla="*/ 171 w 394"/>
                  <a:gd name="T23" fmla="*/ 97 h 597"/>
                  <a:gd name="T24" fmla="*/ 124 w 394"/>
                  <a:gd name="T25" fmla="*/ 117 h 597"/>
                  <a:gd name="T26" fmla="*/ 104 w 394"/>
                  <a:gd name="T27" fmla="*/ 163 h 597"/>
                  <a:gd name="T28" fmla="*/ 110 w 394"/>
                  <a:gd name="T29" fmla="*/ 460 h 597"/>
                  <a:gd name="T30" fmla="*/ 144 w 394"/>
                  <a:gd name="T31" fmla="*/ 496 h 597"/>
                  <a:gd name="T32" fmla="*/ 215 w 394"/>
                  <a:gd name="T33" fmla="*/ 500 h 597"/>
                  <a:gd name="T34" fmla="*/ 261 w 394"/>
                  <a:gd name="T35" fmla="*/ 482 h 597"/>
                  <a:gd name="T36" fmla="*/ 281 w 394"/>
                  <a:gd name="T37" fmla="*/ 436 h 597"/>
                  <a:gd name="T38" fmla="*/ 279 w 394"/>
                  <a:gd name="T39" fmla="*/ 387 h 597"/>
                  <a:gd name="T40" fmla="*/ 275 w 394"/>
                  <a:gd name="T41" fmla="*/ 383 h 597"/>
                  <a:gd name="T42" fmla="*/ 185 w 394"/>
                  <a:gd name="T43" fmla="*/ 383 h 597"/>
                  <a:gd name="T44" fmla="*/ 179 w 394"/>
                  <a:gd name="T45" fmla="*/ 381 h 597"/>
                  <a:gd name="T46" fmla="*/ 177 w 394"/>
                  <a:gd name="T47" fmla="*/ 373 h 597"/>
                  <a:gd name="T48" fmla="*/ 177 w 394"/>
                  <a:gd name="T49" fmla="*/ 291 h 597"/>
                  <a:gd name="T50" fmla="*/ 181 w 394"/>
                  <a:gd name="T51" fmla="*/ 287 h 597"/>
                  <a:gd name="T52" fmla="*/ 376 w 394"/>
                  <a:gd name="T53" fmla="*/ 287 h 597"/>
                  <a:gd name="T54" fmla="*/ 384 w 394"/>
                  <a:gd name="T55" fmla="*/ 289 h 597"/>
                  <a:gd name="T56" fmla="*/ 386 w 394"/>
                  <a:gd name="T57" fmla="*/ 295 h 597"/>
                  <a:gd name="T58" fmla="*/ 382 w 394"/>
                  <a:gd name="T59" fmla="*/ 474 h 597"/>
                  <a:gd name="T60" fmla="*/ 351 w 394"/>
                  <a:gd name="T61" fmla="*/ 539 h 597"/>
                  <a:gd name="T62" fmla="*/ 295 w 394"/>
                  <a:gd name="T63" fmla="*/ 583 h 597"/>
                  <a:gd name="T64" fmla="*/ 215 w 394"/>
                  <a:gd name="T65" fmla="*/ 597 h 597"/>
                  <a:gd name="T66" fmla="*/ 128 w 394"/>
                  <a:gd name="T67" fmla="*/ 593 h 597"/>
                  <a:gd name="T68" fmla="*/ 60 w 394"/>
                  <a:gd name="T69" fmla="*/ 563 h 597"/>
                  <a:gd name="T70" fmla="*/ 16 w 394"/>
                  <a:gd name="T71" fmla="*/ 509 h 597"/>
                  <a:gd name="T72" fmla="*/ 0 w 394"/>
                  <a:gd name="T73" fmla="*/ 436 h 597"/>
                  <a:gd name="T74" fmla="*/ 4 w 394"/>
                  <a:gd name="T75" fmla="*/ 123 h 597"/>
                  <a:gd name="T76" fmla="*/ 34 w 394"/>
                  <a:gd name="T77" fmla="*/ 59 h 597"/>
                  <a:gd name="T78" fmla="*/ 90 w 394"/>
                  <a:gd name="T79" fmla="*/ 16 h 597"/>
                  <a:gd name="T80" fmla="*/ 171 w 394"/>
                  <a:gd name="T81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94" h="597">
                    <a:moveTo>
                      <a:pt x="171" y="0"/>
                    </a:moveTo>
                    <a:lnTo>
                      <a:pt x="231" y="0"/>
                    </a:lnTo>
                    <a:lnTo>
                      <a:pt x="273" y="4"/>
                    </a:lnTo>
                    <a:lnTo>
                      <a:pt x="307" y="14"/>
                    </a:lnTo>
                    <a:lnTo>
                      <a:pt x="335" y="30"/>
                    </a:lnTo>
                    <a:lnTo>
                      <a:pt x="357" y="50"/>
                    </a:lnTo>
                    <a:lnTo>
                      <a:pt x="376" y="75"/>
                    </a:lnTo>
                    <a:lnTo>
                      <a:pt x="384" y="89"/>
                    </a:lnTo>
                    <a:lnTo>
                      <a:pt x="390" y="101"/>
                    </a:lnTo>
                    <a:lnTo>
                      <a:pt x="394" y="109"/>
                    </a:lnTo>
                    <a:lnTo>
                      <a:pt x="392" y="113"/>
                    </a:lnTo>
                    <a:lnTo>
                      <a:pt x="388" y="115"/>
                    </a:lnTo>
                    <a:lnTo>
                      <a:pt x="313" y="153"/>
                    </a:lnTo>
                    <a:lnTo>
                      <a:pt x="311" y="155"/>
                    </a:lnTo>
                    <a:lnTo>
                      <a:pt x="307" y="157"/>
                    </a:lnTo>
                    <a:lnTo>
                      <a:pt x="303" y="157"/>
                    </a:lnTo>
                    <a:lnTo>
                      <a:pt x="301" y="157"/>
                    </a:lnTo>
                    <a:lnTo>
                      <a:pt x="297" y="155"/>
                    </a:lnTo>
                    <a:lnTo>
                      <a:pt x="295" y="151"/>
                    </a:lnTo>
                    <a:lnTo>
                      <a:pt x="283" y="125"/>
                    </a:lnTo>
                    <a:lnTo>
                      <a:pt x="267" y="109"/>
                    </a:lnTo>
                    <a:lnTo>
                      <a:pt x="249" y="99"/>
                    </a:lnTo>
                    <a:lnTo>
                      <a:pt x="231" y="97"/>
                    </a:lnTo>
                    <a:lnTo>
                      <a:pt x="171" y="97"/>
                    </a:lnTo>
                    <a:lnTo>
                      <a:pt x="144" y="103"/>
                    </a:lnTo>
                    <a:lnTo>
                      <a:pt x="124" y="117"/>
                    </a:lnTo>
                    <a:lnTo>
                      <a:pt x="110" y="137"/>
                    </a:lnTo>
                    <a:lnTo>
                      <a:pt x="104" y="163"/>
                    </a:lnTo>
                    <a:lnTo>
                      <a:pt x="104" y="436"/>
                    </a:lnTo>
                    <a:lnTo>
                      <a:pt x="110" y="460"/>
                    </a:lnTo>
                    <a:lnTo>
                      <a:pt x="124" y="482"/>
                    </a:lnTo>
                    <a:lnTo>
                      <a:pt x="144" y="496"/>
                    </a:lnTo>
                    <a:lnTo>
                      <a:pt x="171" y="500"/>
                    </a:lnTo>
                    <a:lnTo>
                      <a:pt x="215" y="500"/>
                    </a:lnTo>
                    <a:lnTo>
                      <a:pt x="241" y="496"/>
                    </a:lnTo>
                    <a:lnTo>
                      <a:pt x="261" y="482"/>
                    </a:lnTo>
                    <a:lnTo>
                      <a:pt x="275" y="460"/>
                    </a:lnTo>
                    <a:lnTo>
                      <a:pt x="281" y="436"/>
                    </a:lnTo>
                    <a:lnTo>
                      <a:pt x="281" y="392"/>
                    </a:lnTo>
                    <a:lnTo>
                      <a:pt x="279" y="387"/>
                    </a:lnTo>
                    <a:lnTo>
                      <a:pt x="279" y="385"/>
                    </a:lnTo>
                    <a:lnTo>
                      <a:pt x="275" y="383"/>
                    </a:lnTo>
                    <a:lnTo>
                      <a:pt x="271" y="383"/>
                    </a:lnTo>
                    <a:lnTo>
                      <a:pt x="185" y="383"/>
                    </a:lnTo>
                    <a:lnTo>
                      <a:pt x="181" y="381"/>
                    </a:lnTo>
                    <a:lnTo>
                      <a:pt x="179" y="381"/>
                    </a:lnTo>
                    <a:lnTo>
                      <a:pt x="177" y="377"/>
                    </a:lnTo>
                    <a:lnTo>
                      <a:pt x="177" y="373"/>
                    </a:lnTo>
                    <a:lnTo>
                      <a:pt x="177" y="295"/>
                    </a:lnTo>
                    <a:lnTo>
                      <a:pt x="177" y="291"/>
                    </a:lnTo>
                    <a:lnTo>
                      <a:pt x="179" y="289"/>
                    </a:lnTo>
                    <a:lnTo>
                      <a:pt x="181" y="287"/>
                    </a:lnTo>
                    <a:lnTo>
                      <a:pt x="185" y="287"/>
                    </a:lnTo>
                    <a:lnTo>
                      <a:pt x="376" y="287"/>
                    </a:lnTo>
                    <a:lnTo>
                      <a:pt x="380" y="287"/>
                    </a:lnTo>
                    <a:lnTo>
                      <a:pt x="384" y="289"/>
                    </a:lnTo>
                    <a:lnTo>
                      <a:pt x="386" y="291"/>
                    </a:lnTo>
                    <a:lnTo>
                      <a:pt x="386" y="295"/>
                    </a:lnTo>
                    <a:lnTo>
                      <a:pt x="386" y="436"/>
                    </a:lnTo>
                    <a:lnTo>
                      <a:pt x="382" y="474"/>
                    </a:lnTo>
                    <a:lnTo>
                      <a:pt x="369" y="509"/>
                    </a:lnTo>
                    <a:lnTo>
                      <a:pt x="351" y="539"/>
                    </a:lnTo>
                    <a:lnTo>
                      <a:pt x="325" y="563"/>
                    </a:lnTo>
                    <a:lnTo>
                      <a:pt x="295" y="583"/>
                    </a:lnTo>
                    <a:lnTo>
                      <a:pt x="257" y="593"/>
                    </a:lnTo>
                    <a:lnTo>
                      <a:pt x="215" y="597"/>
                    </a:lnTo>
                    <a:lnTo>
                      <a:pt x="171" y="597"/>
                    </a:lnTo>
                    <a:lnTo>
                      <a:pt x="128" y="593"/>
                    </a:lnTo>
                    <a:lnTo>
                      <a:pt x="90" y="583"/>
                    </a:lnTo>
                    <a:lnTo>
                      <a:pt x="60" y="563"/>
                    </a:lnTo>
                    <a:lnTo>
                      <a:pt x="34" y="539"/>
                    </a:lnTo>
                    <a:lnTo>
                      <a:pt x="16" y="509"/>
                    </a:lnTo>
                    <a:lnTo>
                      <a:pt x="4" y="474"/>
                    </a:lnTo>
                    <a:lnTo>
                      <a:pt x="0" y="436"/>
                    </a:lnTo>
                    <a:lnTo>
                      <a:pt x="0" y="163"/>
                    </a:lnTo>
                    <a:lnTo>
                      <a:pt x="4" y="123"/>
                    </a:lnTo>
                    <a:lnTo>
                      <a:pt x="16" y="89"/>
                    </a:lnTo>
                    <a:lnTo>
                      <a:pt x="34" y="59"/>
                    </a:lnTo>
                    <a:lnTo>
                      <a:pt x="60" y="34"/>
                    </a:lnTo>
                    <a:lnTo>
                      <a:pt x="90" y="16"/>
                    </a:lnTo>
                    <a:lnTo>
                      <a:pt x="128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231F20"/>
              </a:solidFill>
              <a:ln w="0">
                <a:solidFill>
                  <a:srgbClr val="231F2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auto">
              <a:xfrm>
                <a:off x="8046007" y="2509447"/>
                <a:ext cx="542925" cy="919163"/>
              </a:xfrm>
              <a:custGeom>
                <a:avLst/>
                <a:gdLst>
                  <a:gd name="T0" fmla="*/ 10 w 342"/>
                  <a:gd name="T1" fmla="*/ 0 h 579"/>
                  <a:gd name="T2" fmla="*/ 332 w 342"/>
                  <a:gd name="T3" fmla="*/ 0 h 579"/>
                  <a:gd name="T4" fmla="*/ 338 w 342"/>
                  <a:gd name="T5" fmla="*/ 0 h 579"/>
                  <a:gd name="T6" fmla="*/ 340 w 342"/>
                  <a:gd name="T7" fmla="*/ 2 h 579"/>
                  <a:gd name="T8" fmla="*/ 342 w 342"/>
                  <a:gd name="T9" fmla="*/ 4 h 579"/>
                  <a:gd name="T10" fmla="*/ 342 w 342"/>
                  <a:gd name="T11" fmla="*/ 8 h 579"/>
                  <a:gd name="T12" fmla="*/ 342 w 342"/>
                  <a:gd name="T13" fmla="*/ 569 h 579"/>
                  <a:gd name="T14" fmla="*/ 342 w 342"/>
                  <a:gd name="T15" fmla="*/ 573 h 579"/>
                  <a:gd name="T16" fmla="*/ 340 w 342"/>
                  <a:gd name="T17" fmla="*/ 577 h 579"/>
                  <a:gd name="T18" fmla="*/ 338 w 342"/>
                  <a:gd name="T19" fmla="*/ 577 h 579"/>
                  <a:gd name="T20" fmla="*/ 332 w 342"/>
                  <a:gd name="T21" fmla="*/ 579 h 579"/>
                  <a:gd name="T22" fmla="*/ 10 w 342"/>
                  <a:gd name="T23" fmla="*/ 579 h 579"/>
                  <a:gd name="T24" fmla="*/ 6 w 342"/>
                  <a:gd name="T25" fmla="*/ 577 h 579"/>
                  <a:gd name="T26" fmla="*/ 2 w 342"/>
                  <a:gd name="T27" fmla="*/ 577 h 579"/>
                  <a:gd name="T28" fmla="*/ 0 w 342"/>
                  <a:gd name="T29" fmla="*/ 573 h 579"/>
                  <a:gd name="T30" fmla="*/ 0 w 342"/>
                  <a:gd name="T31" fmla="*/ 569 h 579"/>
                  <a:gd name="T32" fmla="*/ 0 w 342"/>
                  <a:gd name="T33" fmla="*/ 490 h 579"/>
                  <a:gd name="T34" fmla="*/ 0 w 342"/>
                  <a:gd name="T35" fmla="*/ 486 h 579"/>
                  <a:gd name="T36" fmla="*/ 2 w 342"/>
                  <a:gd name="T37" fmla="*/ 484 h 579"/>
                  <a:gd name="T38" fmla="*/ 6 w 342"/>
                  <a:gd name="T39" fmla="*/ 482 h 579"/>
                  <a:gd name="T40" fmla="*/ 10 w 342"/>
                  <a:gd name="T41" fmla="*/ 482 h 579"/>
                  <a:gd name="T42" fmla="*/ 227 w 342"/>
                  <a:gd name="T43" fmla="*/ 482 h 579"/>
                  <a:gd name="T44" fmla="*/ 231 w 342"/>
                  <a:gd name="T45" fmla="*/ 482 h 579"/>
                  <a:gd name="T46" fmla="*/ 235 w 342"/>
                  <a:gd name="T47" fmla="*/ 480 h 579"/>
                  <a:gd name="T48" fmla="*/ 235 w 342"/>
                  <a:gd name="T49" fmla="*/ 476 h 579"/>
                  <a:gd name="T50" fmla="*/ 237 w 342"/>
                  <a:gd name="T51" fmla="*/ 472 h 579"/>
                  <a:gd name="T52" fmla="*/ 237 w 342"/>
                  <a:gd name="T53" fmla="*/ 343 h 579"/>
                  <a:gd name="T54" fmla="*/ 235 w 342"/>
                  <a:gd name="T55" fmla="*/ 339 h 579"/>
                  <a:gd name="T56" fmla="*/ 235 w 342"/>
                  <a:gd name="T57" fmla="*/ 335 h 579"/>
                  <a:gd name="T58" fmla="*/ 231 w 342"/>
                  <a:gd name="T59" fmla="*/ 333 h 579"/>
                  <a:gd name="T60" fmla="*/ 227 w 342"/>
                  <a:gd name="T61" fmla="*/ 333 h 579"/>
                  <a:gd name="T62" fmla="*/ 59 w 342"/>
                  <a:gd name="T63" fmla="*/ 333 h 579"/>
                  <a:gd name="T64" fmla="*/ 55 w 342"/>
                  <a:gd name="T65" fmla="*/ 333 h 579"/>
                  <a:gd name="T66" fmla="*/ 50 w 342"/>
                  <a:gd name="T67" fmla="*/ 331 h 579"/>
                  <a:gd name="T68" fmla="*/ 50 w 342"/>
                  <a:gd name="T69" fmla="*/ 329 h 579"/>
                  <a:gd name="T70" fmla="*/ 48 w 342"/>
                  <a:gd name="T71" fmla="*/ 325 h 579"/>
                  <a:gd name="T72" fmla="*/ 48 w 342"/>
                  <a:gd name="T73" fmla="*/ 246 h 579"/>
                  <a:gd name="T74" fmla="*/ 50 w 342"/>
                  <a:gd name="T75" fmla="*/ 242 h 579"/>
                  <a:gd name="T76" fmla="*/ 50 w 342"/>
                  <a:gd name="T77" fmla="*/ 238 h 579"/>
                  <a:gd name="T78" fmla="*/ 55 w 342"/>
                  <a:gd name="T79" fmla="*/ 238 h 579"/>
                  <a:gd name="T80" fmla="*/ 59 w 342"/>
                  <a:gd name="T81" fmla="*/ 236 h 579"/>
                  <a:gd name="T82" fmla="*/ 227 w 342"/>
                  <a:gd name="T83" fmla="*/ 236 h 579"/>
                  <a:gd name="T84" fmla="*/ 231 w 342"/>
                  <a:gd name="T85" fmla="*/ 236 h 579"/>
                  <a:gd name="T86" fmla="*/ 235 w 342"/>
                  <a:gd name="T87" fmla="*/ 234 h 579"/>
                  <a:gd name="T88" fmla="*/ 235 w 342"/>
                  <a:gd name="T89" fmla="*/ 232 h 579"/>
                  <a:gd name="T90" fmla="*/ 237 w 342"/>
                  <a:gd name="T91" fmla="*/ 228 h 579"/>
                  <a:gd name="T92" fmla="*/ 237 w 342"/>
                  <a:gd name="T93" fmla="*/ 105 h 579"/>
                  <a:gd name="T94" fmla="*/ 235 w 342"/>
                  <a:gd name="T95" fmla="*/ 101 h 579"/>
                  <a:gd name="T96" fmla="*/ 235 w 342"/>
                  <a:gd name="T97" fmla="*/ 99 h 579"/>
                  <a:gd name="T98" fmla="*/ 231 w 342"/>
                  <a:gd name="T99" fmla="*/ 97 h 579"/>
                  <a:gd name="T100" fmla="*/ 227 w 342"/>
                  <a:gd name="T101" fmla="*/ 97 h 579"/>
                  <a:gd name="T102" fmla="*/ 10 w 342"/>
                  <a:gd name="T103" fmla="*/ 97 h 579"/>
                  <a:gd name="T104" fmla="*/ 6 w 342"/>
                  <a:gd name="T105" fmla="*/ 95 h 579"/>
                  <a:gd name="T106" fmla="*/ 2 w 342"/>
                  <a:gd name="T107" fmla="*/ 93 h 579"/>
                  <a:gd name="T108" fmla="*/ 0 w 342"/>
                  <a:gd name="T109" fmla="*/ 91 h 579"/>
                  <a:gd name="T110" fmla="*/ 0 w 342"/>
                  <a:gd name="T111" fmla="*/ 87 h 579"/>
                  <a:gd name="T112" fmla="*/ 0 w 342"/>
                  <a:gd name="T113" fmla="*/ 8 h 579"/>
                  <a:gd name="T114" fmla="*/ 0 w 342"/>
                  <a:gd name="T115" fmla="*/ 4 h 579"/>
                  <a:gd name="T116" fmla="*/ 2 w 342"/>
                  <a:gd name="T117" fmla="*/ 2 h 579"/>
                  <a:gd name="T118" fmla="*/ 6 w 342"/>
                  <a:gd name="T119" fmla="*/ 0 h 579"/>
                  <a:gd name="T120" fmla="*/ 10 w 342"/>
                  <a:gd name="T121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2" h="579">
                    <a:moveTo>
                      <a:pt x="10" y="0"/>
                    </a:moveTo>
                    <a:lnTo>
                      <a:pt x="332" y="0"/>
                    </a:lnTo>
                    <a:lnTo>
                      <a:pt x="338" y="0"/>
                    </a:lnTo>
                    <a:lnTo>
                      <a:pt x="340" y="2"/>
                    </a:lnTo>
                    <a:lnTo>
                      <a:pt x="342" y="4"/>
                    </a:lnTo>
                    <a:lnTo>
                      <a:pt x="342" y="8"/>
                    </a:lnTo>
                    <a:lnTo>
                      <a:pt x="342" y="569"/>
                    </a:lnTo>
                    <a:lnTo>
                      <a:pt x="342" y="573"/>
                    </a:lnTo>
                    <a:lnTo>
                      <a:pt x="340" y="577"/>
                    </a:lnTo>
                    <a:lnTo>
                      <a:pt x="338" y="577"/>
                    </a:lnTo>
                    <a:lnTo>
                      <a:pt x="332" y="579"/>
                    </a:lnTo>
                    <a:lnTo>
                      <a:pt x="10" y="579"/>
                    </a:lnTo>
                    <a:lnTo>
                      <a:pt x="6" y="577"/>
                    </a:lnTo>
                    <a:lnTo>
                      <a:pt x="2" y="577"/>
                    </a:lnTo>
                    <a:lnTo>
                      <a:pt x="0" y="573"/>
                    </a:lnTo>
                    <a:lnTo>
                      <a:pt x="0" y="569"/>
                    </a:lnTo>
                    <a:lnTo>
                      <a:pt x="0" y="490"/>
                    </a:lnTo>
                    <a:lnTo>
                      <a:pt x="0" y="486"/>
                    </a:lnTo>
                    <a:lnTo>
                      <a:pt x="2" y="484"/>
                    </a:lnTo>
                    <a:lnTo>
                      <a:pt x="6" y="482"/>
                    </a:lnTo>
                    <a:lnTo>
                      <a:pt x="10" y="482"/>
                    </a:lnTo>
                    <a:lnTo>
                      <a:pt x="227" y="482"/>
                    </a:lnTo>
                    <a:lnTo>
                      <a:pt x="231" y="482"/>
                    </a:lnTo>
                    <a:lnTo>
                      <a:pt x="235" y="480"/>
                    </a:lnTo>
                    <a:lnTo>
                      <a:pt x="235" y="476"/>
                    </a:lnTo>
                    <a:lnTo>
                      <a:pt x="237" y="472"/>
                    </a:lnTo>
                    <a:lnTo>
                      <a:pt x="237" y="343"/>
                    </a:lnTo>
                    <a:lnTo>
                      <a:pt x="235" y="339"/>
                    </a:lnTo>
                    <a:lnTo>
                      <a:pt x="235" y="335"/>
                    </a:lnTo>
                    <a:lnTo>
                      <a:pt x="231" y="333"/>
                    </a:lnTo>
                    <a:lnTo>
                      <a:pt x="227" y="333"/>
                    </a:lnTo>
                    <a:lnTo>
                      <a:pt x="59" y="333"/>
                    </a:lnTo>
                    <a:lnTo>
                      <a:pt x="55" y="333"/>
                    </a:lnTo>
                    <a:lnTo>
                      <a:pt x="50" y="331"/>
                    </a:lnTo>
                    <a:lnTo>
                      <a:pt x="50" y="329"/>
                    </a:lnTo>
                    <a:lnTo>
                      <a:pt x="48" y="325"/>
                    </a:lnTo>
                    <a:lnTo>
                      <a:pt x="48" y="246"/>
                    </a:lnTo>
                    <a:lnTo>
                      <a:pt x="50" y="242"/>
                    </a:lnTo>
                    <a:lnTo>
                      <a:pt x="50" y="238"/>
                    </a:lnTo>
                    <a:lnTo>
                      <a:pt x="55" y="238"/>
                    </a:lnTo>
                    <a:lnTo>
                      <a:pt x="59" y="236"/>
                    </a:lnTo>
                    <a:lnTo>
                      <a:pt x="227" y="236"/>
                    </a:lnTo>
                    <a:lnTo>
                      <a:pt x="231" y="236"/>
                    </a:lnTo>
                    <a:lnTo>
                      <a:pt x="235" y="234"/>
                    </a:lnTo>
                    <a:lnTo>
                      <a:pt x="235" y="232"/>
                    </a:lnTo>
                    <a:lnTo>
                      <a:pt x="237" y="228"/>
                    </a:lnTo>
                    <a:lnTo>
                      <a:pt x="237" y="105"/>
                    </a:lnTo>
                    <a:lnTo>
                      <a:pt x="235" y="101"/>
                    </a:lnTo>
                    <a:lnTo>
                      <a:pt x="235" y="99"/>
                    </a:lnTo>
                    <a:lnTo>
                      <a:pt x="231" y="97"/>
                    </a:lnTo>
                    <a:lnTo>
                      <a:pt x="227" y="97"/>
                    </a:lnTo>
                    <a:lnTo>
                      <a:pt x="10" y="97"/>
                    </a:lnTo>
                    <a:lnTo>
                      <a:pt x="6" y="95"/>
                    </a:lnTo>
                    <a:lnTo>
                      <a:pt x="2" y="93"/>
                    </a:lnTo>
                    <a:lnTo>
                      <a:pt x="0" y="91"/>
                    </a:lnTo>
                    <a:lnTo>
                      <a:pt x="0" y="87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231F20"/>
              </a:solidFill>
              <a:ln w="0">
                <a:solidFill>
                  <a:srgbClr val="231F2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9"/>
              <p:cNvSpPr>
                <a:spLocks/>
              </p:cNvSpPr>
              <p:nvPr/>
            </p:nvSpPr>
            <p:spPr bwMode="auto">
              <a:xfrm>
                <a:off x="8898494" y="2509447"/>
                <a:ext cx="601662" cy="919163"/>
              </a:xfrm>
              <a:custGeom>
                <a:avLst/>
                <a:gdLst>
                  <a:gd name="T0" fmla="*/ 84 w 379"/>
                  <a:gd name="T1" fmla="*/ 0 h 579"/>
                  <a:gd name="T2" fmla="*/ 90 w 379"/>
                  <a:gd name="T3" fmla="*/ 2 h 579"/>
                  <a:gd name="T4" fmla="*/ 257 w 379"/>
                  <a:gd name="T5" fmla="*/ 305 h 579"/>
                  <a:gd name="T6" fmla="*/ 267 w 379"/>
                  <a:gd name="T7" fmla="*/ 329 h 579"/>
                  <a:gd name="T8" fmla="*/ 277 w 379"/>
                  <a:gd name="T9" fmla="*/ 353 h 579"/>
                  <a:gd name="T10" fmla="*/ 279 w 379"/>
                  <a:gd name="T11" fmla="*/ 335 h 579"/>
                  <a:gd name="T12" fmla="*/ 277 w 379"/>
                  <a:gd name="T13" fmla="*/ 277 h 579"/>
                  <a:gd name="T14" fmla="*/ 275 w 379"/>
                  <a:gd name="T15" fmla="*/ 198 h 579"/>
                  <a:gd name="T16" fmla="*/ 275 w 379"/>
                  <a:gd name="T17" fmla="*/ 125 h 579"/>
                  <a:gd name="T18" fmla="*/ 275 w 379"/>
                  <a:gd name="T19" fmla="*/ 4 h 579"/>
                  <a:gd name="T20" fmla="*/ 279 w 379"/>
                  <a:gd name="T21" fmla="*/ 0 h 579"/>
                  <a:gd name="T22" fmla="*/ 369 w 379"/>
                  <a:gd name="T23" fmla="*/ 0 h 579"/>
                  <a:gd name="T24" fmla="*/ 377 w 379"/>
                  <a:gd name="T25" fmla="*/ 2 h 579"/>
                  <a:gd name="T26" fmla="*/ 379 w 379"/>
                  <a:gd name="T27" fmla="*/ 8 h 579"/>
                  <a:gd name="T28" fmla="*/ 377 w 379"/>
                  <a:gd name="T29" fmla="*/ 573 h 579"/>
                  <a:gd name="T30" fmla="*/ 373 w 379"/>
                  <a:gd name="T31" fmla="*/ 577 h 579"/>
                  <a:gd name="T32" fmla="*/ 293 w 379"/>
                  <a:gd name="T33" fmla="*/ 579 h 579"/>
                  <a:gd name="T34" fmla="*/ 287 w 379"/>
                  <a:gd name="T35" fmla="*/ 577 h 579"/>
                  <a:gd name="T36" fmla="*/ 122 w 379"/>
                  <a:gd name="T37" fmla="*/ 275 h 579"/>
                  <a:gd name="T38" fmla="*/ 112 w 379"/>
                  <a:gd name="T39" fmla="*/ 252 h 579"/>
                  <a:gd name="T40" fmla="*/ 102 w 379"/>
                  <a:gd name="T41" fmla="*/ 228 h 579"/>
                  <a:gd name="T42" fmla="*/ 100 w 379"/>
                  <a:gd name="T43" fmla="*/ 244 h 579"/>
                  <a:gd name="T44" fmla="*/ 102 w 379"/>
                  <a:gd name="T45" fmla="*/ 305 h 579"/>
                  <a:gd name="T46" fmla="*/ 104 w 379"/>
                  <a:gd name="T47" fmla="*/ 384 h 579"/>
                  <a:gd name="T48" fmla="*/ 104 w 379"/>
                  <a:gd name="T49" fmla="*/ 456 h 579"/>
                  <a:gd name="T50" fmla="*/ 104 w 379"/>
                  <a:gd name="T51" fmla="*/ 573 h 579"/>
                  <a:gd name="T52" fmla="*/ 98 w 379"/>
                  <a:gd name="T53" fmla="*/ 577 h 579"/>
                  <a:gd name="T54" fmla="*/ 8 w 379"/>
                  <a:gd name="T55" fmla="*/ 579 h 579"/>
                  <a:gd name="T56" fmla="*/ 2 w 379"/>
                  <a:gd name="T57" fmla="*/ 577 h 579"/>
                  <a:gd name="T58" fmla="*/ 0 w 379"/>
                  <a:gd name="T59" fmla="*/ 569 h 579"/>
                  <a:gd name="T60" fmla="*/ 0 w 379"/>
                  <a:gd name="T61" fmla="*/ 4 h 579"/>
                  <a:gd name="T62" fmla="*/ 4 w 379"/>
                  <a:gd name="T63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9" h="579">
                    <a:moveTo>
                      <a:pt x="8" y="0"/>
                    </a:moveTo>
                    <a:lnTo>
                      <a:pt x="84" y="0"/>
                    </a:lnTo>
                    <a:lnTo>
                      <a:pt x="88" y="0"/>
                    </a:lnTo>
                    <a:lnTo>
                      <a:pt x="90" y="2"/>
                    </a:lnTo>
                    <a:lnTo>
                      <a:pt x="92" y="4"/>
                    </a:lnTo>
                    <a:lnTo>
                      <a:pt x="257" y="305"/>
                    </a:lnTo>
                    <a:lnTo>
                      <a:pt x="261" y="315"/>
                    </a:lnTo>
                    <a:lnTo>
                      <a:pt x="267" y="329"/>
                    </a:lnTo>
                    <a:lnTo>
                      <a:pt x="273" y="343"/>
                    </a:lnTo>
                    <a:lnTo>
                      <a:pt x="277" y="353"/>
                    </a:lnTo>
                    <a:lnTo>
                      <a:pt x="279" y="351"/>
                    </a:lnTo>
                    <a:lnTo>
                      <a:pt x="279" y="335"/>
                    </a:lnTo>
                    <a:lnTo>
                      <a:pt x="277" y="309"/>
                    </a:lnTo>
                    <a:lnTo>
                      <a:pt x="277" y="277"/>
                    </a:lnTo>
                    <a:lnTo>
                      <a:pt x="275" y="238"/>
                    </a:lnTo>
                    <a:lnTo>
                      <a:pt x="275" y="198"/>
                    </a:lnTo>
                    <a:lnTo>
                      <a:pt x="275" y="160"/>
                    </a:lnTo>
                    <a:lnTo>
                      <a:pt x="275" y="125"/>
                    </a:lnTo>
                    <a:lnTo>
                      <a:pt x="275" y="8"/>
                    </a:lnTo>
                    <a:lnTo>
                      <a:pt x="275" y="4"/>
                    </a:lnTo>
                    <a:lnTo>
                      <a:pt x="277" y="2"/>
                    </a:lnTo>
                    <a:lnTo>
                      <a:pt x="279" y="0"/>
                    </a:lnTo>
                    <a:lnTo>
                      <a:pt x="283" y="0"/>
                    </a:lnTo>
                    <a:lnTo>
                      <a:pt x="369" y="0"/>
                    </a:lnTo>
                    <a:lnTo>
                      <a:pt x="373" y="0"/>
                    </a:lnTo>
                    <a:lnTo>
                      <a:pt x="377" y="2"/>
                    </a:lnTo>
                    <a:lnTo>
                      <a:pt x="377" y="4"/>
                    </a:lnTo>
                    <a:lnTo>
                      <a:pt x="379" y="8"/>
                    </a:lnTo>
                    <a:lnTo>
                      <a:pt x="379" y="569"/>
                    </a:lnTo>
                    <a:lnTo>
                      <a:pt x="377" y="573"/>
                    </a:lnTo>
                    <a:lnTo>
                      <a:pt x="377" y="577"/>
                    </a:lnTo>
                    <a:lnTo>
                      <a:pt x="373" y="577"/>
                    </a:lnTo>
                    <a:lnTo>
                      <a:pt x="369" y="579"/>
                    </a:lnTo>
                    <a:lnTo>
                      <a:pt x="293" y="579"/>
                    </a:lnTo>
                    <a:lnTo>
                      <a:pt x="291" y="577"/>
                    </a:lnTo>
                    <a:lnTo>
                      <a:pt x="287" y="577"/>
                    </a:lnTo>
                    <a:lnTo>
                      <a:pt x="285" y="573"/>
                    </a:lnTo>
                    <a:lnTo>
                      <a:pt x="122" y="275"/>
                    </a:lnTo>
                    <a:lnTo>
                      <a:pt x="116" y="266"/>
                    </a:lnTo>
                    <a:lnTo>
                      <a:pt x="112" y="252"/>
                    </a:lnTo>
                    <a:lnTo>
                      <a:pt x="106" y="236"/>
                    </a:lnTo>
                    <a:lnTo>
                      <a:pt x="102" y="228"/>
                    </a:lnTo>
                    <a:lnTo>
                      <a:pt x="98" y="228"/>
                    </a:lnTo>
                    <a:lnTo>
                      <a:pt x="100" y="244"/>
                    </a:lnTo>
                    <a:lnTo>
                      <a:pt x="100" y="271"/>
                    </a:lnTo>
                    <a:lnTo>
                      <a:pt x="102" y="305"/>
                    </a:lnTo>
                    <a:lnTo>
                      <a:pt x="102" y="343"/>
                    </a:lnTo>
                    <a:lnTo>
                      <a:pt x="104" y="384"/>
                    </a:lnTo>
                    <a:lnTo>
                      <a:pt x="104" y="422"/>
                    </a:lnTo>
                    <a:lnTo>
                      <a:pt x="104" y="456"/>
                    </a:lnTo>
                    <a:lnTo>
                      <a:pt x="104" y="569"/>
                    </a:lnTo>
                    <a:lnTo>
                      <a:pt x="104" y="573"/>
                    </a:lnTo>
                    <a:lnTo>
                      <a:pt x="102" y="577"/>
                    </a:lnTo>
                    <a:lnTo>
                      <a:pt x="98" y="577"/>
                    </a:lnTo>
                    <a:lnTo>
                      <a:pt x="94" y="579"/>
                    </a:lnTo>
                    <a:lnTo>
                      <a:pt x="8" y="579"/>
                    </a:lnTo>
                    <a:lnTo>
                      <a:pt x="4" y="577"/>
                    </a:lnTo>
                    <a:lnTo>
                      <a:pt x="2" y="577"/>
                    </a:lnTo>
                    <a:lnTo>
                      <a:pt x="0" y="573"/>
                    </a:lnTo>
                    <a:lnTo>
                      <a:pt x="0" y="569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231F20"/>
              </a:solidFill>
              <a:ln w="0">
                <a:solidFill>
                  <a:srgbClr val="231F2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9797019" y="2493572"/>
                <a:ext cx="600075" cy="947738"/>
              </a:xfrm>
              <a:custGeom>
                <a:avLst/>
                <a:gdLst>
                  <a:gd name="T0" fmla="*/ 215 w 378"/>
                  <a:gd name="T1" fmla="*/ 0 h 597"/>
                  <a:gd name="T2" fmla="*/ 291 w 378"/>
                  <a:gd name="T3" fmla="*/ 14 h 597"/>
                  <a:gd name="T4" fmla="*/ 342 w 378"/>
                  <a:gd name="T5" fmla="*/ 50 h 597"/>
                  <a:gd name="T6" fmla="*/ 368 w 378"/>
                  <a:gd name="T7" fmla="*/ 89 h 597"/>
                  <a:gd name="T8" fmla="*/ 378 w 378"/>
                  <a:gd name="T9" fmla="*/ 109 h 597"/>
                  <a:gd name="T10" fmla="*/ 372 w 378"/>
                  <a:gd name="T11" fmla="*/ 115 h 597"/>
                  <a:gd name="T12" fmla="*/ 295 w 378"/>
                  <a:gd name="T13" fmla="*/ 155 h 597"/>
                  <a:gd name="T14" fmla="*/ 287 w 378"/>
                  <a:gd name="T15" fmla="*/ 157 h 597"/>
                  <a:gd name="T16" fmla="*/ 281 w 378"/>
                  <a:gd name="T17" fmla="*/ 155 h 597"/>
                  <a:gd name="T18" fmla="*/ 265 w 378"/>
                  <a:gd name="T19" fmla="*/ 125 h 597"/>
                  <a:gd name="T20" fmla="*/ 233 w 378"/>
                  <a:gd name="T21" fmla="*/ 99 h 597"/>
                  <a:gd name="T22" fmla="*/ 171 w 378"/>
                  <a:gd name="T23" fmla="*/ 97 h 597"/>
                  <a:gd name="T24" fmla="*/ 123 w 378"/>
                  <a:gd name="T25" fmla="*/ 117 h 597"/>
                  <a:gd name="T26" fmla="*/ 105 w 378"/>
                  <a:gd name="T27" fmla="*/ 163 h 597"/>
                  <a:gd name="T28" fmla="*/ 109 w 378"/>
                  <a:gd name="T29" fmla="*/ 460 h 597"/>
                  <a:gd name="T30" fmla="*/ 145 w 378"/>
                  <a:gd name="T31" fmla="*/ 496 h 597"/>
                  <a:gd name="T32" fmla="*/ 215 w 378"/>
                  <a:gd name="T33" fmla="*/ 500 h 597"/>
                  <a:gd name="T34" fmla="*/ 251 w 378"/>
                  <a:gd name="T35" fmla="*/ 488 h 597"/>
                  <a:gd name="T36" fmla="*/ 279 w 378"/>
                  <a:gd name="T37" fmla="*/ 448 h 597"/>
                  <a:gd name="T38" fmla="*/ 285 w 378"/>
                  <a:gd name="T39" fmla="*/ 442 h 597"/>
                  <a:gd name="T40" fmla="*/ 291 w 378"/>
                  <a:gd name="T41" fmla="*/ 442 h 597"/>
                  <a:gd name="T42" fmla="*/ 297 w 378"/>
                  <a:gd name="T43" fmla="*/ 446 h 597"/>
                  <a:gd name="T44" fmla="*/ 376 w 378"/>
                  <a:gd name="T45" fmla="*/ 486 h 597"/>
                  <a:gd name="T46" fmla="*/ 374 w 378"/>
                  <a:gd name="T47" fmla="*/ 498 h 597"/>
                  <a:gd name="T48" fmla="*/ 360 w 378"/>
                  <a:gd name="T49" fmla="*/ 523 h 597"/>
                  <a:gd name="T50" fmla="*/ 319 w 378"/>
                  <a:gd name="T51" fmla="*/ 569 h 597"/>
                  <a:gd name="T52" fmla="*/ 257 w 378"/>
                  <a:gd name="T53" fmla="*/ 595 h 597"/>
                  <a:gd name="T54" fmla="*/ 171 w 378"/>
                  <a:gd name="T55" fmla="*/ 597 h 597"/>
                  <a:gd name="T56" fmla="*/ 90 w 378"/>
                  <a:gd name="T57" fmla="*/ 583 h 597"/>
                  <a:gd name="T58" fmla="*/ 34 w 378"/>
                  <a:gd name="T59" fmla="*/ 539 h 597"/>
                  <a:gd name="T60" fmla="*/ 4 w 378"/>
                  <a:gd name="T61" fmla="*/ 474 h 597"/>
                  <a:gd name="T62" fmla="*/ 0 w 378"/>
                  <a:gd name="T63" fmla="*/ 163 h 597"/>
                  <a:gd name="T64" fmla="*/ 16 w 378"/>
                  <a:gd name="T65" fmla="*/ 89 h 597"/>
                  <a:gd name="T66" fmla="*/ 58 w 378"/>
                  <a:gd name="T67" fmla="*/ 34 h 597"/>
                  <a:gd name="T68" fmla="*/ 129 w 378"/>
                  <a:gd name="T69" fmla="*/ 4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8" h="597">
                    <a:moveTo>
                      <a:pt x="171" y="0"/>
                    </a:moveTo>
                    <a:lnTo>
                      <a:pt x="215" y="0"/>
                    </a:lnTo>
                    <a:lnTo>
                      <a:pt x="257" y="4"/>
                    </a:lnTo>
                    <a:lnTo>
                      <a:pt x="291" y="14"/>
                    </a:lnTo>
                    <a:lnTo>
                      <a:pt x="319" y="30"/>
                    </a:lnTo>
                    <a:lnTo>
                      <a:pt x="342" y="50"/>
                    </a:lnTo>
                    <a:lnTo>
                      <a:pt x="360" y="75"/>
                    </a:lnTo>
                    <a:lnTo>
                      <a:pt x="368" y="89"/>
                    </a:lnTo>
                    <a:lnTo>
                      <a:pt x="374" y="101"/>
                    </a:lnTo>
                    <a:lnTo>
                      <a:pt x="378" y="109"/>
                    </a:lnTo>
                    <a:lnTo>
                      <a:pt x="376" y="113"/>
                    </a:lnTo>
                    <a:lnTo>
                      <a:pt x="372" y="115"/>
                    </a:lnTo>
                    <a:lnTo>
                      <a:pt x="297" y="153"/>
                    </a:lnTo>
                    <a:lnTo>
                      <a:pt x="295" y="155"/>
                    </a:lnTo>
                    <a:lnTo>
                      <a:pt x="291" y="157"/>
                    </a:lnTo>
                    <a:lnTo>
                      <a:pt x="287" y="157"/>
                    </a:lnTo>
                    <a:lnTo>
                      <a:pt x="285" y="157"/>
                    </a:lnTo>
                    <a:lnTo>
                      <a:pt x="281" y="155"/>
                    </a:lnTo>
                    <a:lnTo>
                      <a:pt x="279" y="151"/>
                    </a:lnTo>
                    <a:lnTo>
                      <a:pt x="265" y="125"/>
                    </a:lnTo>
                    <a:lnTo>
                      <a:pt x="251" y="109"/>
                    </a:lnTo>
                    <a:lnTo>
                      <a:pt x="233" y="99"/>
                    </a:lnTo>
                    <a:lnTo>
                      <a:pt x="215" y="97"/>
                    </a:lnTo>
                    <a:lnTo>
                      <a:pt x="171" y="97"/>
                    </a:lnTo>
                    <a:lnTo>
                      <a:pt x="145" y="103"/>
                    </a:lnTo>
                    <a:lnTo>
                      <a:pt x="123" y="117"/>
                    </a:lnTo>
                    <a:lnTo>
                      <a:pt x="109" y="137"/>
                    </a:lnTo>
                    <a:lnTo>
                      <a:pt x="105" y="163"/>
                    </a:lnTo>
                    <a:lnTo>
                      <a:pt x="105" y="436"/>
                    </a:lnTo>
                    <a:lnTo>
                      <a:pt x="109" y="460"/>
                    </a:lnTo>
                    <a:lnTo>
                      <a:pt x="123" y="482"/>
                    </a:lnTo>
                    <a:lnTo>
                      <a:pt x="145" y="496"/>
                    </a:lnTo>
                    <a:lnTo>
                      <a:pt x="171" y="500"/>
                    </a:lnTo>
                    <a:lnTo>
                      <a:pt x="215" y="500"/>
                    </a:lnTo>
                    <a:lnTo>
                      <a:pt x="233" y="498"/>
                    </a:lnTo>
                    <a:lnTo>
                      <a:pt x="251" y="488"/>
                    </a:lnTo>
                    <a:lnTo>
                      <a:pt x="265" y="472"/>
                    </a:lnTo>
                    <a:lnTo>
                      <a:pt x="279" y="448"/>
                    </a:lnTo>
                    <a:lnTo>
                      <a:pt x="281" y="444"/>
                    </a:lnTo>
                    <a:lnTo>
                      <a:pt x="285" y="442"/>
                    </a:lnTo>
                    <a:lnTo>
                      <a:pt x="287" y="440"/>
                    </a:lnTo>
                    <a:lnTo>
                      <a:pt x="291" y="442"/>
                    </a:lnTo>
                    <a:lnTo>
                      <a:pt x="295" y="444"/>
                    </a:lnTo>
                    <a:lnTo>
                      <a:pt x="297" y="446"/>
                    </a:lnTo>
                    <a:lnTo>
                      <a:pt x="372" y="482"/>
                    </a:lnTo>
                    <a:lnTo>
                      <a:pt x="376" y="486"/>
                    </a:lnTo>
                    <a:lnTo>
                      <a:pt x="378" y="490"/>
                    </a:lnTo>
                    <a:lnTo>
                      <a:pt x="374" y="498"/>
                    </a:lnTo>
                    <a:lnTo>
                      <a:pt x="368" y="511"/>
                    </a:lnTo>
                    <a:lnTo>
                      <a:pt x="360" y="523"/>
                    </a:lnTo>
                    <a:lnTo>
                      <a:pt x="342" y="547"/>
                    </a:lnTo>
                    <a:lnTo>
                      <a:pt x="319" y="569"/>
                    </a:lnTo>
                    <a:lnTo>
                      <a:pt x="291" y="585"/>
                    </a:lnTo>
                    <a:lnTo>
                      <a:pt x="257" y="595"/>
                    </a:lnTo>
                    <a:lnTo>
                      <a:pt x="215" y="597"/>
                    </a:lnTo>
                    <a:lnTo>
                      <a:pt x="171" y="597"/>
                    </a:lnTo>
                    <a:lnTo>
                      <a:pt x="129" y="593"/>
                    </a:lnTo>
                    <a:lnTo>
                      <a:pt x="90" y="583"/>
                    </a:lnTo>
                    <a:lnTo>
                      <a:pt x="58" y="563"/>
                    </a:lnTo>
                    <a:lnTo>
                      <a:pt x="34" y="539"/>
                    </a:lnTo>
                    <a:lnTo>
                      <a:pt x="16" y="509"/>
                    </a:lnTo>
                    <a:lnTo>
                      <a:pt x="4" y="474"/>
                    </a:lnTo>
                    <a:lnTo>
                      <a:pt x="0" y="436"/>
                    </a:lnTo>
                    <a:lnTo>
                      <a:pt x="0" y="163"/>
                    </a:lnTo>
                    <a:lnTo>
                      <a:pt x="4" y="123"/>
                    </a:lnTo>
                    <a:lnTo>
                      <a:pt x="16" y="89"/>
                    </a:lnTo>
                    <a:lnTo>
                      <a:pt x="34" y="59"/>
                    </a:lnTo>
                    <a:lnTo>
                      <a:pt x="58" y="34"/>
                    </a:lnTo>
                    <a:lnTo>
                      <a:pt x="90" y="16"/>
                    </a:lnTo>
                    <a:lnTo>
                      <a:pt x="129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231F20"/>
              </a:solidFill>
              <a:ln w="0">
                <a:solidFill>
                  <a:srgbClr val="231F2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10651094" y="2509447"/>
                <a:ext cx="542925" cy="919163"/>
              </a:xfrm>
              <a:custGeom>
                <a:avLst/>
                <a:gdLst>
                  <a:gd name="T0" fmla="*/ 10 w 342"/>
                  <a:gd name="T1" fmla="*/ 0 h 579"/>
                  <a:gd name="T2" fmla="*/ 332 w 342"/>
                  <a:gd name="T3" fmla="*/ 0 h 579"/>
                  <a:gd name="T4" fmla="*/ 336 w 342"/>
                  <a:gd name="T5" fmla="*/ 0 h 579"/>
                  <a:gd name="T6" fmla="*/ 340 w 342"/>
                  <a:gd name="T7" fmla="*/ 2 h 579"/>
                  <a:gd name="T8" fmla="*/ 342 w 342"/>
                  <a:gd name="T9" fmla="*/ 4 h 579"/>
                  <a:gd name="T10" fmla="*/ 342 w 342"/>
                  <a:gd name="T11" fmla="*/ 8 h 579"/>
                  <a:gd name="T12" fmla="*/ 342 w 342"/>
                  <a:gd name="T13" fmla="*/ 87 h 579"/>
                  <a:gd name="T14" fmla="*/ 342 w 342"/>
                  <a:gd name="T15" fmla="*/ 91 h 579"/>
                  <a:gd name="T16" fmla="*/ 340 w 342"/>
                  <a:gd name="T17" fmla="*/ 93 h 579"/>
                  <a:gd name="T18" fmla="*/ 336 w 342"/>
                  <a:gd name="T19" fmla="*/ 95 h 579"/>
                  <a:gd name="T20" fmla="*/ 332 w 342"/>
                  <a:gd name="T21" fmla="*/ 97 h 579"/>
                  <a:gd name="T22" fmla="*/ 115 w 342"/>
                  <a:gd name="T23" fmla="*/ 97 h 579"/>
                  <a:gd name="T24" fmla="*/ 111 w 342"/>
                  <a:gd name="T25" fmla="*/ 97 h 579"/>
                  <a:gd name="T26" fmla="*/ 107 w 342"/>
                  <a:gd name="T27" fmla="*/ 99 h 579"/>
                  <a:gd name="T28" fmla="*/ 107 w 342"/>
                  <a:gd name="T29" fmla="*/ 101 h 579"/>
                  <a:gd name="T30" fmla="*/ 105 w 342"/>
                  <a:gd name="T31" fmla="*/ 105 h 579"/>
                  <a:gd name="T32" fmla="*/ 105 w 342"/>
                  <a:gd name="T33" fmla="*/ 228 h 579"/>
                  <a:gd name="T34" fmla="*/ 107 w 342"/>
                  <a:gd name="T35" fmla="*/ 232 h 579"/>
                  <a:gd name="T36" fmla="*/ 107 w 342"/>
                  <a:gd name="T37" fmla="*/ 234 h 579"/>
                  <a:gd name="T38" fmla="*/ 111 w 342"/>
                  <a:gd name="T39" fmla="*/ 236 h 579"/>
                  <a:gd name="T40" fmla="*/ 115 w 342"/>
                  <a:gd name="T41" fmla="*/ 236 h 579"/>
                  <a:gd name="T42" fmla="*/ 284 w 342"/>
                  <a:gd name="T43" fmla="*/ 236 h 579"/>
                  <a:gd name="T44" fmla="*/ 288 w 342"/>
                  <a:gd name="T45" fmla="*/ 238 h 579"/>
                  <a:gd name="T46" fmla="*/ 292 w 342"/>
                  <a:gd name="T47" fmla="*/ 238 h 579"/>
                  <a:gd name="T48" fmla="*/ 292 w 342"/>
                  <a:gd name="T49" fmla="*/ 242 h 579"/>
                  <a:gd name="T50" fmla="*/ 294 w 342"/>
                  <a:gd name="T51" fmla="*/ 246 h 579"/>
                  <a:gd name="T52" fmla="*/ 294 w 342"/>
                  <a:gd name="T53" fmla="*/ 325 h 579"/>
                  <a:gd name="T54" fmla="*/ 292 w 342"/>
                  <a:gd name="T55" fmla="*/ 329 h 579"/>
                  <a:gd name="T56" fmla="*/ 292 w 342"/>
                  <a:gd name="T57" fmla="*/ 331 h 579"/>
                  <a:gd name="T58" fmla="*/ 288 w 342"/>
                  <a:gd name="T59" fmla="*/ 333 h 579"/>
                  <a:gd name="T60" fmla="*/ 284 w 342"/>
                  <a:gd name="T61" fmla="*/ 333 h 579"/>
                  <a:gd name="T62" fmla="*/ 115 w 342"/>
                  <a:gd name="T63" fmla="*/ 333 h 579"/>
                  <a:gd name="T64" fmla="*/ 111 w 342"/>
                  <a:gd name="T65" fmla="*/ 333 h 579"/>
                  <a:gd name="T66" fmla="*/ 107 w 342"/>
                  <a:gd name="T67" fmla="*/ 335 h 579"/>
                  <a:gd name="T68" fmla="*/ 107 w 342"/>
                  <a:gd name="T69" fmla="*/ 339 h 579"/>
                  <a:gd name="T70" fmla="*/ 105 w 342"/>
                  <a:gd name="T71" fmla="*/ 343 h 579"/>
                  <a:gd name="T72" fmla="*/ 105 w 342"/>
                  <a:gd name="T73" fmla="*/ 472 h 579"/>
                  <a:gd name="T74" fmla="*/ 107 w 342"/>
                  <a:gd name="T75" fmla="*/ 476 h 579"/>
                  <a:gd name="T76" fmla="*/ 107 w 342"/>
                  <a:gd name="T77" fmla="*/ 480 h 579"/>
                  <a:gd name="T78" fmla="*/ 111 w 342"/>
                  <a:gd name="T79" fmla="*/ 482 h 579"/>
                  <a:gd name="T80" fmla="*/ 115 w 342"/>
                  <a:gd name="T81" fmla="*/ 482 h 579"/>
                  <a:gd name="T82" fmla="*/ 332 w 342"/>
                  <a:gd name="T83" fmla="*/ 482 h 579"/>
                  <a:gd name="T84" fmla="*/ 336 w 342"/>
                  <a:gd name="T85" fmla="*/ 482 h 579"/>
                  <a:gd name="T86" fmla="*/ 340 w 342"/>
                  <a:gd name="T87" fmla="*/ 484 h 579"/>
                  <a:gd name="T88" fmla="*/ 342 w 342"/>
                  <a:gd name="T89" fmla="*/ 486 h 579"/>
                  <a:gd name="T90" fmla="*/ 342 w 342"/>
                  <a:gd name="T91" fmla="*/ 490 h 579"/>
                  <a:gd name="T92" fmla="*/ 342 w 342"/>
                  <a:gd name="T93" fmla="*/ 569 h 579"/>
                  <a:gd name="T94" fmla="*/ 342 w 342"/>
                  <a:gd name="T95" fmla="*/ 573 h 579"/>
                  <a:gd name="T96" fmla="*/ 340 w 342"/>
                  <a:gd name="T97" fmla="*/ 577 h 579"/>
                  <a:gd name="T98" fmla="*/ 336 w 342"/>
                  <a:gd name="T99" fmla="*/ 577 h 579"/>
                  <a:gd name="T100" fmla="*/ 332 w 342"/>
                  <a:gd name="T101" fmla="*/ 579 h 579"/>
                  <a:gd name="T102" fmla="*/ 10 w 342"/>
                  <a:gd name="T103" fmla="*/ 579 h 579"/>
                  <a:gd name="T104" fmla="*/ 4 w 342"/>
                  <a:gd name="T105" fmla="*/ 577 h 579"/>
                  <a:gd name="T106" fmla="*/ 2 w 342"/>
                  <a:gd name="T107" fmla="*/ 577 h 579"/>
                  <a:gd name="T108" fmla="*/ 0 w 342"/>
                  <a:gd name="T109" fmla="*/ 573 h 579"/>
                  <a:gd name="T110" fmla="*/ 0 w 342"/>
                  <a:gd name="T111" fmla="*/ 569 h 579"/>
                  <a:gd name="T112" fmla="*/ 0 w 342"/>
                  <a:gd name="T113" fmla="*/ 8 h 579"/>
                  <a:gd name="T114" fmla="*/ 0 w 342"/>
                  <a:gd name="T115" fmla="*/ 4 h 579"/>
                  <a:gd name="T116" fmla="*/ 2 w 342"/>
                  <a:gd name="T117" fmla="*/ 2 h 579"/>
                  <a:gd name="T118" fmla="*/ 4 w 342"/>
                  <a:gd name="T119" fmla="*/ 0 h 579"/>
                  <a:gd name="T120" fmla="*/ 10 w 342"/>
                  <a:gd name="T121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2" h="579">
                    <a:moveTo>
                      <a:pt x="10" y="0"/>
                    </a:moveTo>
                    <a:lnTo>
                      <a:pt x="332" y="0"/>
                    </a:lnTo>
                    <a:lnTo>
                      <a:pt x="336" y="0"/>
                    </a:lnTo>
                    <a:lnTo>
                      <a:pt x="340" y="2"/>
                    </a:lnTo>
                    <a:lnTo>
                      <a:pt x="342" y="4"/>
                    </a:lnTo>
                    <a:lnTo>
                      <a:pt x="342" y="8"/>
                    </a:lnTo>
                    <a:lnTo>
                      <a:pt x="342" y="87"/>
                    </a:lnTo>
                    <a:lnTo>
                      <a:pt x="342" y="91"/>
                    </a:lnTo>
                    <a:lnTo>
                      <a:pt x="340" y="93"/>
                    </a:lnTo>
                    <a:lnTo>
                      <a:pt x="336" y="95"/>
                    </a:lnTo>
                    <a:lnTo>
                      <a:pt x="332" y="97"/>
                    </a:lnTo>
                    <a:lnTo>
                      <a:pt x="115" y="97"/>
                    </a:lnTo>
                    <a:lnTo>
                      <a:pt x="111" y="97"/>
                    </a:lnTo>
                    <a:lnTo>
                      <a:pt x="107" y="99"/>
                    </a:lnTo>
                    <a:lnTo>
                      <a:pt x="107" y="101"/>
                    </a:lnTo>
                    <a:lnTo>
                      <a:pt x="105" y="105"/>
                    </a:lnTo>
                    <a:lnTo>
                      <a:pt x="105" y="228"/>
                    </a:lnTo>
                    <a:lnTo>
                      <a:pt x="107" y="232"/>
                    </a:lnTo>
                    <a:lnTo>
                      <a:pt x="107" y="234"/>
                    </a:lnTo>
                    <a:lnTo>
                      <a:pt x="111" y="236"/>
                    </a:lnTo>
                    <a:lnTo>
                      <a:pt x="115" y="236"/>
                    </a:lnTo>
                    <a:lnTo>
                      <a:pt x="284" y="236"/>
                    </a:lnTo>
                    <a:lnTo>
                      <a:pt x="288" y="238"/>
                    </a:lnTo>
                    <a:lnTo>
                      <a:pt x="292" y="238"/>
                    </a:lnTo>
                    <a:lnTo>
                      <a:pt x="292" y="242"/>
                    </a:lnTo>
                    <a:lnTo>
                      <a:pt x="294" y="246"/>
                    </a:lnTo>
                    <a:lnTo>
                      <a:pt x="294" y="325"/>
                    </a:lnTo>
                    <a:lnTo>
                      <a:pt x="292" y="329"/>
                    </a:lnTo>
                    <a:lnTo>
                      <a:pt x="292" y="331"/>
                    </a:lnTo>
                    <a:lnTo>
                      <a:pt x="288" y="333"/>
                    </a:lnTo>
                    <a:lnTo>
                      <a:pt x="284" y="333"/>
                    </a:lnTo>
                    <a:lnTo>
                      <a:pt x="115" y="333"/>
                    </a:lnTo>
                    <a:lnTo>
                      <a:pt x="111" y="333"/>
                    </a:lnTo>
                    <a:lnTo>
                      <a:pt x="107" y="335"/>
                    </a:lnTo>
                    <a:lnTo>
                      <a:pt x="107" y="339"/>
                    </a:lnTo>
                    <a:lnTo>
                      <a:pt x="105" y="343"/>
                    </a:lnTo>
                    <a:lnTo>
                      <a:pt x="105" y="472"/>
                    </a:lnTo>
                    <a:lnTo>
                      <a:pt x="107" y="476"/>
                    </a:lnTo>
                    <a:lnTo>
                      <a:pt x="107" y="480"/>
                    </a:lnTo>
                    <a:lnTo>
                      <a:pt x="111" y="482"/>
                    </a:lnTo>
                    <a:lnTo>
                      <a:pt x="115" y="482"/>
                    </a:lnTo>
                    <a:lnTo>
                      <a:pt x="332" y="482"/>
                    </a:lnTo>
                    <a:lnTo>
                      <a:pt x="336" y="482"/>
                    </a:lnTo>
                    <a:lnTo>
                      <a:pt x="340" y="484"/>
                    </a:lnTo>
                    <a:lnTo>
                      <a:pt x="342" y="486"/>
                    </a:lnTo>
                    <a:lnTo>
                      <a:pt x="342" y="490"/>
                    </a:lnTo>
                    <a:lnTo>
                      <a:pt x="342" y="569"/>
                    </a:lnTo>
                    <a:lnTo>
                      <a:pt x="342" y="573"/>
                    </a:lnTo>
                    <a:lnTo>
                      <a:pt x="340" y="577"/>
                    </a:lnTo>
                    <a:lnTo>
                      <a:pt x="336" y="577"/>
                    </a:lnTo>
                    <a:lnTo>
                      <a:pt x="332" y="579"/>
                    </a:lnTo>
                    <a:lnTo>
                      <a:pt x="10" y="579"/>
                    </a:lnTo>
                    <a:lnTo>
                      <a:pt x="4" y="577"/>
                    </a:lnTo>
                    <a:lnTo>
                      <a:pt x="2" y="577"/>
                    </a:lnTo>
                    <a:lnTo>
                      <a:pt x="0" y="573"/>
                    </a:lnTo>
                    <a:lnTo>
                      <a:pt x="0" y="569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231F20"/>
              </a:solidFill>
              <a:ln w="0">
                <a:solidFill>
                  <a:srgbClr val="231F2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773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 bwMode="grayWhite">
          <a:xfrm>
            <a:off x="0" y="0"/>
            <a:ext cx="9144000" cy="7647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064" y="0"/>
            <a:ext cx="8158608" cy="764704"/>
          </a:xfrm>
        </p:spPr>
        <p:txBody>
          <a:bodyPr>
            <a:normAutofit/>
          </a:bodyPr>
          <a:lstStyle>
            <a:lvl1pPr algn="l">
              <a:defRPr sz="2400" b="0" cap="none" spc="0">
                <a:ln w="31550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401874" y="6356350"/>
            <a:ext cx="1188926" cy="365125"/>
          </a:xfrm>
        </p:spPr>
        <p:txBody>
          <a:bodyPr/>
          <a:lstStyle/>
          <a:p>
            <a:fld id="{9930B55F-1AE2-474F-9B85-AEDE64E517C3}" type="datetime1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6280" y="1052736"/>
            <a:ext cx="8220520" cy="5073427"/>
          </a:xfrm>
        </p:spPr>
        <p:txBody>
          <a:bodyPr>
            <a:normAutofit/>
          </a:bodyPr>
          <a:lstStyle>
            <a:lvl1pPr marL="355600" indent="-35560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19138" indent="-27305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85838" indent="-177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26" name="Picture 2" descr="http://www.brandsoftheworld.com/sites/default/files/styles/logo-thumbnail/public/0018/3591/brand.gif?itok=rfgIek2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89" b="21351"/>
          <a:stretch/>
        </p:blipFill>
        <p:spPr bwMode="auto">
          <a:xfrm>
            <a:off x="176064" y="6162456"/>
            <a:ext cx="116017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4248" y="6356349"/>
            <a:ext cx="2133600" cy="365125"/>
          </a:xfrm>
        </p:spPr>
        <p:txBody>
          <a:bodyPr/>
          <a:lstStyle/>
          <a:p>
            <a:fld id="{565FFB13-90A5-4B21-877F-39C6FF528A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52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42FD-FB28-41DB-A1A0-45FD34BF3022}" type="datetime1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8D75-15AC-4A0C-A15C-5059A87C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01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08E4-7710-4C55-84FA-5BFAE5837B71}" type="datetime1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8D75-15AC-4A0C-A15C-5059A87CE4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7"/>
          <p:cNvSpPr/>
          <p:nvPr userDrawn="1"/>
        </p:nvSpPr>
        <p:spPr bwMode="grayWhite">
          <a:xfrm>
            <a:off x="331230" y="2307581"/>
            <a:ext cx="8481541" cy="213932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나눔바른고딕OTF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black">
          <a:xfrm>
            <a:off x="331230" y="2805741"/>
            <a:ext cx="8461562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758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90CDA-1878-450B-A1D1-05479E499F55}" type="datetime1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48264" y="79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28D75-15AC-4A0C-A15C-5059A87C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5" r:id="rId3"/>
    <p:sldLayoutId id="2147483666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1" hangingPunct="1">
        <a:spcBef>
          <a:spcPct val="20000"/>
        </a:spcBef>
        <a:buFont typeface="Segoe UI" panose="020B0502040204020203" pitchFamily="34" charset="0"/>
        <a:buChar char="■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78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2667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6688" indent="-18415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intermediate-and-advanced-software-carpentry.readthedocs.io/en/latest/c++-wrapp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tensorflow.org/versions/r0.8/how_tos/adding_an_op/index.html#implement-the-kernel-for-the-o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skflow" TargetMode="External"/><Relationship Id="rId2" Type="http://schemas.openxmlformats.org/officeDocument/2006/relationships/hyperlink" Target="https://github.com/tensorflow/models/blob/master/inception/inception/slim/README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flearn.org/" TargetMode="External"/><Relationship Id="rId4" Type="http://schemas.openxmlformats.org/officeDocument/2006/relationships/hyperlink" Target="https://github.com/google/prettytenso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mlc/parameter_server/wiki/Arch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Comparison_of_deep_learning_softwar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/" TargetMode="External"/><Relationship Id="rId2" Type="http://schemas.openxmlformats.org/officeDocument/2006/relationships/hyperlink" Target="https://www.tensorflow.org/versions/r0.8/how_tos/using_gpu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/" TargetMode="External"/><Relationship Id="rId2" Type="http://schemas.openxmlformats.org/officeDocument/2006/relationships/hyperlink" Target="https://github.com/tensorflow/tensorflo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err="1">
                <a:latin typeface="+mn-lt"/>
              </a:rPr>
              <a:t>TensorFlow</a:t>
            </a:r>
            <a:br>
              <a:rPr lang="en-US" altLang="ko-KR" b="1" dirty="0">
                <a:latin typeface="+mn-lt"/>
              </a:rPr>
            </a:br>
            <a:r>
              <a:rPr lang="en-US" altLang="ko-KR" b="1" dirty="0">
                <a:latin typeface="+mn-lt"/>
              </a:rPr>
              <a:t>Internal</a:t>
            </a:r>
            <a:endParaRPr lang="ko-KR" altLang="en-US" b="1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Hyunghun Cho</a:t>
            </a:r>
          </a:p>
          <a:p>
            <a:r>
              <a:rPr lang="en-US" altLang="ko-KR" dirty="0"/>
              <a:t>(</a:t>
            </a:r>
            <a:r>
              <a:rPr lang="en-US" altLang="ko-KR" b="0" dirty="0"/>
              <a:t>webofthink@snu.ac.kr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8D75-15AC-4A0C-A15C-5059A87CE414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026" name="Picture 2" descr="크리에이티브 커먼즈 라이선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3563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0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it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Python-C++ connection with </a:t>
            </a:r>
            <a:r>
              <a:rPr lang="en-US" altLang="ko-KR" dirty="0">
                <a:hlinkClick r:id="rId2"/>
              </a:rPr>
              <a:t>SWIG wrapper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FB13-90A5-4B21-877F-39C6FF528AB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80" y="1676904"/>
            <a:ext cx="3601664" cy="22047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724540"/>
            <a:ext cx="3040836" cy="2004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9218" y="3819567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tensorflow.i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427382" y="3819567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py_func.i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4716845"/>
            <a:ext cx="2543698" cy="12135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11625" y="5991091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py_func.h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523" y="4681781"/>
            <a:ext cx="5648325" cy="12287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39432" y="594772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[py_func.cc]</a:t>
            </a:r>
            <a:endParaRPr lang="ko-KR" altLang="en-US" sz="1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43608" y="2148354"/>
            <a:ext cx="2376264" cy="1440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13796" y="2153204"/>
            <a:ext cx="2376264" cy="1440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cxnSp>
        <p:nvCxnSpPr>
          <p:cNvPr id="18" name="구부러진 연결선 17"/>
          <p:cNvCxnSpPr>
            <a:stCxn id="13" idx="3"/>
            <a:endCxn id="6" idx="1"/>
          </p:cNvCxnSpPr>
          <p:nvPr/>
        </p:nvCxnSpPr>
        <p:spPr>
          <a:xfrm>
            <a:off x="3419872" y="2220362"/>
            <a:ext cx="1728192" cy="5063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899816" y="5589240"/>
            <a:ext cx="1980000" cy="1440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구부러진 연결선 20"/>
          <p:cNvCxnSpPr>
            <a:stCxn id="16" idx="2"/>
            <a:endCxn id="9" idx="0"/>
          </p:cNvCxnSpPr>
          <p:nvPr/>
        </p:nvCxnSpPr>
        <p:spPr>
          <a:xfrm rot="5400000">
            <a:off x="3074845" y="889761"/>
            <a:ext cx="2419625" cy="52345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19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implementation under /core folder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FB13-90A5-4B21-877F-39C6FF528AB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712" y="1"/>
            <a:ext cx="2407112" cy="6858000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671654"/>
              </p:ext>
            </p:extLst>
          </p:nvPr>
        </p:nvGraphicFramePr>
        <p:xfrm>
          <a:off x="494001" y="1412770"/>
          <a:ext cx="5848576" cy="530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140">
                  <a:extLst>
                    <a:ext uri="{9D8B030D-6E8A-4147-A177-3AD203B41FA5}">
                      <a16:colId xmlns:a16="http://schemas.microsoft.com/office/drawing/2014/main" val="414434434"/>
                    </a:ext>
                  </a:extLst>
                </a:gridCol>
                <a:gridCol w="1040018">
                  <a:extLst>
                    <a:ext uri="{9D8B030D-6E8A-4147-A177-3AD203B41FA5}">
                      <a16:colId xmlns:a16="http://schemas.microsoft.com/office/drawing/2014/main" val="853936388"/>
                    </a:ext>
                  </a:extLst>
                </a:gridCol>
                <a:gridCol w="574968">
                  <a:extLst>
                    <a:ext uri="{9D8B030D-6E8A-4147-A177-3AD203B41FA5}">
                      <a16:colId xmlns:a16="http://schemas.microsoft.com/office/drawing/2014/main" val="1174269402"/>
                    </a:ext>
                  </a:extLst>
                </a:gridCol>
                <a:gridCol w="1141482">
                  <a:extLst>
                    <a:ext uri="{9D8B030D-6E8A-4147-A177-3AD203B41FA5}">
                      <a16:colId xmlns:a16="http://schemas.microsoft.com/office/drawing/2014/main" val="780941813"/>
                    </a:ext>
                  </a:extLst>
                </a:gridCol>
                <a:gridCol w="574968">
                  <a:extLst>
                    <a:ext uri="{9D8B030D-6E8A-4147-A177-3AD203B41FA5}">
                      <a16:colId xmlns:a16="http://schemas.microsoft.com/office/drawing/2014/main" val="113373687"/>
                    </a:ext>
                  </a:extLst>
                </a:gridCol>
              </a:tblGrid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Folder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C/C++ Header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C++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Protocol Buffers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총합계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2686886166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./tensorflow/core/client/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2221362988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./tensorflow/core/common_runtime/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1384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8526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9910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4256754184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./tensorflow/core/common_runtime/gpu/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3674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4318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249654279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./tensorflow/core/distributed_runtime/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2579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3160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650928292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./tensorflow/core/distributed_runtime/rpc/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2759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3193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2237164746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./tensorflow/core/example/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4222574062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./</a:t>
                      </a:r>
                      <a:r>
                        <a:rPr lang="en-US" sz="10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tensorflow</a:t>
                      </a:r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/core/framework/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3539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14022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451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18012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479121752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./</a:t>
                      </a:r>
                      <a:r>
                        <a:rPr lang="en-US" sz="1000" u="none" strike="noStrike" dirty="0" err="1">
                          <a:effectLst/>
                        </a:rPr>
                        <a:t>tensorflow</a:t>
                      </a:r>
                      <a:r>
                        <a:rPr lang="en-US" sz="1000" u="none" strike="noStrike" dirty="0">
                          <a:effectLst/>
                        </a:rPr>
                        <a:t>/core/graph/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952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5586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6538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3711975731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./</a:t>
                      </a:r>
                      <a:r>
                        <a:rPr lang="en-US" sz="10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tensorflow</a:t>
                      </a:r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/core/kernels/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9180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42188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51379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2226047655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./tensorflow/core/lib/core/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573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1240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1838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1561969107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./tensorflow/core/lib/gtl/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1452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1943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3395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1994246231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./tensorflow/core/lib/hash/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436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457870426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./tensorflow/core/lib/histogram/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1418454854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./tensorflow/core/lib/io/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2134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2474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2838086379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./tensorflow/core/lib/jpeg/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845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341932584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./tensorflow/core/lib/png/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1861570679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./tensorflow/core/lib/random/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690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856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1546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2270886234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./tensorflow/core/lib/strings/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3111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3643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445891615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./tensorflow/core/lib/wav/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179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1036386416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./tensorflow/core/ops/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9346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9346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1875978160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./tensorflow/core/ops/compat/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1636542613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./tensorflow/core/platform/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738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1543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1035919312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./tensorflow/core/platform/default/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290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655810862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./tensorflow/core/platform/posix/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656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687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2812899962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./tensorflow/core/protobuf/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2163515754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./tensorflow/core/public/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2371422561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./tensorflow/core/user_ops/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1128181742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./tensorflow/core/util/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1354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4426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170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5950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1199888834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./tensorflow/core/util/ctc/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1375931987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./tensorflow/core/util/sparse/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3738649034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총합계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24511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107782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1035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133328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" marB="3600" anchor="ctr"/>
                </a:tc>
                <a:extLst>
                  <a:ext uri="{0D108BD9-81ED-4DB2-BD59-A6C34878D82A}">
                    <a16:rowId xmlns:a16="http://schemas.microsoft.com/office/drawing/2014/main" val="1880876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02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 classes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FB13-90A5-4B21-877F-39C6FF528AB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1308962"/>
            <a:ext cx="8140928" cy="569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3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kernels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Inherit from </a:t>
            </a:r>
            <a:r>
              <a:rPr lang="en-US" altLang="ko-KR" i="1" dirty="0" err="1"/>
              <a:t>OpKernel</a:t>
            </a:r>
            <a:endParaRPr lang="en-US" altLang="ko-KR" i="1" dirty="0"/>
          </a:p>
          <a:p>
            <a:r>
              <a:rPr lang="en-US" altLang="ko-KR" dirty="0"/>
              <a:t>Kernel is implemented per CPU / GPU [</a:t>
            </a:r>
            <a:r>
              <a:rPr lang="en-US" altLang="ko-KR" dirty="0">
                <a:hlinkClick r:id="rId2"/>
              </a:rPr>
              <a:t>How to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GPU version uses CUDA library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FB13-90A5-4B21-877F-39C6FF528AB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00" y="2237628"/>
            <a:ext cx="3594171" cy="19855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634" y="2204864"/>
            <a:ext cx="4989214" cy="20511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4567236"/>
            <a:ext cx="4505325" cy="1971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9632" y="4132874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constant_op.h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120097" y="4213939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[constant_op.cc]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028152" y="6415800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[constant_op_gpu.cu.cc]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32902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implementation under /python folder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FB13-90A5-4B21-877F-39C6FF528AB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32" y="0"/>
            <a:ext cx="2574268" cy="6846262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87932"/>
              </p:ext>
            </p:extLst>
          </p:nvPr>
        </p:nvGraphicFramePr>
        <p:xfrm>
          <a:off x="429816" y="1707116"/>
          <a:ext cx="5886164" cy="4845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213">
                  <a:extLst>
                    <a:ext uri="{9D8B030D-6E8A-4147-A177-3AD203B41FA5}">
                      <a16:colId xmlns:a16="http://schemas.microsoft.com/office/drawing/2014/main" val="2668934744"/>
                    </a:ext>
                  </a:extLst>
                </a:gridCol>
                <a:gridCol w="1001842">
                  <a:extLst>
                    <a:ext uri="{9D8B030D-6E8A-4147-A177-3AD203B41FA5}">
                      <a16:colId xmlns:a16="http://schemas.microsoft.com/office/drawing/2014/main" val="1910990390"/>
                    </a:ext>
                  </a:extLst>
                </a:gridCol>
                <a:gridCol w="412684">
                  <a:extLst>
                    <a:ext uri="{9D8B030D-6E8A-4147-A177-3AD203B41FA5}">
                      <a16:colId xmlns:a16="http://schemas.microsoft.com/office/drawing/2014/main" val="135257862"/>
                    </a:ext>
                  </a:extLst>
                </a:gridCol>
                <a:gridCol w="1099583">
                  <a:extLst>
                    <a:ext uri="{9D8B030D-6E8A-4147-A177-3AD203B41FA5}">
                      <a16:colId xmlns:a16="http://schemas.microsoft.com/office/drawing/2014/main" val="3107763484"/>
                    </a:ext>
                  </a:extLst>
                </a:gridCol>
                <a:gridCol w="521283">
                  <a:extLst>
                    <a:ext uri="{9D8B030D-6E8A-4147-A177-3AD203B41FA5}">
                      <a16:colId xmlns:a16="http://schemas.microsoft.com/office/drawing/2014/main" val="4001623528"/>
                    </a:ext>
                  </a:extLst>
                </a:gridCol>
                <a:gridCol w="480559">
                  <a:extLst>
                    <a:ext uri="{9D8B030D-6E8A-4147-A177-3AD203B41FA5}">
                      <a16:colId xmlns:a16="http://schemas.microsoft.com/office/drawing/2014/main" val="230595269"/>
                    </a:ext>
                  </a:extLst>
                </a:gridCol>
              </a:tblGrid>
              <a:tr h="263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Folder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C/C++ Header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C++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Protocol Buffers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Python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총합계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9069145"/>
                  </a:ext>
                </a:extLst>
              </a:tr>
              <a:tr h="275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./tensorflow/python/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3907603"/>
                  </a:ext>
                </a:extLst>
              </a:tr>
              <a:tr h="275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./tensorflow/python/client/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0065340"/>
                  </a:ext>
                </a:extLst>
              </a:tr>
              <a:tr h="275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./tensorflow/python/framework/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7097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7796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6991853"/>
                  </a:ext>
                </a:extLst>
              </a:tr>
              <a:tr h="275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./tensorflow/python/kernel_tests/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25391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25391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9931558"/>
                  </a:ext>
                </a:extLst>
              </a:tr>
              <a:tr h="275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./tensorflow/python/lib/core/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606940"/>
                  </a:ext>
                </a:extLst>
              </a:tr>
              <a:tr h="275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./tensorflow/python/lib/io/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50258"/>
                  </a:ext>
                </a:extLst>
              </a:tr>
              <a:tr h="275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./</a:t>
                      </a:r>
                      <a:r>
                        <a:rPr lang="en-US" sz="11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tensorflow</a:t>
                      </a: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/python/ops/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14995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14995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887124"/>
                  </a:ext>
                </a:extLst>
              </a:tr>
              <a:tr h="275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./tensorflow/python/platform/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5807185"/>
                  </a:ext>
                </a:extLst>
              </a:tr>
              <a:tr h="452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./tensorflow/python/platform/default/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873776"/>
                  </a:ext>
                </a:extLst>
              </a:tr>
              <a:tr h="275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./tensorflow/python/summary/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4553505"/>
                  </a:ext>
                </a:extLst>
              </a:tr>
              <a:tr h="275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./tensorflow/python/summary/impl/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7625893"/>
                  </a:ext>
                </a:extLst>
              </a:tr>
              <a:tr h="275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./tensorflow/python/tools/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0850115"/>
                  </a:ext>
                </a:extLst>
              </a:tr>
              <a:tr h="275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./</a:t>
                      </a:r>
                      <a:r>
                        <a:rPr lang="en-US" sz="11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tensorflow</a:t>
                      </a: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/python/training/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7732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7738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8413710"/>
                  </a:ext>
                </a:extLst>
              </a:tr>
              <a:tr h="275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./tensorflow/python/user_ops/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4914970"/>
                  </a:ext>
                </a:extLst>
              </a:tr>
              <a:tr h="275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./tensorflow/python/util/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7957761"/>
                  </a:ext>
                </a:extLst>
              </a:tr>
              <a:tr h="2752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총합계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1552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60921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62603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5023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02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Operations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Trainings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FB13-90A5-4B21-877F-39C6FF528AB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36" y="1484784"/>
            <a:ext cx="7507088" cy="21448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221029"/>
            <a:ext cx="2823021" cy="21931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430" y="3764831"/>
            <a:ext cx="3817242" cy="265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6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Python part</a:t>
            </a:r>
          </a:p>
          <a:p>
            <a:pPr lvl="1"/>
            <a:r>
              <a:rPr lang="en-US" altLang="ko-KR" dirty="0"/>
              <a:t>Various operations and trainings</a:t>
            </a:r>
          </a:p>
          <a:p>
            <a:pPr lvl="1"/>
            <a:r>
              <a:rPr lang="en-US" altLang="ko-KR" dirty="0"/>
              <a:t>API: </a:t>
            </a:r>
          </a:p>
          <a:p>
            <a:pPr lvl="2"/>
            <a:r>
              <a:rPr lang="en-US" altLang="ko-KR" dirty="0"/>
              <a:t>the most complete and the easiest to use</a:t>
            </a:r>
          </a:p>
          <a:p>
            <a:r>
              <a:rPr lang="en-US" altLang="ko-KR" dirty="0"/>
              <a:t>The C++ part</a:t>
            </a:r>
          </a:p>
          <a:p>
            <a:pPr lvl="1"/>
            <a:r>
              <a:rPr lang="en-US" altLang="ko-KR" dirty="0"/>
              <a:t>Framework and kernel functions</a:t>
            </a:r>
          </a:p>
          <a:p>
            <a:pPr lvl="1"/>
            <a:r>
              <a:rPr lang="en-US" altLang="ko-KR" dirty="0"/>
              <a:t>API: </a:t>
            </a:r>
          </a:p>
          <a:p>
            <a:pPr lvl="2"/>
            <a:r>
              <a:rPr lang="en-US" altLang="ko-KR" dirty="0"/>
              <a:t>offer some performance advantages</a:t>
            </a:r>
          </a:p>
          <a:p>
            <a:pPr lvl="2"/>
            <a:r>
              <a:rPr lang="en-US" altLang="ko-KR" dirty="0"/>
              <a:t>supports deployment to small devices such as Android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FB13-90A5-4B21-877F-39C6FF528AB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461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 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endParaRPr lang="en-US" altLang="ko-KR" dirty="0"/>
          </a:p>
          <a:p>
            <a:r>
              <a:rPr lang="en-US" altLang="ko-KR" dirty="0" err="1">
                <a:hlinkClick r:id="rId2"/>
              </a:rPr>
              <a:t>TensorFlow</a:t>
            </a:r>
            <a:r>
              <a:rPr lang="en-US" altLang="ko-KR" dirty="0">
                <a:hlinkClick r:id="rId2"/>
              </a:rPr>
              <a:t> Slim</a:t>
            </a:r>
            <a:endParaRPr lang="en-US" altLang="ko-KR" dirty="0"/>
          </a:p>
          <a:p>
            <a:pPr lvl="1"/>
            <a:r>
              <a:rPr lang="en-US" altLang="ko-KR" dirty="0"/>
              <a:t>a lightweight library for defining, training and evaluating models</a:t>
            </a:r>
          </a:p>
          <a:p>
            <a:r>
              <a:rPr lang="en-US" altLang="ko-KR" dirty="0" err="1">
                <a:hlinkClick r:id="rId3"/>
              </a:rPr>
              <a:t>Skflow</a:t>
            </a:r>
            <a:endParaRPr lang="en-US" altLang="ko-KR" dirty="0"/>
          </a:p>
          <a:p>
            <a:pPr lvl="1"/>
            <a:r>
              <a:rPr lang="en-US" altLang="ko-KR" dirty="0"/>
              <a:t>provide </a:t>
            </a:r>
            <a:r>
              <a:rPr lang="en-US" altLang="ko-KR" dirty="0" err="1"/>
              <a:t>Scikit</a:t>
            </a:r>
            <a:r>
              <a:rPr lang="en-US" altLang="ko-KR" dirty="0"/>
              <a:t> Learn style API</a:t>
            </a:r>
          </a:p>
          <a:p>
            <a:r>
              <a:rPr lang="en-US" altLang="ko-KR" dirty="0" err="1">
                <a:hlinkClick r:id="rId4"/>
              </a:rPr>
              <a:t>PrettyTensor</a:t>
            </a:r>
            <a:endParaRPr lang="en-US" altLang="ko-KR" dirty="0"/>
          </a:p>
          <a:p>
            <a:pPr lvl="1"/>
            <a:r>
              <a:rPr lang="en-US" altLang="ko-KR" dirty="0"/>
              <a:t>support a chainable object syntax to quickly define neural networks</a:t>
            </a:r>
          </a:p>
          <a:p>
            <a:r>
              <a:rPr lang="en-US" altLang="ko-KR" dirty="0" err="1">
                <a:hlinkClick r:id="rId5"/>
              </a:rPr>
              <a:t>TFLearn</a:t>
            </a:r>
            <a:endParaRPr lang="en-US" altLang="ko-KR" dirty="0"/>
          </a:p>
          <a:p>
            <a:pPr lvl="1"/>
            <a:r>
              <a:rPr lang="en-US" altLang="ko-KR" dirty="0"/>
              <a:t>a modular and transparent deep learning library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FB13-90A5-4B21-877F-39C6FF528AB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9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Dataflow-like model</a:t>
            </a:r>
          </a:p>
          <a:p>
            <a:r>
              <a:rPr lang="en-US" altLang="ko-KR" dirty="0"/>
              <a:t>Runs on a wide variety of different H/W platform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FB13-90A5-4B21-877F-39C6FF528AB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58963"/>
            <a:ext cx="2400300" cy="426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3824" y="6414195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※ Source: tensorflow.org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39" y="2924944"/>
            <a:ext cx="4982239" cy="2016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6898" y="4914464"/>
            <a:ext cx="2770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※ Source: github.com/zer0n/</a:t>
            </a:r>
            <a:r>
              <a:rPr lang="en-US" altLang="ko-KR" sz="1000" dirty="0" err="1"/>
              <a:t>deepframeworks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3389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</a:t>
            </a:r>
          </a:p>
          <a:p>
            <a:pPr lvl="1"/>
            <a:r>
              <a:rPr lang="en-US" altLang="ko-KR" dirty="0"/>
              <a:t>definition: an array with more than two axes</a:t>
            </a:r>
          </a:p>
          <a:p>
            <a:pPr lvl="1"/>
            <a:r>
              <a:rPr lang="en-US" altLang="ko-KR" dirty="0"/>
              <a:t>arbitrary dimensionality array</a:t>
            </a:r>
          </a:p>
          <a:p>
            <a:r>
              <a:rPr lang="en-US" altLang="ko-KR" dirty="0"/>
              <a:t>Directed graph describes T/F computation</a:t>
            </a:r>
          </a:p>
          <a:p>
            <a:pPr lvl="1"/>
            <a:r>
              <a:rPr lang="en-US" altLang="ko-KR" dirty="0"/>
              <a:t>node: instantiation of an </a:t>
            </a:r>
            <a:r>
              <a:rPr lang="en-US" altLang="ko-KR" i="1" dirty="0"/>
              <a:t>Operation</a:t>
            </a:r>
          </a:p>
          <a:p>
            <a:r>
              <a:rPr lang="en-US" altLang="ko-KR" i="1" dirty="0"/>
              <a:t>Operation</a:t>
            </a:r>
          </a:p>
          <a:p>
            <a:pPr lvl="1"/>
            <a:r>
              <a:rPr lang="en-US" altLang="ko-KR" dirty="0"/>
              <a:t>an abstract computation</a:t>
            </a:r>
          </a:p>
          <a:p>
            <a:pPr lvl="1"/>
            <a:r>
              <a:rPr lang="en-US" altLang="ko-KR" dirty="0"/>
              <a:t>have attribute(s)</a:t>
            </a:r>
            <a:endParaRPr lang="en-US" altLang="ko-KR" i="1" dirty="0"/>
          </a:p>
          <a:p>
            <a:r>
              <a:rPr lang="en-US" altLang="ko-KR" i="1" dirty="0"/>
              <a:t>Kernel</a:t>
            </a:r>
          </a:p>
          <a:p>
            <a:pPr lvl="1"/>
            <a:r>
              <a:rPr lang="en-US" altLang="ko-KR" dirty="0"/>
              <a:t>particular implementation of an </a:t>
            </a:r>
            <a:r>
              <a:rPr lang="en-US" altLang="ko-KR" i="1" dirty="0"/>
              <a:t>Operation</a:t>
            </a:r>
          </a:p>
          <a:p>
            <a:pPr lvl="1"/>
            <a:r>
              <a:rPr lang="en-US" altLang="ko-KR" dirty="0"/>
              <a:t>run on a type of device (e.g. CPU, GPU)</a:t>
            </a:r>
          </a:p>
          <a:p>
            <a:r>
              <a:rPr lang="en-US" altLang="ko-KR" dirty="0"/>
              <a:t>Variable</a:t>
            </a:r>
          </a:p>
          <a:p>
            <a:pPr lvl="1"/>
            <a:r>
              <a:rPr lang="en-US" altLang="ko-KR" dirty="0"/>
              <a:t>special </a:t>
            </a:r>
            <a:r>
              <a:rPr lang="en-US" altLang="ko-KR" i="1" dirty="0"/>
              <a:t>Operation</a:t>
            </a:r>
            <a:r>
              <a:rPr lang="en-US" altLang="ko-KR" dirty="0"/>
              <a:t> to persistent mutable </a:t>
            </a:r>
            <a:r>
              <a:rPr lang="en-US" altLang="ko-KR" i="1" dirty="0"/>
              <a:t>Tensor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Session</a:t>
            </a:r>
          </a:p>
          <a:p>
            <a:pPr lvl="1"/>
            <a:r>
              <a:rPr lang="en-US" altLang="ko-KR" dirty="0"/>
              <a:t>Created to interact with T/F system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FB13-90A5-4B21-877F-39C6FF528AB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715768" y="2492896"/>
            <a:ext cx="2971032" cy="504056"/>
            <a:chOff x="5849440" y="1340768"/>
            <a:chExt cx="2971032" cy="504056"/>
          </a:xfrm>
        </p:grpSpPr>
        <p:grpSp>
          <p:nvGrpSpPr>
            <p:cNvPr id="12" name="그룹 11"/>
            <p:cNvGrpSpPr/>
            <p:nvPr/>
          </p:nvGrpSpPr>
          <p:grpSpPr>
            <a:xfrm>
              <a:off x="5849440" y="1340768"/>
              <a:ext cx="2971032" cy="504056"/>
              <a:chOff x="5849440" y="1340768"/>
              <a:chExt cx="2971032" cy="504056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6876256" y="1340768"/>
                <a:ext cx="792088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600" dirty="0"/>
                  <a:t>node</a:t>
                </a:r>
                <a:endParaRPr lang="ko-KR" altLang="en-US" sz="1600" dirty="0"/>
              </a:p>
            </p:txBody>
          </p:sp>
          <p:cxnSp>
            <p:nvCxnSpPr>
              <p:cNvPr id="7" name="직선 화살표 연결선 6"/>
              <p:cNvCxnSpPr>
                <a:endCxn id="5" idx="2"/>
              </p:cNvCxnSpPr>
              <p:nvPr/>
            </p:nvCxnSpPr>
            <p:spPr>
              <a:xfrm flipV="1">
                <a:off x="6300192" y="1592796"/>
                <a:ext cx="5760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/>
              <p:cNvCxnSpPr/>
              <p:nvPr/>
            </p:nvCxnSpPr>
            <p:spPr>
              <a:xfrm flipV="1">
                <a:off x="7668344" y="1593632"/>
                <a:ext cx="5760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849440" y="1423519"/>
                <a:ext cx="349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in</a:t>
                </a:r>
                <a:endParaRPr lang="ko-KR" altLang="en-US" sz="16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264180" y="1423519"/>
                <a:ext cx="5562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out</a:t>
                </a:r>
                <a:endParaRPr lang="ko-KR" altLang="en-US" sz="1600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226744" y="1374056"/>
              <a:ext cx="4010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0…*</a:t>
              </a:r>
              <a:endParaRPr lang="ko-KR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63108" y="1374056"/>
              <a:ext cx="4010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0…*</a:t>
              </a:r>
              <a:endParaRPr lang="ko-KR" altLang="en-US" sz="1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00523" y="3104027"/>
            <a:ext cx="1657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※ Source: T/F white paper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2501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613" y="1436221"/>
            <a:ext cx="2305050" cy="2609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T/F code and corresponding computation graph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Single machine and distributed system architecture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FB13-90A5-4B21-877F-39C6FF528AB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60046"/>
            <a:ext cx="6257925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3328" y="6475253"/>
            <a:ext cx="1657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※ Source: T/F white paper</a:t>
            </a:r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4379113"/>
            <a:ext cx="59626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9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899712"/>
            <a:ext cx="3251469" cy="23704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414" y="908720"/>
            <a:ext cx="6697409" cy="23762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Previous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DistBelief</a:t>
            </a:r>
            <a:endParaRPr lang="en-US" altLang="ko-KR" dirty="0"/>
          </a:p>
          <a:p>
            <a:pPr lvl="1"/>
            <a:r>
              <a:rPr lang="en-US" altLang="ko-KR" dirty="0"/>
              <a:t>Downpour SGD</a:t>
            </a:r>
          </a:p>
          <a:p>
            <a:pPr lvl="1"/>
            <a:r>
              <a:rPr lang="en-US" altLang="ko-KR" dirty="0"/>
              <a:t>Sandblaster L-BFGS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Related to</a:t>
            </a:r>
          </a:p>
          <a:p>
            <a:pPr lvl="1"/>
            <a:r>
              <a:rPr lang="en-US" altLang="ko-KR" dirty="0"/>
              <a:t>Project Adam</a:t>
            </a:r>
          </a:p>
          <a:p>
            <a:pPr lvl="2"/>
            <a:r>
              <a:rPr lang="en-US" altLang="ko-KR" dirty="0"/>
              <a:t>MSR</a:t>
            </a:r>
          </a:p>
          <a:p>
            <a:pPr lvl="1"/>
            <a:r>
              <a:rPr lang="en-US" altLang="ko-KR" dirty="0"/>
              <a:t>Parameter</a:t>
            </a:r>
            <a:br>
              <a:rPr lang="en-US" altLang="ko-KR" dirty="0"/>
            </a:br>
            <a:r>
              <a:rPr lang="en-US" altLang="ko-KR" dirty="0"/>
              <a:t>Server project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FB13-90A5-4B21-877F-39C6FF528AB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3239688"/>
            <a:ext cx="3029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※ Source: Large Scale Distributed Deep Networks</a:t>
            </a:r>
            <a:endParaRPr lang="ko-KR" altLang="en-US" sz="1000" dirty="0"/>
          </a:p>
        </p:txBody>
      </p:sp>
      <p:pic>
        <p:nvPicPr>
          <p:cNvPr id="1026" name="Picture 2" descr="https://github.com/dmlc/parameter_server/wiki/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846" y="4113996"/>
            <a:ext cx="3970784" cy="186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18846" y="5944683"/>
            <a:ext cx="3095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※ Source: </a:t>
            </a:r>
            <a:r>
              <a:rPr lang="en-US" altLang="ko-KR" sz="1000" dirty="0">
                <a:hlinkClick r:id="rId5"/>
              </a:rPr>
              <a:t>parameter server architecture github wiki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6282068"/>
            <a:ext cx="18998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※ Source: Project Adam paper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2553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Comparison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527307"/>
              </p:ext>
            </p:extLst>
          </p:nvPr>
        </p:nvGraphicFramePr>
        <p:xfrm>
          <a:off x="466728" y="1602129"/>
          <a:ext cx="8220072" cy="453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95">
                  <a:extLst>
                    <a:ext uri="{9D8B030D-6E8A-4147-A177-3AD203B41FA5}">
                      <a16:colId xmlns:a16="http://schemas.microsoft.com/office/drawing/2014/main" val="14795372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55989284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18297251"/>
                    </a:ext>
                  </a:extLst>
                </a:gridCol>
                <a:gridCol w="1023957">
                  <a:extLst>
                    <a:ext uri="{9D8B030D-6E8A-4147-A177-3AD203B41FA5}">
                      <a16:colId xmlns:a16="http://schemas.microsoft.com/office/drawing/2014/main" val="1534073654"/>
                    </a:ext>
                  </a:extLst>
                </a:gridCol>
                <a:gridCol w="1174296">
                  <a:extLst>
                    <a:ext uri="{9D8B030D-6E8A-4147-A177-3AD203B41FA5}">
                      <a16:colId xmlns:a16="http://schemas.microsoft.com/office/drawing/2014/main" val="2063699021"/>
                    </a:ext>
                  </a:extLst>
                </a:gridCol>
                <a:gridCol w="1174296">
                  <a:extLst>
                    <a:ext uri="{9D8B030D-6E8A-4147-A177-3AD203B41FA5}">
                      <a16:colId xmlns:a16="http://schemas.microsoft.com/office/drawing/2014/main" val="3739882454"/>
                    </a:ext>
                  </a:extLst>
                </a:gridCol>
                <a:gridCol w="1174296">
                  <a:extLst>
                    <a:ext uri="{9D8B030D-6E8A-4147-A177-3AD203B41FA5}">
                      <a16:colId xmlns:a16="http://schemas.microsoft.com/office/drawing/2014/main" val="2345544077"/>
                    </a:ext>
                  </a:extLst>
                </a:gridCol>
              </a:tblGrid>
              <a:tr h="747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Feature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Tensor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Flow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Theano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Torch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Caffe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Chainer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CNTK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059509"/>
                  </a:ext>
                </a:extLst>
              </a:tr>
              <a:tr h="947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Run on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Single Machine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135364"/>
                  </a:ext>
                </a:extLst>
              </a:tr>
              <a:tr h="947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Run on 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Distributed Machines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2782040"/>
                  </a:ext>
                </a:extLst>
              </a:tr>
              <a:tr h="947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Symbolic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differentiation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69415"/>
                  </a:ext>
                </a:extLst>
              </a:tr>
              <a:tr h="947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Implemented by C++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631567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FB13-90A5-4B21-877F-39C6FF528AB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8974" y="6138635"/>
            <a:ext cx="1657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※ Source: T/F white paper</a:t>
            </a:r>
            <a:endParaRPr lang="ko-KR" altLang="en-US" sz="1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66280" y="1052736"/>
            <a:ext cx="822052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Segoe UI" panose="020B0502040204020203" pitchFamily="34" charset="0"/>
              <a:buChar char="■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19138" indent="-2730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85838" indent="-1778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52538" indent="-2667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36688" indent="-1841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For detail, refer to </a:t>
            </a:r>
            <a:r>
              <a:rPr lang="en-US" altLang="ko-KR" dirty="0">
                <a:hlinkClick r:id="rId2"/>
              </a:rPr>
              <a:t>Wikipedia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76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 Device</a:t>
            </a:r>
          </a:p>
          <a:p>
            <a:r>
              <a:rPr lang="en-US" altLang="ko-KR" dirty="0"/>
              <a:t>Multi Device</a:t>
            </a:r>
          </a:p>
          <a:p>
            <a:pPr lvl="1"/>
            <a:r>
              <a:rPr lang="en-US" altLang="ko-KR" dirty="0">
                <a:hlinkClick r:id="rId2"/>
              </a:rPr>
              <a:t>Node placement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Cross-Device Communication</a:t>
            </a:r>
            <a:endParaRPr lang="en-US" altLang="ko-KR" dirty="0"/>
          </a:p>
          <a:p>
            <a:r>
              <a:rPr lang="en-US" altLang="ko-KR" dirty="0"/>
              <a:t>Distributed</a:t>
            </a:r>
          </a:p>
          <a:p>
            <a:pPr lvl="1"/>
            <a:r>
              <a:rPr lang="en-US" altLang="ko-KR" dirty="0"/>
              <a:t>Fault Tolerance</a:t>
            </a:r>
          </a:p>
          <a:p>
            <a:pPr lvl="2"/>
            <a:r>
              <a:rPr lang="en-US" altLang="ko-KR" dirty="0"/>
              <a:t>Error handling between Send-Receive node pair</a:t>
            </a:r>
          </a:p>
          <a:p>
            <a:pPr lvl="2"/>
            <a:r>
              <a:rPr lang="en-US" altLang="ko-KR" dirty="0"/>
              <a:t>Periodic health check to worker process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FB13-90A5-4B21-877F-39C6FF528AB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219" y="3912021"/>
            <a:ext cx="4030642" cy="22141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47098"/>
          <a:stretch/>
        </p:blipFill>
        <p:spPr>
          <a:xfrm>
            <a:off x="5868144" y="1268760"/>
            <a:ext cx="3154338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7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95" y="3407459"/>
            <a:ext cx="3189886" cy="33324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Programming Idioms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Idioms</a:t>
            </a:r>
          </a:p>
          <a:p>
            <a:pPr lvl="1"/>
            <a:r>
              <a:rPr lang="en-US" altLang="ko-KR" dirty="0"/>
              <a:t>Data Parallel Training</a:t>
            </a:r>
          </a:p>
          <a:p>
            <a:pPr lvl="2"/>
            <a:r>
              <a:rPr lang="en-US" altLang="ko-KR" dirty="0"/>
              <a:t>sequential SGD</a:t>
            </a:r>
          </a:p>
          <a:p>
            <a:pPr lvl="1"/>
            <a:r>
              <a:rPr lang="en-US" altLang="ko-KR" dirty="0"/>
              <a:t>Model Parallel Training</a:t>
            </a:r>
          </a:p>
          <a:p>
            <a:pPr lvl="2"/>
            <a:r>
              <a:rPr lang="en-US" altLang="ko-KR" dirty="0"/>
              <a:t>Recurrent deep LSTM</a:t>
            </a:r>
          </a:p>
          <a:p>
            <a:pPr lvl="1"/>
            <a:r>
              <a:rPr lang="en-US" altLang="ko-KR" dirty="0"/>
              <a:t>Concurrent Steps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FB13-90A5-4B21-877F-39C6FF528AB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525" y="926524"/>
            <a:ext cx="4234100" cy="36648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996" y="4484649"/>
            <a:ext cx="2934842" cy="22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8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Metrics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Source</a:t>
            </a:r>
          </a:p>
          <a:p>
            <a:pPr lvl="1"/>
            <a:r>
              <a:rPr lang="en-US" altLang="ko-KR" dirty="0">
                <a:hlinkClick r:id="rId2"/>
              </a:rPr>
              <a:t>https://github.com/tensorflow/tensorflow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Code Summary</a:t>
            </a:r>
          </a:p>
          <a:p>
            <a:pPr lvl="1"/>
            <a:r>
              <a:rPr lang="en-US" altLang="ko-KR" dirty="0"/>
              <a:t>Total 114MB </a:t>
            </a:r>
          </a:p>
          <a:p>
            <a:pPr lvl="2"/>
            <a:r>
              <a:rPr lang="en-US" altLang="ko-KR" dirty="0"/>
              <a:t>3373 files including C/C++, python, HTML, …</a:t>
            </a:r>
          </a:p>
          <a:p>
            <a:pPr marL="808038" lvl="2" indent="0">
              <a:buNone/>
            </a:pP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Top 5 languages for implementation</a:t>
            </a:r>
          </a:p>
          <a:p>
            <a:pPr lvl="2"/>
            <a:r>
              <a:rPr lang="en-US" altLang="ko-KR" dirty="0"/>
              <a:t>C++ and Python are the major languages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Protocol Buffers:</a:t>
            </a:r>
            <a:r>
              <a:rPr lang="en-US" altLang="ko-KR" dirty="0"/>
              <a:t> provide mechanism for serializing structured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FB13-90A5-4B21-877F-39C6FF528AB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13952"/>
              </p:ext>
            </p:extLst>
          </p:nvPr>
        </p:nvGraphicFramePr>
        <p:xfrm>
          <a:off x="971600" y="3684222"/>
          <a:ext cx="7560840" cy="212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437">
                  <a:extLst>
                    <a:ext uri="{9D8B030D-6E8A-4147-A177-3AD203B41FA5}">
                      <a16:colId xmlns:a16="http://schemas.microsoft.com/office/drawing/2014/main" val="1831332009"/>
                    </a:ext>
                  </a:extLst>
                </a:gridCol>
                <a:gridCol w="1020968">
                  <a:extLst>
                    <a:ext uri="{9D8B030D-6E8A-4147-A177-3AD203B41FA5}">
                      <a16:colId xmlns:a16="http://schemas.microsoft.com/office/drawing/2014/main" val="1315264498"/>
                    </a:ext>
                  </a:extLst>
                </a:gridCol>
                <a:gridCol w="1225163">
                  <a:extLst>
                    <a:ext uri="{9D8B030D-6E8A-4147-A177-3AD203B41FA5}">
                      <a16:colId xmlns:a16="http://schemas.microsoft.com/office/drawing/2014/main" val="1904934741"/>
                    </a:ext>
                  </a:extLst>
                </a:gridCol>
                <a:gridCol w="1225163">
                  <a:extLst>
                    <a:ext uri="{9D8B030D-6E8A-4147-A177-3AD203B41FA5}">
                      <a16:colId xmlns:a16="http://schemas.microsoft.com/office/drawing/2014/main" val="3683923536"/>
                    </a:ext>
                  </a:extLst>
                </a:gridCol>
                <a:gridCol w="1520109">
                  <a:extLst>
                    <a:ext uri="{9D8B030D-6E8A-4147-A177-3AD203B41FA5}">
                      <a16:colId xmlns:a16="http://schemas.microsoft.com/office/drawing/2014/main" val="809670865"/>
                    </a:ext>
                  </a:extLst>
                </a:gridCol>
              </a:tblGrid>
              <a:tr h="415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language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files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blank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comment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code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350504"/>
                  </a:ext>
                </a:extLst>
              </a:tr>
              <a:tr h="284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C++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46473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43399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276160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494735"/>
                  </a:ext>
                </a:extLst>
              </a:tr>
              <a:tr h="284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C/C++ Header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23457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44727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86274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176448"/>
                  </a:ext>
                </a:extLst>
              </a:tr>
              <a:tr h="284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Python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27622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46660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97570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115662"/>
                  </a:ext>
                </a:extLst>
              </a:tr>
              <a:tr h="284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Protocol Buffers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7294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8724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481877"/>
                  </a:ext>
                </a:extLst>
              </a:tr>
              <a:tr h="284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Java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8296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17325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49374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048175"/>
                  </a:ext>
                </a:extLst>
              </a:tr>
              <a:tr h="284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C#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4285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8653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34347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816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04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addysLabTheme">
      <a:majorFont>
        <a:latin typeface="Segoe UI Black"/>
        <a:ea typeface="나눔고딕 ExtraBold"/>
        <a:cs typeface=""/>
      </a:majorFont>
      <a:minorFont>
        <a:latin typeface="Segoe U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23591</TotalTime>
  <Words>811</Words>
  <Application>Microsoft Office PowerPoint</Application>
  <PresentationFormat>화면 슬라이드 쇼(4:3)</PresentationFormat>
  <Paragraphs>425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나눔고딕</vt:lpstr>
      <vt:lpstr>나눔고딕 ExtraBold</vt:lpstr>
      <vt:lpstr>나눔바른고딕</vt:lpstr>
      <vt:lpstr>나눔바른고딕OTF</vt:lpstr>
      <vt:lpstr>맑은 고딕</vt:lpstr>
      <vt:lpstr>Arial</vt:lpstr>
      <vt:lpstr>Segoe UI</vt:lpstr>
      <vt:lpstr>Segoe UI Black</vt:lpstr>
      <vt:lpstr>Office 테마</vt:lpstr>
      <vt:lpstr>TensorFlow Internal</vt:lpstr>
      <vt:lpstr>Overview</vt:lpstr>
      <vt:lpstr>Basic concepts</vt:lpstr>
      <vt:lpstr>Programming Model</vt:lpstr>
      <vt:lpstr>Previous work</vt:lpstr>
      <vt:lpstr>Feature Comparison</vt:lpstr>
      <vt:lpstr>Execution Mode</vt:lpstr>
      <vt:lpstr>Programming Idioms</vt:lpstr>
      <vt:lpstr>Code Metrics</vt:lpstr>
      <vt:lpstr>How it works</vt:lpstr>
      <vt:lpstr>Code Structure</vt:lpstr>
      <vt:lpstr>C++ framework</vt:lpstr>
      <vt:lpstr>C++ kernels</vt:lpstr>
      <vt:lpstr>Code Structure</vt:lpstr>
      <vt:lpstr>Python Implementation</vt:lpstr>
      <vt:lpstr>Code Summary</vt:lpstr>
      <vt:lpstr>Meta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Hyunghun Cho</dc:creator>
  <cp:lastModifiedBy>조형헌</cp:lastModifiedBy>
  <cp:revision>1303</cp:revision>
  <cp:lastPrinted>2016-03-16T07:58:14Z</cp:lastPrinted>
  <dcterms:created xsi:type="dcterms:W3CDTF">2014-09-10T15:29:38Z</dcterms:created>
  <dcterms:modified xsi:type="dcterms:W3CDTF">2016-05-27T10:12:14Z</dcterms:modified>
</cp:coreProperties>
</file>