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esktop\System-St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esktop\System-St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esktop\System-St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esktop\System-St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esktop\System-St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esktop\System-St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'time-8'!$B$12</c:f>
              <c:strCache>
                <c:ptCount val="1"/>
                <c:pt idx="0">
                  <c:v>Semi-naïve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'time-8'!$A$13:$A$20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'time-8'!$B$13:$B$20</c:f>
              <c:numCache>
                <c:formatCode>0.000</c:formatCode>
                <c:ptCount val="8"/>
                <c:pt idx="0">
                  <c:v>0.23392220217391305</c:v>
                </c:pt>
                <c:pt idx="1">
                  <c:v>38.176948244260871</c:v>
                </c:pt>
                <c:pt idx="2">
                  <c:v>366.51836863521737</c:v>
                </c:pt>
                <c:pt idx="3">
                  <c:v>318.26559314173915</c:v>
                </c:pt>
                <c:pt idx="4">
                  <c:v>15.00411130573913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'time-8'!$C$12</c:f>
              <c:strCache>
                <c:ptCount val="1"/>
                <c:pt idx="0">
                  <c:v>Smart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'time-8'!$A$13:$A$20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'time-8'!$C$13:$C$20</c:f>
              <c:numCache>
                <c:formatCode>0.000</c:formatCode>
                <c:ptCount val="8"/>
                <c:pt idx="0">
                  <c:v>0.22344255086956522</c:v>
                </c:pt>
                <c:pt idx="1">
                  <c:v>14.434370880260868</c:v>
                </c:pt>
                <c:pt idx="2">
                  <c:v>32.692844386086954</c:v>
                </c:pt>
                <c:pt idx="3">
                  <c:v>64.566435330000004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'time-8'!$D$12</c:f>
              <c:strCache>
                <c:ptCount val="1"/>
                <c:pt idx="0">
                  <c:v>SSC1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'time-8'!$A$13:$A$20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'time-8'!$D$13:$D$20</c:f>
              <c:numCache>
                <c:formatCode>0.000</c:formatCode>
                <c:ptCount val="8"/>
                <c:pt idx="0">
                  <c:v>2.989093930434783E-2</c:v>
                </c:pt>
                <c:pt idx="1">
                  <c:v>3.4770995391304349</c:v>
                </c:pt>
                <c:pt idx="2">
                  <c:v>8.3718301934782602</c:v>
                </c:pt>
                <c:pt idx="3">
                  <c:v>1.2002603651304349</c:v>
                </c:pt>
                <c:pt idx="4">
                  <c:v>0.79648904443478263</c:v>
                </c:pt>
                <c:pt idx="5">
                  <c:v>1.6368077997391304</c:v>
                </c:pt>
                <c:pt idx="6">
                  <c:v>10.165605844608695</c:v>
                </c:pt>
                <c:pt idx="7">
                  <c:v>50.907977693130434</c:v>
                </c:pt>
              </c:numCache>
            </c:numRef>
          </c:val>
        </c:ser>
        <c:ser>
          <c:idx val="3"/>
          <c:order val="3"/>
          <c:tx>
            <c:strRef>
              <c:f>'time-8'!$E$12</c:f>
              <c:strCache>
                <c:ptCount val="1"/>
                <c:pt idx="0">
                  <c:v>SSC2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'time-8'!$A$13:$A$20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'time-8'!$E$13:$E$20</c:f>
              <c:numCache>
                <c:formatCode>0.000</c:formatCode>
                <c:ptCount val="8"/>
                <c:pt idx="0">
                  <c:v>0.27778359043478262</c:v>
                </c:pt>
                <c:pt idx="1">
                  <c:v>10155.420714444348</c:v>
                </c:pt>
                <c:pt idx="2">
                  <c:v>0.4743263660869565</c:v>
                </c:pt>
                <c:pt idx="3">
                  <c:v>0.71115692347826087</c:v>
                </c:pt>
                <c:pt idx="4">
                  <c:v>0.43227899886956522</c:v>
                </c:pt>
                <c:pt idx="5">
                  <c:v>0.86390756547826086</c:v>
                </c:pt>
                <c:pt idx="6">
                  <c:v>5.1282312528695657</c:v>
                </c:pt>
                <c:pt idx="7">
                  <c:v>23.309790357304347</c:v>
                </c:pt>
              </c:numCache>
            </c:numRef>
          </c:val>
        </c:ser>
        <c:ser>
          <c:idx val="4"/>
          <c:order val="4"/>
          <c:tx>
            <c:strRef>
              <c:f>'time-8'!$F$12</c:f>
              <c:strCache>
                <c:ptCount val="1"/>
                <c:pt idx="0">
                  <c:v>SSC12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'time-8'!$A$13:$A$20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'time-8'!$F$13:$F$20</c:f>
              <c:numCache>
                <c:formatCode>0.000</c:formatCode>
                <c:ptCount val="8"/>
                <c:pt idx="0">
                  <c:v>2.508521139130435E-2</c:v>
                </c:pt>
                <c:pt idx="1">
                  <c:v>3.3540095564347827</c:v>
                </c:pt>
                <c:pt idx="2">
                  <c:v>0.60973414739130438</c:v>
                </c:pt>
                <c:pt idx="3">
                  <c:v>0.9728191914782609</c:v>
                </c:pt>
                <c:pt idx="4">
                  <c:v>0.50752003643478261</c:v>
                </c:pt>
                <c:pt idx="5">
                  <c:v>0.9332910814782609</c:v>
                </c:pt>
                <c:pt idx="6">
                  <c:v>4.4196351840869568</c:v>
                </c:pt>
                <c:pt idx="7">
                  <c:v>19.245497209130434</c:v>
                </c:pt>
              </c:numCache>
            </c:numRef>
          </c:val>
        </c:ser>
        <c:ser>
          <c:idx val="5"/>
          <c:order val="5"/>
          <c:tx>
            <c:strRef>
              <c:f>'time-8'!$G$12</c:f>
              <c:strCache>
                <c:ptCount val="1"/>
                <c:pt idx="0">
                  <c:v>Floyd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'time-8'!$A$13:$A$20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'time-8'!$G$13:$G$20</c:f>
              <c:numCache>
                <c:formatCode>0.000</c:formatCode>
                <c:ptCount val="8"/>
                <c:pt idx="0">
                  <c:v>3.7064593856521739</c:v>
                </c:pt>
                <c:pt idx="1">
                  <c:v>0</c:v>
                </c:pt>
                <c:pt idx="2">
                  <c:v>29.459532766086955</c:v>
                </c:pt>
                <c:pt idx="3">
                  <c:v>71.983071640434787</c:v>
                </c:pt>
                <c:pt idx="4">
                  <c:v>27.203103953478262</c:v>
                </c:pt>
                <c:pt idx="5">
                  <c:v>29.660113161304348</c:v>
                </c:pt>
                <c:pt idx="6">
                  <c:v>29.921534877391306</c:v>
                </c:pt>
                <c:pt idx="7">
                  <c:v>29.958336261739131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170768"/>
        <c:axId val="77171328"/>
      </c:barChart>
      <c:catAx>
        <c:axId val="7717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71328"/>
        <c:crossesAt val="1.0000000000000002E-2"/>
        <c:auto val="1"/>
        <c:lblAlgn val="ctr"/>
        <c:lblOffset val="100"/>
        <c:noMultiLvlLbl val="0"/>
      </c:catAx>
      <c:valAx>
        <c:axId val="77171328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7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5"/>
          <c:order val="0"/>
          <c:tx>
            <c:strRef>
              <c:f>'time-8'!$G$34</c:f>
              <c:strCache>
                <c:ptCount val="1"/>
                <c:pt idx="0">
                  <c:v>Floyd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'time-8'!$A$35:$A$41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'time-8'!$G$35:$G$41</c:f>
              <c:numCache>
                <c:formatCode>0.00</c:formatCode>
                <c:ptCount val="7"/>
                <c:pt idx="0">
                  <c:v>1</c:v>
                </c:pt>
                <c:pt idx="1">
                  <c:v>2.0827475363302574</c:v>
                </c:pt>
                <c:pt idx="2">
                  <c:v>4.1400713774103952</c:v>
                </c:pt>
                <c:pt idx="3">
                  <c:v>8.1270642852534927</c:v>
                </c:pt>
                <c:pt idx="4">
                  <c:v>15.165828103777187</c:v>
                </c:pt>
                <c:pt idx="5">
                  <c:v>25.272049008116273</c:v>
                </c:pt>
                <c:pt idx="6">
                  <c:v>40.775070934470897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'time-8'!$D$34</c:f>
              <c:strCache>
                <c:ptCount val="1"/>
                <c:pt idx="0">
                  <c:v>SSC1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'time-8'!$A$35:$A$41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'time-8'!$D$35:$D$41</c:f>
              <c:numCache>
                <c:formatCode>0.00</c:formatCode>
                <c:ptCount val="7"/>
                <c:pt idx="0">
                  <c:v>1</c:v>
                </c:pt>
                <c:pt idx="1">
                  <c:v>1.9984081783229779</c:v>
                </c:pt>
                <c:pt idx="2">
                  <c:v>3.9799220249678315</c:v>
                </c:pt>
                <c:pt idx="3">
                  <c:v>7.8170230967086116</c:v>
                </c:pt>
                <c:pt idx="4">
                  <c:v>14.608284430735528</c:v>
                </c:pt>
                <c:pt idx="5">
                  <c:v>25.993235513576</c:v>
                </c:pt>
                <c:pt idx="6">
                  <c:v>41.472255596116682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'time-8'!$E$34</c:f>
              <c:strCache>
                <c:ptCount val="1"/>
                <c:pt idx="0">
                  <c:v>SSC2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'time-8'!$A$35:$A$41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'time-8'!$E$35:$E$41</c:f>
              <c:numCache>
                <c:formatCode>0.00</c:formatCode>
                <c:ptCount val="7"/>
                <c:pt idx="0">
                  <c:v>1</c:v>
                </c:pt>
                <c:pt idx="1">
                  <c:v>2.0090087935258611</c:v>
                </c:pt>
                <c:pt idx="2">
                  <c:v>3.7218474172289073</c:v>
                </c:pt>
                <c:pt idx="3">
                  <c:v>6.6895855687767796</c:v>
                </c:pt>
                <c:pt idx="4">
                  <c:v>10.247425183633808</c:v>
                </c:pt>
                <c:pt idx="5">
                  <c:v>13.207805395104209</c:v>
                </c:pt>
                <c:pt idx="6">
                  <c:v>13.179883171522727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'time-8'!$F$34</c:f>
              <c:strCache>
                <c:ptCount val="1"/>
                <c:pt idx="0">
                  <c:v>SSC12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'time-8'!$A$35:$A$41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'time-8'!$F$35:$F$41</c:f>
              <c:numCache>
                <c:formatCode>0.00</c:formatCode>
                <c:ptCount val="7"/>
                <c:pt idx="0">
                  <c:v>1</c:v>
                </c:pt>
                <c:pt idx="1">
                  <c:v>1.9241604067039073</c:v>
                </c:pt>
                <c:pt idx="2">
                  <c:v>3.642035016139944</c:v>
                </c:pt>
                <c:pt idx="3">
                  <c:v>6.3758135325732219</c:v>
                </c:pt>
                <c:pt idx="4">
                  <c:v>9.6289885401349835</c:v>
                </c:pt>
                <c:pt idx="5">
                  <c:v>11.687616226019372</c:v>
                </c:pt>
                <c:pt idx="6">
                  <c:v>10.756808374160917</c:v>
                </c:pt>
              </c:numCache>
            </c:numRef>
          </c:val>
          <c:smooth val="0"/>
        </c:ser>
        <c:ser>
          <c:idx val="1"/>
          <c:order val="4"/>
          <c:tx>
            <c:strRef>
              <c:f>'time-8'!$C$34</c:f>
              <c:strCache>
                <c:ptCount val="1"/>
                <c:pt idx="0">
                  <c:v>Smart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'time-8'!$A$35:$A$41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'time-8'!$C$35:$C$41</c:f>
              <c:numCache>
                <c:formatCode>0.00</c:formatCode>
                <c:ptCount val="7"/>
                <c:pt idx="0">
                  <c:v>1</c:v>
                </c:pt>
                <c:pt idx="1">
                  <c:v>1.8728452034041101</c:v>
                </c:pt>
                <c:pt idx="2">
                  <c:v>3.3976684738592349</c:v>
                </c:pt>
                <c:pt idx="3">
                  <c:v>5.0163519975875914</c:v>
                </c:pt>
                <c:pt idx="4">
                  <c:v>5.517642286020191</c:v>
                </c:pt>
                <c:pt idx="5">
                  <c:v>5.9821433435223916</c:v>
                </c:pt>
                <c:pt idx="6">
                  <c:v>5.9211031697444332</c:v>
                </c:pt>
              </c:numCache>
            </c:numRef>
          </c:val>
          <c:smooth val="0"/>
        </c:ser>
        <c:ser>
          <c:idx val="0"/>
          <c:order val="5"/>
          <c:tx>
            <c:strRef>
              <c:f>'time-8'!$B$34</c:f>
              <c:strCache>
                <c:ptCount val="1"/>
                <c:pt idx="0">
                  <c:v>Semi-naïve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'time-8'!$A$35:$A$41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'time-8'!$B$35:$B$41</c:f>
              <c:numCache>
                <c:formatCode>0.00</c:formatCode>
                <c:ptCount val="7"/>
                <c:pt idx="0">
                  <c:v>1</c:v>
                </c:pt>
                <c:pt idx="1">
                  <c:v>1.5315941461005491</c:v>
                </c:pt>
                <c:pt idx="2">
                  <c:v>2.0575319093979862</c:v>
                </c:pt>
                <c:pt idx="3">
                  <c:v>2.3076144184064478</c:v>
                </c:pt>
                <c:pt idx="4">
                  <c:v>2.4004669636998428</c:v>
                </c:pt>
                <c:pt idx="5">
                  <c:v>2.2657231015371218</c:v>
                </c:pt>
                <c:pt idx="6">
                  <c:v>2.0797916791485247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748224"/>
        <c:axId val="148748784"/>
      </c:lineChart>
      <c:catAx>
        <c:axId val="148748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48784"/>
        <c:crosses val="autoZero"/>
        <c:auto val="1"/>
        <c:lblAlgn val="ctr"/>
        <c:lblOffset val="100"/>
        <c:noMultiLvlLbl val="0"/>
      </c:catAx>
      <c:valAx>
        <c:axId val="14874878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48224"/>
        <c:crossesAt val="1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20114521817585301"/>
          <c:y val="5.5555555555555552E-2"/>
          <c:w val="0.28429814328764458"/>
          <c:h val="0.345865686060075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'time-8'!$B$1</c:f>
              <c:strCache>
                <c:ptCount val="1"/>
                <c:pt idx="0">
                  <c:v>Semi-naïve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'time-8'!$A$2:$A$9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'time-8'!$B$2:$B$9</c:f>
              <c:numCache>
                <c:formatCode>General</c:formatCode>
                <c:ptCount val="8"/>
                <c:pt idx="0">
                  <c:v>21.391999999999999</c:v>
                </c:pt>
                <c:pt idx="1">
                  <c:v>0</c:v>
                </c:pt>
                <c:pt idx="2">
                  <c:v>0</c:v>
                </c:pt>
                <c:pt idx="3">
                  <c:v>1576.258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'time-8'!$C$1</c:f>
              <c:strCache>
                <c:ptCount val="1"/>
                <c:pt idx="0">
                  <c:v>Smart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'time-8'!$A$2:$A$9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'time-8'!$C$2:$C$9</c:f>
              <c:numCache>
                <c:formatCode>General</c:formatCode>
                <c:ptCount val="8"/>
                <c:pt idx="0">
                  <c:v>13.734999999999999</c:v>
                </c:pt>
                <c:pt idx="1">
                  <c:v>88.599000000000004</c:v>
                </c:pt>
                <c:pt idx="2">
                  <c:v>116.508</c:v>
                </c:pt>
                <c:pt idx="3">
                  <c:v>87.323999999999998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'time-8'!$D$1</c:f>
              <c:strCache>
                <c:ptCount val="1"/>
                <c:pt idx="0">
                  <c:v>SSC1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'time-8'!$A$2:$A$9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'time-8'!$D$2:$D$9</c:f>
              <c:numCache>
                <c:formatCode>General</c:formatCode>
                <c:ptCount val="8"/>
                <c:pt idx="0">
                  <c:v>0.86199999999999999</c:v>
                </c:pt>
                <c:pt idx="1">
                  <c:v>24.148</c:v>
                </c:pt>
                <c:pt idx="2">
                  <c:v>11.478</c:v>
                </c:pt>
                <c:pt idx="3">
                  <c:v>2.5019999999999998</c:v>
                </c:pt>
                <c:pt idx="4">
                  <c:v>3.3719999999999999</c:v>
                </c:pt>
                <c:pt idx="5">
                  <c:v>13.555999999999999</c:v>
                </c:pt>
                <c:pt idx="6">
                  <c:v>90.055999999999997</c:v>
                </c:pt>
                <c:pt idx="7">
                  <c:v>443.86</c:v>
                </c:pt>
              </c:numCache>
            </c:numRef>
          </c:val>
        </c:ser>
        <c:ser>
          <c:idx val="3"/>
          <c:order val="3"/>
          <c:tx>
            <c:strRef>
              <c:f>'time-8'!$E$1</c:f>
              <c:strCache>
                <c:ptCount val="1"/>
                <c:pt idx="0">
                  <c:v>SSC2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'time-8'!$A$2:$A$9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'time-8'!$E$2:$E$9</c:f>
              <c:numCache>
                <c:formatCode>0.00E+00</c:formatCode>
                <c:ptCount val="8"/>
                <c:pt idx="0" formatCode="General">
                  <c:v>1.363</c:v>
                </c:pt>
                <c:pt idx="1">
                  <c:v>10000</c:v>
                </c:pt>
                <c:pt idx="2" formatCode="General">
                  <c:v>1.1910000000000001</c:v>
                </c:pt>
                <c:pt idx="3" formatCode="General">
                  <c:v>1.7509999999999999</c:v>
                </c:pt>
                <c:pt idx="4" formatCode="General">
                  <c:v>1.1220000000000001</c:v>
                </c:pt>
                <c:pt idx="5" formatCode="General">
                  <c:v>2.0790000000000002</c:v>
                </c:pt>
                <c:pt idx="6" formatCode="General">
                  <c:v>12.824</c:v>
                </c:pt>
                <c:pt idx="7" formatCode="General">
                  <c:v>48.631</c:v>
                </c:pt>
              </c:numCache>
            </c:numRef>
          </c:val>
        </c:ser>
        <c:ser>
          <c:idx val="4"/>
          <c:order val="4"/>
          <c:tx>
            <c:strRef>
              <c:f>'time-8'!$F$1</c:f>
              <c:strCache>
                <c:ptCount val="1"/>
                <c:pt idx="0">
                  <c:v>SSC12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'time-8'!$A$2:$A$9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'time-8'!$F$2:$F$9</c:f>
              <c:numCache>
                <c:formatCode>General</c:formatCode>
                <c:ptCount val="8"/>
                <c:pt idx="0">
                  <c:v>0.88500000000000001</c:v>
                </c:pt>
                <c:pt idx="1">
                  <c:v>18.396000000000001</c:v>
                </c:pt>
                <c:pt idx="2">
                  <c:v>9.0280000000000005</c:v>
                </c:pt>
                <c:pt idx="3">
                  <c:v>2.2799999999999998</c:v>
                </c:pt>
                <c:pt idx="4">
                  <c:v>1.21</c:v>
                </c:pt>
                <c:pt idx="5">
                  <c:v>2.1379999999999999</c:v>
                </c:pt>
                <c:pt idx="6">
                  <c:v>13.645</c:v>
                </c:pt>
                <c:pt idx="7">
                  <c:v>48.064999999999998</c:v>
                </c:pt>
              </c:numCache>
            </c:numRef>
          </c:val>
        </c:ser>
        <c:ser>
          <c:idx val="5"/>
          <c:order val="5"/>
          <c:tx>
            <c:strRef>
              <c:f>'time-8'!$G$1</c:f>
              <c:strCache>
                <c:ptCount val="1"/>
                <c:pt idx="0">
                  <c:v>Floyd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'time-8'!$A$2:$A$9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511760"/>
        <c:axId val="193512320"/>
      </c:barChart>
      <c:catAx>
        <c:axId val="19351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12320"/>
        <c:crossesAt val="0.1"/>
        <c:auto val="1"/>
        <c:lblAlgn val="ctr"/>
        <c:lblOffset val="100"/>
        <c:noMultiLvlLbl val="0"/>
      </c:catAx>
      <c:valAx>
        <c:axId val="19351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1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'TC-80'!$A$1:$A$2</c:f>
              <c:strCache>
                <c:ptCount val="2"/>
                <c:pt idx="0">
                  <c:v>cpu</c:v>
                </c:pt>
                <c:pt idx="1">
                  <c:v>usr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'TC-80'!$A$3:$A$139</c:f>
              <c:numCache>
                <c:formatCode>General</c:formatCode>
                <c:ptCount val="13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17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5</c:v>
                </c:pt>
                <c:pt idx="17">
                  <c:v>28</c:v>
                </c:pt>
                <c:pt idx="18">
                  <c:v>0</c:v>
                </c:pt>
                <c:pt idx="19">
                  <c:v>56</c:v>
                </c:pt>
                <c:pt idx="20">
                  <c:v>53</c:v>
                </c:pt>
                <c:pt idx="21">
                  <c:v>43</c:v>
                </c:pt>
                <c:pt idx="22">
                  <c:v>40</c:v>
                </c:pt>
                <c:pt idx="23">
                  <c:v>15</c:v>
                </c:pt>
                <c:pt idx="24">
                  <c:v>23</c:v>
                </c:pt>
                <c:pt idx="25">
                  <c:v>12</c:v>
                </c:pt>
                <c:pt idx="26">
                  <c:v>16</c:v>
                </c:pt>
                <c:pt idx="27">
                  <c:v>20</c:v>
                </c:pt>
                <c:pt idx="28">
                  <c:v>19</c:v>
                </c:pt>
                <c:pt idx="29">
                  <c:v>33</c:v>
                </c:pt>
                <c:pt idx="30">
                  <c:v>26</c:v>
                </c:pt>
                <c:pt idx="31">
                  <c:v>26</c:v>
                </c:pt>
                <c:pt idx="32">
                  <c:v>7</c:v>
                </c:pt>
                <c:pt idx="33">
                  <c:v>14</c:v>
                </c:pt>
                <c:pt idx="34">
                  <c:v>28</c:v>
                </c:pt>
                <c:pt idx="35">
                  <c:v>1</c:v>
                </c:pt>
                <c:pt idx="36">
                  <c:v>24</c:v>
                </c:pt>
                <c:pt idx="37">
                  <c:v>15</c:v>
                </c:pt>
                <c:pt idx="38">
                  <c:v>23</c:v>
                </c:pt>
                <c:pt idx="39">
                  <c:v>34</c:v>
                </c:pt>
                <c:pt idx="40">
                  <c:v>19</c:v>
                </c:pt>
                <c:pt idx="41">
                  <c:v>4</c:v>
                </c:pt>
                <c:pt idx="42">
                  <c:v>28</c:v>
                </c:pt>
                <c:pt idx="43">
                  <c:v>15</c:v>
                </c:pt>
                <c:pt idx="44">
                  <c:v>33</c:v>
                </c:pt>
                <c:pt idx="45">
                  <c:v>16</c:v>
                </c:pt>
                <c:pt idx="46">
                  <c:v>52</c:v>
                </c:pt>
                <c:pt idx="47">
                  <c:v>22</c:v>
                </c:pt>
                <c:pt idx="48">
                  <c:v>45</c:v>
                </c:pt>
                <c:pt idx="49">
                  <c:v>39</c:v>
                </c:pt>
                <c:pt idx="50">
                  <c:v>25</c:v>
                </c:pt>
                <c:pt idx="51">
                  <c:v>32</c:v>
                </c:pt>
                <c:pt idx="52">
                  <c:v>13</c:v>
                </c:pt>
                <c:pt idx="53">
                  <c:v>20</c:v>
                </c:pt>
                <c:pt idx="54">
                  <c:v>99</c:v>
                </c:pt>
                <c:pt idx="55">
                  <c:v>99</c:v>
                </c:pt>
                <c:pt idx="56">
                  <c:v>82</c:v>
                </c:pt>
                <c:pt idx="57">
                  <c:v>35</c:v>
                </c:pt>
                <c:pt idx="58">
                  <c:v>91</c:v>
                </c:pt>
                <c:pt idx="59">
                  <c:v>58</c:v>
                </c:pt>
                <c:pt idx="60">
                  <c:v>83</c:v>
                </c:pt>
                <c:pt idx="61">
                  <c:v>56</c:v>
                </c:pt>
                <c:pt idx="62">
                  <c:v>73</c:v>
                </c:pt>
                <c:pt idx="63">
                  <c:v>99</c:v>
                </c:pt>
                <c:pt idx="64">
                  <c:v>99</c:v>
                </c:pt>
                <c:pt idx="65">
                  <c:v>99</c:v>
                </c:pt>
                <c:pt idx="66">
                  <c:v>99</c:v>
                </c:pt>
                <c:pt idx="67">
                  <c:v>99</c:v>
                </c:pt>
                <c:pt idx="68">
                  <c:v>99</c:v>
                </c:pt>
                <c:pt idx="69">
                  <c:v>99</c:v>
                </c:pt>
                <c:pt idx="70">
                  <c:v>89</c:v>
                </c:pt>
                <c:pt idx="71">
                  <c:v>99</c:v>
                </c:pt>
                <c:pt idx="72">
                  <c:v>99</c:v>
                </c:pt>
                <c:pt idx="73">
                  <c:v>99</c:v>
                </c:pt>
                <c:pt idx="74">
                  <c:v>98</c:v>
                </c:pt>
                <c:pt idx="75">
                  <c:v>29</c:v>
                </c:pt>
                <c:pt idx="76">
                  <c:v>44</c:v>
                </c:pt>
                <c:pt idx="77">
                  <c:v>66</c:v>
                </c:pt>
                <c:pt idx="78">
                  <c:v>46</c:v>
                </c:pt>
                <c:pt idx="79">
                  <c:v>74</c:v>
                </c:pt>
                <c:pt idx="80">
                  <c:v>76</c:v>
                </c:pt>
                <c:pt idx="81">
                  <c:v>92</c:v>
                </c:pt>
                <c:pt idx="82">
                  <c:v>83</c:v>
                </c:pt>
                <c:pt idx="83">
                  <c:v>97</c:v>
                </c:pt>
                <c:pt idx="84">
                  <c:v>95</c:v>
                </c:pt>
                <c:pt idx="85">
                  <c:v>81</c:v>
                </c:pt>
                <c:pt idx="86">
                  <c:v>22</c:v>
                </c:pt>
                <c:pt idx="87">
                  <c:v>37</c:v>
                </c:pt>
                <c:pt idx="88">
                  <c:v>94</c:v>
                </c:pt>
                <c:pt idx="89">
                  <c:v>84</c:v>
                </c:pt>
                <c:pt idx="90">
                  <c:v>66</c:v>
                </c:pt>
                <c:pt idx="91">
                  <c:v>92</c:v>
                </c:pt>
                <c:pt idx="92">
                  <c:v>98</c:v>
                </c:pt>
                <c:pt idx="93">
                  <c:v>99</c:v>
                </c:pt>
                <c:pt idx="94">
                  <c:v>99</c:v>
                </c:pt>
                <c:pt idx="95">
                  <c:v>99</c:v>
                </c:pt>
                <c:pt idx="96">
                  <c:v>99</c:v>
                </c:pt>
                <c:pt idx="97">
                  <c:v>99</c:v>
                </c:pt>
                <c:pt idx="98">
                  <c:v>87</c:v>
                </c:pt>
                <c:pt idx="99">
                  <c:v>62</c:v>
                </c:pt>
                <c:pt idx="100">
                  <c:v>83</c:v>
                </c:pt>
                <c:pt idx="101">
                  <c:v>99</c:v>
                </c:pt>
                <c:pt idx="102">
                  <c:v>99</c:v>
                </c:pt>
                <c:pt idx="103">
                  <c:v>99</c:v>
                </c:pt>
                <c:pt idx="104">
                  <c:v>98</c:v>
                </c:pt>
                <c:pt idx="105">
                  <c:v>69</c:v>
                </c:pt>
                <c:pt idx="106">
                  <c:v>1</c:v>
                </c:pt>
                <c:pt idx="107">
                  <c:v>7</c:v>
                </c:pt>
                <c:pt idx="108">
                  <c:v>90</c:v>
                </c:pt>
                <c:pt idx="109">
                  <c:v>52</c:v>
                </c:pt>
                <c:pt idx="110">
                  <c:v>49</c:v>
                </c:pt>
                <c:pt idx="111">
                  <c:v>90</c:v>
                </c:pt>
                <c:pt idx="112">
                  <c:v>87</c:v>
                </c:pt>
                <c:pt idx="113">
                  <c:v>92</c:v>
                </c:pt>
                <c:pt idx="114">
                  <c:v>94</c:v>
                </c:pt>
                <c:pt idx="115">
                  <c:v>89</c:v>
                </c:pt>
                <c:pt idx="116">
                  <c:v>100</c:v>
                </c:pt>
                <c:pt idx="117">
                  <c:v>85</c:v>
                </c:pt>
                <c:pt idx="118">
                  <c:v>38</c:v>
                </c:pt>
                <c:pt idx="119">
                  <c:v>7</c:v>
                </c:pt>
                <c:pt idx="120">
                  <c:v>96</c:v>
                </c:pt>
                <c:pt idx="121">
                  <c:v>66</c:v>
                </c:pt>
                <c:pt idx="122">
                  <c:v>78</c:v>
                </c:pt>
                <c:pt idx="123">
                  <c:v>75</c:v>
                </c:pt>
                <c:pt idx="124">
                  <c:v>71</c:v>
                </c:pt>
                <c:pt idx="125">
                  <c:v>81</c:v>
                </c:pt>
                <c:pt idx="126">
                  <c:v>50</c:v>
                </c:pt>
                <c:pt idx="127">
                  <c:v>98</c:v>
                </c:pt>
                <c:pt idx="128">
                  <c:v>43</c:v>
                </c:pt>
                <c:pt idx="129">
                  <c:v>61</c:v>
                </c:pt>
                <c:pt idx="130">
                  <c:v>79</c:v>
                </c:pt>
                <c:pt idx="131">
                  <c:v>56</c:v>
                </c:pt>
                <c:pt idx="132">
                  <c:v>92</c:v>
                </c:pt>
                <c:pt idx="133">
                  <c:v>33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'TC-80'!$R$1:$R$2</c:f>
              <c:strCache>
                <c:ptCount val="2"/>
                <c:pt idx="0">
                  <c:v>disk</c:v>
                </c:pt>
                <c:pt idx="1">
                  <c:v>writ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'TC-80'!$R$3:$R$139</c:f>
              <c:numCache>
                <c:formatCode>0.00</c:formatCode>
                <c:ptCount val="137"/>
                <c:pt idx="0">
                  <c:v>0.2451171875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3.90625E-3</c:v>
                </c:pt>
                <c:pt idx="5">
                  <c:v>0</c:v>
                </c:pt>
                <c:pt idx="6">
                  <c:v>0.140625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34</c:v>
                </c:pt>
                <c:pt idx="11">
                  <c:v>7.8125E-2</c:v>
                </c:pt>
                <c:pt idx="12">
                  <c:v>3.90625E-3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50</c:v>
                </c:pt>
                <c:pt idx="17">
                  <c:v>37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0.92578125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0.7890625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0.859375</c:v>
                </c:pt>
                <c:pt idx="38">
                  <c:v>0</c:v>
                </c:pt>
                <c:pt idx="39">
                  <c:v>0</c:v>
                </c:pt>
                <c:pt idx="40">
                  <c:v>4.296875E-2</c:v>
                </c:pt>
                <c:pt idx="41">
                  <c:v>0</c:v>
                </c:pt>
                <c:pt idx="42">
                  <c:v>0.96875</c:v>
                </c:pt>
                <c:pt idx="43">
                  <c:v>0</c:v>
                </c:pt>
                <c:pt idx="44">
                  <c:v>0</c:v>
                </c:pt>
                <c:pt idx="45">
                  <c:v>2.4375</c:v>
                </c:pt>
                <c:pt idx="46">
                  <c:v>0</c:v>
                </c:pt>
                <c:pt idx="47">
                  <c:v>0</c:v>
                </c:pt>
                <c:pt idx="48">
                  <c:v>1.26171875</c:v>
                </c:pt>
                <c:pt idx="49">
                  <c:v>0</c:v>
                </c:pt>
                <c:pt idx="50">
                  <c:v>5.4609375</c:v>
                </c:pt>
                <c:pt idx="51">
                  <c:v>0</c:v>
                </c:pt>
                <c:pt idx="52">
                  <c:v>0</c:v>
                </c:pt>
                <c:pt idx="53">
                  <c:v>1.67578125</c:v>
                </c:pt>
                <c:pt idx="54">
                  <c:v>0</c:v>
                </c:pt>
                <c:pt idx="55">
                  <c:v>10</c:v>
                </c:pt>
                <c:pt idx="56">
                  <c:v>0</c:v>
                </c:pt>
                <c:pt idx="57">
                  <c:v>0</c:v>
                </c:pt>
                <c:pt idx="58">
                  <c:v>1.48828125</c:v>
                </c:pt>
                <c:pt idx="59">
                  <c:v>3.90625E-3</c:v>
                </c:pt>
                <c:pt idx="60">
                  <c:v>5.89453125</c:v>
                </c:pt>
                <c:pt idx="61">
                  <c:v>0</c:v>
                </c:pt>
                <c:pt idx="62">
                  <c:v>0</c:v>
                </c:pt>
                <c:pt idx="63">
                  <c:v>1.80078125</c:v>
                </c:pt>
                <c:pt idx="64">
                  <c:v>3.90625E-3</c:v>
                </c:pt>
                <c:pt idx="65">
                  <c:v>7.546875</c:v>
                </c:pt>
                <c:pt idx="66">
                  <c:v>0</c:v>
                </c:pt>
                <c:pt idx="67">
                  <c:v>0</c:v>
                </c:pt>
                <c:pt idx="68">
                  <c:v>0.62109375</c:v>
                </c:pt>
                <c:pt idx="69">
                  <c:v>3.90625E-3</c:v>
                </c:pt>
                <c:pt idx="70">
                  <c:v>11</c:v>
                </c:pt>
                <c:pt idx="71">
                  <c:v>0</c:v>
                </c:pt>
                <c:pt idx="72">
                  <c:v>0</c:v>
                </c:pt>
                <c:pt idx="73">
                  <c:v>0.66796875</c:v>
                </c:pt>
                <c:pt idx="74">
                  <c:v>0</c:v>
                </c:pt>
                <c:pt idx="75">
                  <c:v>9.7578125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0.671875</c:v>
                </c:pt>
                <c:pt idx="80">
                  <c:v>42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0.609375</c:v>
                </c:pt>
                <c:pt idx="85">
                  <c:v>36</c:v>
                </c:pt>
                <c:pt idx="86">
                  <c:v>108</c:v>
                </c:pt>
                <c:pt idx="87">
                  <c:v>12</c:v>
                </c:pt>
                <c:pt idx="88">
                  <c:v>0</c:v>
                </c:pt>
                <c:pt idx="89">
                  <c:v>1.3984375</c:v>
                </c:pt>
                <c:pt idx="90">
                  <c:v>0</c:v>
                </c:pt>
                <c:pt idx="91">
                  <c:v>34</c:v>
                </c:pt>
                <c:pt idx="92">
                  <c:v>0</c:v>
                </c:pt>
                <c:pt idx="93">
                  <c:v>0</c:v>
                </c:pt>
                <c:pt idx="94">
                  <c:v>1.26953125</c:v>
                </c:pt>
                <c:pt idx="95">
                  <c:v>0</c:v>
                </c:pt>
                <c:pt idx="96">
                  <c:v>48</c:v>
                </c:pt>
                <c:pt idx="97">
                  <c:v>106</c:v>
                </c:pt>
                <c:pt idx="98">
                  <c:v>109</c:v>
                </c:pt>
                <c:pt idx="99">
                  <c:v>103</c:v>
                </c:pt>
                <c:pt idx="100">
                  <c:v>86</c:v>
                </c:pt>
                <c:pt idx="101">
                  <c:v>108</c:v>
                </c:pt>
                <c:pt idx="102">
                  <c:v>111</c:v>
                </c:pt>
                <c:pt idx="103">
                  <c:v>0</c:v>
                </c:pt>
                <c:pt idx="104">
                  <c:v>0.3671875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0.18359375</c:v>
                </c:pt>
                <c:pt idx="111">
                  <c:v>0</c:v>
                </c:pt>
                <c:pt idx="112">
                  <c:v>7.8125E-3</c:v>
                </c:pt>
                <c:pt idx="113">
                  <c:v>0</c:v>
                </c:pt>
                <c:pt idx="114">
                  <c:v>0</c:v>
                </c:pt>
                <c:pt idx="115">
                  <c:v>0.18359375</c:v>
                </c:pt>
                <c:pt idx="116">
                  <c:v>0</c:v>
                </c:pt>
                <c:pt idx="117">
                  <c:v>2.89453125</c:v>
                </c:pt>
                <c:pt idx="118">
                  <c:v>0</c:v>
                </c:pt>
                <c:pt idx="119">
                  <c:v>0</c:v>
                </c:pt>
                <c:pt idx="120">
                  <c:v>0.5</c:v>
                </c:pt>
                <c:pt idx="121">
                  <c:v>0.32421875</c:v>
                </c:pt>
                <c:pt idx="122">
                  <c:v>61</c:v>
                </c:pt>
                <c:pt idx="123">
                  <c:v>117</c:v>
                </c:pt>
                <c:pt idx="124">
                  <c:v>101</c:v>
                </c:pt>
                <c:pt idx="125">
                  <c:v>98</c:v>
                </c:pt>
                <c:pt idx="126">
                  <c:v>86</c:v>
                </c:pt>
                <c:pt idx="127">
                  <c:v>121</c:v>
                </c:pt>
                <c:pt idx="128">
                  <c:v>107</c:v>
                </c:pt>
                <c:pt idx="129">
                  <c:v>110</c:v>
                </c:pt>
                <c:pt idx="130">
                  <c:v>13</c:v>
                </c:pt>
                <c:pt idx="131">
                  <c:v>1.05078125</c:v>
                </c:pt>
                <c:pt idx="132">
                  <c:v>0</c:v>
                </c:pt>
                <c:pt idx="133">
                  <c:v>0</c:v>
                </c:pt>
                <c:pt idx="134">
                  <c:v>4.6875E-2</c:v>
                </c:pt>
                <c:pt idx="135">
                  <c:v>0</c:v>
                </c:pt>
                <c:pt idx="136">
                  <c:v>0.328125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'TC-80'!$S$1:$S$2</c:f>
              <c:strCache>
                <c:ptCount val="2"/>
                <c:pt idx="0">
                  <c:v>net</c:v>
                </c:pt>
                <c:pt idx="1">
                  <c:v>recv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'TC-80'!$S$3:$S$139</c:f>
              <c:numCache>
                <c:formatCode>0.00</c:formatCode>
                <c:ptCount val="137"/>
                <c:pt idx="0">
                  <c:v>0</c:v>
                </c:pt>
                <c:pt idx="1">
                  <c:v>3.6334991455078125E-4</c:v>
                </c:pt>
                <c:pt idx="2">
                  <c:v>9.403228759765625E-4</c:v>
                </c:pt>
                <c:pt idx="3">
                  <c:v>3.85284423828125E-4</c:v>
                </c:pt>
                <c:pt idx="4">
                  <c:v>1.9998550415039063E-3</c:v>
                </c:pt>
                <c:pt idx="5">
                  <c:v>5.2194595336914063E-3</c:v>
                </c:pt>
                <c:pt idx="6">
                  <c:v>2.2220611572265625E-4</c:v>
                </c:pt>
                <c:pt idx="7">
                  <c:v>2.1484375E-2</c:v>
                </c:pt>
                <c:pt idx="8">
                  <c:v>13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8.88671875E-2</c:v>
                </c:pt>
                <c:pt idx="18">
                  <c:v>3.0994415283203125E-4</c:v>
                </c:pt>
                <c:pt idx="19">
                  <c:v>0.55859375</c:v>
                </c:pt>
                <c:pt idx="20">
                  <c:v>0.4248046875</c:v>
                </c:pt>
                <c:pt idx="21">
                  <c:v>0.3955078125</c:v>
                </c:pt>
                <c:pt idx="22">
                  <c:v>0.3671875</c:v>
                </c:pt>
                <c:pt idx="23">
                  <c:v>3.22265625E-2</c:v>
                </c:pt>
                <c:pt idx="24">
                  <c:v>0.443359375</c:v>
                </c:pt>
                <c:pt idx="25">
                  <c:v>5.2734375E-2</c:v>
                </c:pt>
                <c:pt idx="26">
                  <c:v>0.4404296875</c:v>
                </c:pt>
                <c:pt idx="27">
                  <c:v>3.3203125E-2</c:v>
                </c:pt>
                <c:pt idx="28">
                  <c:v>0.494140625</c:v>
                </c:pt>
                <c:pt idx="29">
                  <c:v>0.447265625</c:v>
                </c:pt>
                <c:pt idx="30">
                  <c:v>3.41796875E-2</c:v>
                </c:pt>
                <c:pt idx="31">
                  <c:v>0.4921875</c:v>
                </c:pt>
                <c:pt idx="32">
                  <c:v>8.7890625E-2</c:v>
                </c:pt>
                <c:pt idx="33">
                  <c:v>0.9482421875</c:v>
                </c:pt>
                <c:pt idx="34">
                  <c:v>5.37109375E-2</c:v>
                </c:pt>
                <c:pt idx="35">
                  <c:v>4.58984375E-2</c:v>
                </c:pt>
                <c:pt idx="36">
                  <c:v>0.5537109375</c:v>
                </c:pt>
                <c:pt idx="37">
                  <c:v>0.6318359375</c:v>
                </c:pt>
                <c:pt idx="38">
                  <c:v>3.515625E-2</c:v>
                </c:pt>
                <c:pt idx="39">
                  <c:v>0.6396484375</c:v>
                </c:pt>
                <c:pt idx="40">
                  <c:v>3.9150390625</c:v>
                </c:pt>
                <c:pt idx="41">
                  <c:v>8.8214874267578125E-4</c:v>
                </c:pt>
                <c:pt idx="42">
                  <c:v>6.0546875E-2</c:v>
                </c:pt>
                <c:pt idx="43">
                  <c:v>0.607421875</c:v>
                </c:pt>
                <c:pt idx="44">
                  <c:v>1.2412109375</c:v>
                </c:pt>
                <c:pt idx="45">
                  <c:v>3.61328125E-2</c:v>
                </c:pt>
                <c:pt idx="46">
                  <c:v>0.74609375</c:v>
                </c:pt>
                <c:pt idx="47">
                  <c:v>0.1005859375</c:v>
                </c:pt>
                <c:pt idx="48">
                  <c:v>23</c:v>
                </c:pt>
                <c:pt idx="49">
                  <c:v>6.34765625E-2</c:v>
                </c:pt>
                <c:pt idx="50">
                  <c:v>0.6767578125</c:v>
                </c:pt>
                <c:pt idx="51">
                  <c:v>3.0849609375</c:v>
                </c:pt>
                <c:pt idx="52">
                  <c:v>3.80859375E-2</c:v>
                </c:pt>
                <c:pt idx="53">
                  <c:v>0.853515625</c:v>
                </c:pt>
                <c:pt idx="54">
                  <c:v>4.4155120849609375E-4</c:v>
                </c:pt>
                <c:pt idx="55">
                  <c:v>0</c:v>
                </c:pt>
                <c:pt idx="56">
                  <c:v>1.01953125</c:v>
                </c:pt>
                <c:pt idx="57">
                  <c:v>99</c:v>
                </c:pt>
                <c:pt idx="58">
                  <c:v>34</c:v>
                </c:pt>
                <c:pt idx="59">
                  <c:v>3.515625E-2</c:v>
                </c:pt>
                <c:pt idx="60">
                  <c:v>1.0380859375</c:v>
                </c:pt>
                <c:pt idx="61">
                  <c:v>8.1181640625</c:v>
                </c:pt>
                <c:pt idx="62">
                  <c:v>1.1064453125</c:v>
                </c:pt>
                <c:pt idx="63">
                  <c:v>2.2411346435546875E-4</c:v>
                </c:pt>
                <c:pt idx="64">
                  <c:v>5.7220458984375E-5</c:v>
                </c:pt>
                <c:pt idx="65">
                  <c:v>1.3151168823242188E-3</c:v>
                </c:pt>
                <c:pt idx="66">
                  <c:v>2.8133392333984375E-4</c:v>
                </c:pt>
                <c:pt idx="67">
                  <c:v>0</c:v>
                </c:pt>
                <c:pt idx="68">
                  <c:v>5.550384521484375E-4</c:v>
                </c:pt>
                <c:pt idx="69">
                  <c:v>1.0290145874023438E-3</c:v>
                </c:pt>
                <c:pt idx="70">
                  <c:v>1.163482666015625E-4</c:v>
                </c:pt>
                <c:pt idx="71">
                  <c:v>1.0042190551757812E-3</c:v>
                </c:pt>
                <c:pt idx="72">
                  <c:v>2.8133392333984375E-4</c:v>
                </c:pt>
                <c:pt idx="73">
                  <c:v>0</c:v>
                </c:pt>
                <c:pt idx="74">
                  <c:v>0.1240234375</c:v>
                </c:pt>
                <c:pt idx="75">
                  <c:v>1.85546875E-2</c:v>
                </c:pt>
                <c:pt idx="76">
                  <c:v>48</c:v>
                </c:pt>
                <c:pt idx="77">
                  <c:v>105</c:v>
                </c:pt>
                <c:pt idx="78">
                  <c:v>107</c:v>
                </c:pt>
                <c:pt idx="79">
                  <c:v>89</c:v>
                </c:pt>
                <c:pt idx="80">
                  <c:v>101</c:v>
                </c:pt>
                <c:pt idx="81">
                  <c:v>96</c:v>
                </c:pt>
                <c:pt idx="82">
                  <c:v>49</c:v>
                </c:pt>
                <c:pt idx="83">
                  <c:v>28</c:v>
                </c:pt>
                <c:pt idx="84">
                  <c:v>5.359649658203125E-4</c:v>
                </c:pt>
                <c:pt idx="85">
                  <c:v>6.275177001953125E-4</c:v>
                </c:pt>
                <c:pt idx="86">
                  <c:v>2.1266937255859375E-3</c:v>
                </c:pt>
                <c:pt idx="87">
                  <c:v>6.93359375E-2</c:v>
                </c:pt>
                <c:pt idx="88">
                  <c:v>1.1875</c:v>
                </c:pt>
                <c:pt idx="89">
                  <c:v>15</c:v>
                </c:pt>
                <c:pt idx="90">
                  <c:v>4.296875E-2</c:v>
                </c:pt>
                <c:pt idx="91">
                  <c:v>1</c:v>
                </c:pt>
                <c:pt idx="92">
                  <c:v>3.77655029296875E-4</c:v>
                </c:pt>
                <c:pt idx="93">
                  <c:v>1.6498565673828125E-4</c:v>
                </c:pt>
                <c:pt idx="94">
                  <c:v>5.7220458984375E-5</c:v>
                </c:pt>
                <c:pt idx="95">
                  <c:v>1.3742446899414063E-3</c:v>
                </c:pt>
                <c:pt idx="96">
                  <c:v>2.2220611572265625E-4</c:v>
                </c:pt>
                <c:pt idx="97">
                  <c:v>0</c:v>
                </c:pt>
                <c:pt idx="98">
                  <c:v>6.14166259765625E-4</c:v>
                </c:pt>
                <c:pt idx="99">
                  <c:v>5.6743621826171875E-4</c:v>
                </c:pt>
                <c:pt idx="100">
                  <c:v>5.18798828125E-4</c:v>
                </c:pt>
                <c:pt idx="101">
                  <c:v>5.0067901611328125E-4</c:v>
                </c:pt>
                <c:pt idx="102">
                  <c:v>2.2220611572265625E-4</c:v>
                </c:pt>
                <c:pt idx="103">
                  <c:v>1.953125E-2</c:v>
                </c:pt>
                <c:pt idx="104">
                  <c:v>9.66796875E-2</c:v>
                </c:pt>
                <c:pt idx="105">
                  <c:v>3.90625E-2</c:v>
                </c:pt>
                <c:pt idx="106">
                  <c:v>1.8310546875E-4</c:v>
                </c:pt>
                <c:pt idx="107">
                  <c:v>3.4716796875</c:v>
                </c:pt>
                <c:pt idx="108">
                  <c:v>93</c:v>
                </c:pt>
                <c:pt idx="109">
                  <c:v>95</c:v>
                </c:pt>
                <c:pt idx="110">
                  <c:v>101</c:v>
                </c:pt>
                <c:pt idx="111">
                  <c:v>101</c:v>
                </c:pt>
                <c:pt idx="112">
                  <c:v>75</c:v>
                </c:pt>
                <c:pt idx="113">
                  <c:v>112</c:v>
                </c:pt>
                <c:pt idx="114">
                  <c:v>85</c:v>
                </c:pt>
                <c:pt idx="115">
                  <c:v>4.810546875</c:v>
                </c:pt>
                <c:pt idx="116">
                  <c:v>6.1511993408203125E-4</c:v>
                </c:pt>
                <c:pt idx="117">
                  <c:v>7.9250335693359375E-4</c:v>
                </c:pt>
                <c:pt idx="118">
                  <c:v>1.8768310546875E-3</c:v>
                </c:pt>
                <c:pt idx="119">
                  <c:v>3.7109375E-2</c:v>
                </c:pt>
                <c:pt idx="120">
                  <c:v>3.80859375E-2</c:v>
                </c:pt>
                <c:pt idx="121">
                  <c:v>2.322265625</c:v>
                </c:pt>
                <c:pt idx="122">
                  <c:v>4.39453125E-2</c:v>
                </c:pt>
                <c:pt idx="123">
                  <c:v>0.6669921875</c:v>
                </c:pt>
                <c:pt idx="124">
                  <c:v>1.1865234375</c:v>
                </c:pt>
                <c:pt idx="125">
                  <c:v>3.8213729858398438E-3</c:v>
                </c:pt>
                <c:pt idx="126">
                  <c:v>7.6171875E-2</c:v>
                </c:pt>
                <c:pt idx="127">
                  <c:v>0.1640625</c:v>
                </c:pt>
                <c:pt idx="128">
                  <c:v>0.466796875</c:v>
                </c:pt>
                <c:pt idx="129">
                  <c:v>4.39453125E-2</c:v>
                </c:pt>
                <c:pt idx="130">
                  <c:v>0.373046875</c:v>
                </c:pt>
                <c:pt idx="131">
                  <c:v>8.8214874267578125E-4</c:v>
                </c:pt>
                <c:pt idx="132">
                  <c:v>4.296875E-2</c:v>
                </c:pt>
                <c:pt idx="133">
                  <c:v>4.296875E-2</c:v>
                </c:pt>
                <c:pt idx="134">
                  <c:v>3.0765533447265625E-3</c:v>
                </c:pt>
                <c:pt idx="135">
                  <c:v>1.6498565673828125E-4</c:v>
                </c:pt>
                <c:pt idx="136">
                  <c:v>1.735687255859375E-4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517360"/>
        <c:axId val="193517920"/>
      </c:lineChart>
      <c:catAx>
        <c:axId val="193517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517920"/>
        <c:crosses val="autoZero"/>
        <c:auto val="1"/>
        <c:lblAlgn val="ctr"/>
        <c:lblOffset val="100"/>
        <c:noMultiLvlLbl val="0"/>
      </c:catAx>
      <c:valAx>
        <c:axId val="19351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1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505734145283627"/>
          <c:y val="4.8255055924841528E-2"/>
          <c:w val="0.72988512321272669"/>
          <c:h val="9.566632687290953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'TC-9-80'!$A$1:$A$2</c:f>
              <c:strCache>
                <c:ptCount val="2"/>
                <c:pt idx="0">
                  <c:v>cpu</c:v>
                </c:pt>
                <c:pt idx="1">
                  <c:v>usr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'TC-9-80'!$A$3:$A$21</c:f>
              <c:numCache>
                <c:formatCode>General</c:formatCode>
                <c:ptCount val="1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17</c:v>
                </c:pt>
                <c:pt idx="5">
                  <c:v>3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5</c:v>
                </c:pt>
                <c:pt idx="18">
                  <c:v>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'TC-9-80'!$R$1:$R$2</c:f>
              <c:strCache>
                <c:ptCount val="2"/>
                <c:pt idx="0">
                  <c:v>disk</c:v>
                </c:pt>
                <c:pt idx="1">
                  <c:v>writ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'TC-9-80'!$R$3:$R$21</c:f>
              <c:numCache>
                <c:formatCode>0.00</c:formatCode>
                <c:ptCount val="19"/>
                <c:pt idx="0">
                  <c:v>0.2490234375</c:v>
                </c:pt>
                <c:pt idx="1">
                  <c:v>0</c:v>
                </c:pt>
                <c:pt idx="2">
                  <c:v>0</c:v>
                </c:pt>
                <c:pt idx="3">
                  <c:v>3.90625E-3</c:v>
                </c:pt>
                <c:pt idx="4">
                  <c:v>3.90625E-3</c:v>
                </c:pt>
                <c:pt idx="5">
                  <c:v>0</c:v>
                </c:pt>
                <c:pt idx="6">
                  <c:v>0.140625</c:v>
                </c:pt>
                <c:pt idx="7">
                  <c:v>0</c:v>
                </c:pt>
                <c:pt idx="8">
                  <c:v>0</c:v>
                </c:pt>
                <c:pt idx="9">
                  <c:v>2.734375E-2</c:v>
                </c:pt>
                <c:pt idx="10">
                  <c:v>0</c:v>
                </c:pt>
                <c:pt idx="11">
                  <c:v>0</c:v>
                </c:pt>
                <c:pt idx="12">
                  <c:v>4.296875E-2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110</c:v>
                </c:pt>
                <c:pt idx="18">
                  <c:v>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'TC-9-80'!$S$1:$S$2</c:f>
              <c:strCache>
                <c:ptCount val="2"/>
                <c:pt idx="0">
                  <c:v>net</c:v>
                </c:pt>
                <c:pt idx="1">
                  <c:v>recv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'TC-9-80'!$S$3:$S$21</c:f>
              <c:numCache>
                <c:formatCode>0.00</c:formatCode>
                <c:ptCount val="19"/>
                <c:pt idx="0">
                  <c:v>0</c:v>
                </c:pt>
                <c:pt idx="1">
                  <c:v>6.2084197998046875E-4</c:v>
                </c:pt>
                <c:pt idx="2">
                  <c:v>7.6389312744140625E-4</c:v>
                </c:pt>
                <c:pt idx="3">
                  <c:v>1.68609619140625E-3</c:v>
                </c:pt>
                <c:pt idx="4">
                  <c:v>4.21905517578125E-3</c:v>
                </c:pt>
                <c:pt idx="5">
                  <c:v>1.0557174682617188E-3</c:v>
                </c:pt>
                <c:pt idx="6">
                  <c:v>5.2547454833984375E-3</c:v>
                </c:pt>
                <c:pt idx="7">
                  <c:v>2.5390625E-2</c:v>
                </c:pt>
                <c:pt idx="8">
                  <c:v>2.4080276489257813E-3</c:v>
                </c:pt>
                <c:pt idx="9">
                  <c:v>3.77655029296875E-4</c:v>
                </c:pt>
                <c:pt idx="10">
                  <c:v>2.2411346435546875E-4</c:v>
                </c:pt>
                <c:pt idx="11">
                  <c:v>5.7220458984375E-5</c:v>
                </c:pt>
                <c:pt idx="12">
                  <c:v>5.79833984375E-4</c:v>
                </c:pt>
                <c:pt idx="13">
                  <c:v>2.8133392333984375E-4</c:v>
                </c:pt>
                <c:pt idx="14">
                  <c:v>4.024505615234375E-4</c:v>
                </c:pt>
                <c:pt idx="15">
                  <c:v>9.403228759765625E-4</c:v>
                </c:pt>
                <c:pt idx="16">
                  <c:v>86</c:v>
                </c:pt>
                <c:pt idx="17">
                  <c:v>39</c:v>
                </c:pt>
                <c:pt idx="18">
                  <c:v>6.54296875E-2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521280"/>
        <c:axId val="193521840"/>
      </c:lineChart>
      <c:catAx>
        <c:axId val="1935212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93521840"/>
        <c:crosses val="autoZero"/>
        <c:auto val="1"/>
        <c:lblAlgn val="ctr"/>
        <c:lblOffset val="100"/>
        <c:noMultiLvlLbl val="0"/>
      </c:catAx>
      <c:valAx>
        <c:axId val="19352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2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684589484309656"/>
          <c:y val="5.5148635342676035E-2"/>
          <c:w val="0.72630821031380688"/>
          <c:h val="9.566632687290953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'time-8'!$B$44</c:f>
              <c:strCache>
                <c:ptCount val="1"/>
                <c:pt idx="0">
                  <c:v>Smart-multicore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'time-8'!$B$45:$B$52</c:f>
              <c:numCache>
                <c:formatCode>0.000</c:formatCode>
                <c:ptCount val="8"/>
                <c:pt idx="0">
                  <c:v>0.22344255086956522</c:v>
                </c:pt>
                <c:pt idx="1">
                  <c:v>14.434370880260868</c:v>
                </c:pt>
                <c:pt idx="2">
                  <c:v>32.692844386086954</c:v>
                </c:pt>
                <c:pt idx="3">
                  <c:v>64.566435330000004</c:v>
                </c:pt>
              </c:numCache>
            </c:numRef>
          </c:val>
        </c:ser>
        <c:ser>
          <c:idx val="1"/>
          <c:order val="1"/>
          <c:tx>
            <c:strRef>
              <c:f>'time-8'!$C$44</c:f>
              <c:strCache>
                <c:ptCount val="1"/>
                <c:pt idx="0">
                  <c:v>Smart-cluster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'time-8'!$C$45:$C$52</c:f>
              <c:numCache>
                <c:formatCode>General</c:formatCode>
                <c:ptCount val="8"/>
                <c:pt idx="0">
                  <c:v>13.734999999999999</c:v>
                </c:pt>
                <c:pt idx="1">
                  <c:v>88.599000000000004</c:v>
                </c:pt>
                <c:pt idx="2">
                  <c:v>116.508</c:v>
                </c:pt>
                <c:pt idx="3">
                  <c:v>87.323999999999998</c:v>
                </c:pt>
              </c:numCache>
            </c:numRef>
          </c:val>
        </c:ser>
        <c:ser>
          <c:idx val="2"/>
          <c:order val="2"/>
          <c:tx>
            <c:strRef>
              <c:f>'time-8'!$D$44</c:f>
              <c:strCache>
                <c:ptCount val="1"/>
                <c:pt idx="0">
                  <c:v>SSC1-multicore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'time-8'!$D$45:$D$52</c:f>
              <c:numCache>
                <c:formatCode>0.000</c:formatCode>
                <c:ptCount val="8"/>
                <c:pt idx="0">
                  <c:v>2.989093930434783E-2</c:v>
                </c:pt>
                <c:pt idx="1">
                  <c:v>3.4770995391304349</c:v>
                </c:pt>
                <c:pt idx="2">
                  <c:v>8.3718301934782602</c:v>
                </c:pt>
                <c:pt idx="3">
                  <c:v>1.2002603651304349</c:v>
                </c:pt>
                <c:pt idx="4">
                  <c:v>0.79648904443478263</c:v>
                </c:pt>
                <c:pt idx="5">
                  <c:v>1.6368077997391304</c:v>
                </c:pt>
                <c:pt idx="6">
                  <c:v>10.165605844608695</c:v>
                </c:pt>
                <c:pt idx="7">
                  <c:v>50.907977693130434</c:v>
                </c:pt>
              </c:numCache>
            </c:numRef>
          </c:val>
        </c:ser>
        <c:ser>
          <c:idx val="3"/>
          <c:order val="3"/>
          <c:tx>
            <c:strRef>
              <c:f>'time-8'!$E$44</c:f>
              <c:strCache>
                <c:ptCount val="1"/>
                <c:pt idx="0">
                  <c:v>SSC1-cluster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'time-8'!$E$45:$E$52</c:f>
              <c:numCache>
                <c:formatCode>General</c:formatCode>
                <c:ptCount val="8"/>
                <c:pt idx="0">
                  <c:v>0.57399999999999995</c:v>
                </c:pt>
                <c:pt idx="1">
                  <c:v>15.151</c:v>
                </c:pt>
                <c:pt idx="2">
                  <c:v>11.191000000000001</c:v>
                </c:pt>
                <c:pt idx="3">
                  <c:v>2.1030000000000002</c:v>
                </c:pt>
                <c:pt idx="4">
                  <c:v>3.0910000000000002</c:v>
                </c:pt>
                <c:pt idx="5">
                  <c:v>12.865</c:v>
                </c:pt>
                <c:pt idx="6">
                  <c:v>84.191000000000003</c:v>
                </c:pt>
                <c:pt idx="7">
                  <c:v>416.82799999999997</c:v>
                </c:pt>
              </c:numCache>
            </c:numRef>
          </c:val>
        </c:ser>
        <c:ser>
          <c:idx val="4"/>
          <c:order val="4"/>
          <c:tx>
            <c:strRef>
              <c:f>'time-8'!$F$44</c:f>
              <c:strCache>
                <c:ptCount val="1"/>
                <c:pt idx="0">
                  <c:v>SSC2-multicore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'time-8'!$F$45:$F$52</c:f>
              <c:numCache>
                <c:formatCode>0.000</c:formatCode>
                <c:ptCount val="8"/>
                <c:pt idx="0">
                  <c:v>0.27778359043478262</c:v>
                </c:pt>
                <c:pt idx="1">
                  <c:v>10155.420714444348</c:v>
                </c:pt>
                <c:pt idx="2">
                  <c:v>0.4743263660869565</c:v>
                </c:pt>
                <c:pt idx="3">
                  <c:v>0.71115692347826087</c:v>
                </c:pt>
                <c:pt idx="4">
                  <c:v>0.43227899886956522</c:v>
                </c:pt>
                <c:pt idx="5">
                  <c:v>0.86390756547826086</c:v>
                </c:pt>
                <c:pt idx="6">
                  <c:v>5.1282312528695657</c:v>
                </c:pt>
                <c:pt idx="7">
                  <c:v>23.309790357304347</c:v>
                </c:pt>
              </c:numCache>
            </c:numRef>
          </c:val>
        </c:ser>
        <c:ser>
          <c:idx val="5"/>
          <c:order val="5"/>
          <c:tx>
            <c:strRef>
              <c:f>'time-8'!$G$44</c:f>
              <c:strCache>
                <c:ptCount val="1"/>
                <c:pt idx="0">
                  <c:v>SSC2-cluster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'time-8'!$G$45:$G$52</c:f>
              <c:numCache>
                <c:formatCode>0.00E+00</c:formatCode>
                <c:ptCount val="8"/>
                <c:pt idx="0" formatCode="General">
                  <c:v>1.0629999999999999</c:v>
                </c:pt>
                <c:pt idx="1">
                  <c:v>10000</c:v>
                </c:pt>
                <c:pt idx="2" formatCode="General">
                  <c:v>0.95199999999999996</c:v>
                </c:pt>
                <c:pt idx="3" formatCode="General">
                  <c:v>1.319</c:v>
                </c:pt>
                <c:pt idx="4" formatCode="General">
                  <c:v>0.83099999999999996</c:v>
                </c:pt>
                <c:pt idx="5" formatCode="General">
                  <c:v>1.3879999999999999</c:v>
                </c:pt>
                <c:pt idx="6" formatCode="General">
                  <c:v>5.5030000000000001</c:v>
                </c:pt>
                <c:pt idx="7" formatCode="General">
                  <c:v>21.149000000000001</c:v>
                </c:pt>
              </c:numCache>
            </c:numRef>
          </c:val>
        </c:ser>
        <c:ser>
          <c:idx val="6"/>
          <c:order val="6"/>
          <c:tx>
            <c:strRef>
              <c:f>'time-8'!$H$44</c:f>
              <c:strCache>
                <c:ptCount val="1"/>
                <c:pt idx="0">
                  <c:v>SSC12-multicore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'time-8'!$H$45:$H$52</c:f>
              <c:numCache>
                <c:formatCode>0.000</c:formatCode>
                <c:ptCount val="8"/>
                <c:pt idx="0">
                  <c:v>2.508521139130435E-2</c:v>
                </c:pt>
                <c:pt idx="1">
                  <c:v>3.3540095564347827</c:v>
                </c:pt>
                <c:pt idx="2">
                  <c:v>0.60973414739130438</c:v>
                </c:pt>
                <c:pt idx="3">
                  <c:v>0.9728191914782609</c:v>
                </c:pt>
                <c:pt idx="4">
                  <c:v>0.50752003643478261</c:v>
                </c:pt>
                <c:pt idx="5">
                  <c:v>0.9332910814782609</c:v>
                </c:pt>
                <c:pt idx="6">
                  <c:v>4.4196351840869568</c:v>
                </c:pt>
                <c:pt idx="7">
                  <c:v>19.245497209130434</c:v>
                </c:pt>
              </c:numCache>
            </c:numRef>
          </c:val>
        </c:ser>
        <c:ser>
          <c:idx val="7"/>
          <c:order val="7"/>
          <c:tx>
            <c:strRef>
              <c:f>'time-8'!$I$44</c:f>
              <c:strCache>
                <c:ptCount val="1"/>
                <c:pt idx="0">
                  <c:v>SSC12-cluster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'time-8'!$A$45:$A$52</c:f>
              <c:strCache>
                <c:ptCount val="8"/>
                <c:pt idx="0">
                  <c:v>tree-11</c:v>
                </c:pt>
                <c:pt idx="1">
                  <c:v>tree-17</c:v>
                </c:pt>
                <c:pt idx="2">
                  <c:v>grid-150</c:v>
                </c:pt>
                <c:pt idx="3">
                  <c:v>sf-100K</c:v>
                </c:pt>
                <c:pt idx="4">
                  <c:v>gnp-0.001</c:v>
                </c:pt>
                <c:pt idx="5">
                  <c:v>gnp-0.01</c:v>
                </c:pt>
                <c:pt idx="6">
                  <c:v>gnp-0.1</c:v>
                </c:pt>
                <c:pt idx="7">
                  <c:v>gnp-0.5</c:v>
                </c:pt>
              </c:strCache>
            </c:strRef>
          </c:cat>
          <c:val>
            <c:numRef>
              <c:f>'time-8'!$I$45:$I$52</c:f>
              <c:numCache>
                <c:formatCode>General</c:formatCode>
                <c:ptCount val="8"/>
                <c:pt idx="0">
                  <c:v>0.60099999999999998</c:v>
                </c:pt>
                <c:pt idx="1">
                  <c:v>9.5630000000000006</c:v>
                </c:pt>
                <c:pt idx="2">
                  <c:v>8.7729999999999997</c:v>
                </c:pt>
                <c:pt idx="3">
                  <c:v>1.853</c:v>
                </c:pt>
                <c:pt idx="4">
                  <c:v>0.91300000000000003</c:v>
                </c:pt>
                <c:pt idx="5">
                  <c:v>1.4359999999999999</c:v>
                </c:pt>
                <c:pt idx="6">
                  <c:v>6.4109999999999996</c:v>
                </c:pt>
                <c:pt idx="7">
                  <c:v>20.69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892640"/>
        <c:axId val="193893200"/>
      </c:barChart>
      <c:catAx>
        <c:axId val="1938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93200"/>
        <c:crossesAt val="1.0000000000000002E-2"/>
        <c:auto val="1"/>
        <c:lblAlgn val="ctr"/>
        <c:lblOffset val="100"/>
        <c:noMultiLvlLbl val="0"/>
      </c:catAx>
      <c:valAx>
        <c:axId val="193893200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1294-5C7A-4AC6-8168-45E17A7DD7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A42F-E412-40EB-BAF6-EAA0727730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4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A42F-E412-40EB-BAF6-EAA0727730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6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4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5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0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BC8B-8D9E-45F2-B36A-ED6DC1E57926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2C98-D80F-4FE0-A6A1-40FD00FD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and Distributed Recursive Query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Mohan Yang</a:t>
            </a:r>
          </a:p>
          <a:p>
            <a:r>
              <a:rPr lang="en-US" dirty="0" smtClean="0"/>
              <a:t>UCLA CS Department</a:t>
            </a:r>
          </a:p>
          <a:p>
            <a:r>
              <a:rPr lang="en-US" dirty="0" smtClean="0"/>
              <a:t>yang@cs.ucla.edu</a:t>
            </a:r>
          </a:p>
          <a:p>
            <a:endParaRPr lang="en-US" dirty="0"/>
          </a:p>
          <a:p>
            <a:r>
              <a:rPr lang="en-US" dirty="0" smtClean="0"/>
              <a:t>May 30,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on a </a:t>
            </a:r>
            <a:r>
              <a:rPr lang="en-US" dirty="0"/>
              <a:t>Multi-core </a:t>
            </a:r>
            <a:r>
              <a:rPr lang="en-US" dirty="0" smtClean="0"/>
              <a:t>Machine (grid-150)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312744"/>
              </p:ext>
            </p:extLst>
          </p:nvPr>
        </p:nvGraphicFramePr>
        <p:xfrm>
          <a:off x="3627120" y="1825625"/>
          <a:ext cx="493776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7138930" y="3128679"/>
            <a:ext cx="1277957" cy="3966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6887" y="3142317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enough work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27933" y="3844890"/>
            <a:ext cx="3888954" cy="273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7085" y="3660224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by memory bandwidth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77899" y="4519667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many iterations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8207567" y="4483210"/>
            <a:ext cx="870332" cy="43109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77899" y="219349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speedup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8207567" y="2157039"/>
            <a:ext cx="870332" cy="43109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/>
      <p:bldP spid="17" grpId="0"/>
      <p:bldP spid="19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 on a Cluster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1823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own Arrow 4"/>
          <p:cNvSpPr/>
          <p:nvPr/>
        </p:nvSpPr>
        <p:spPr>
          <a:xfrm>
            <a:off x="3135745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279663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747442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62" y="2340817"/>
            <a:ext cx="698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Semi-naïve writes too much, e.g., about |TC| * 150 ≈ 150GB for grid-150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7734" y="1690688"/>
            <a:ext cx="459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</a:t>
            </a:r>
            <a:r>
              <a:rPr lang="en-US" b="1" dirty="0">
                <a:solidFill>
                  <a:srgbClr val="FF0000"/>
                </a:solidFill>
              </a:rPr>
              <a:t>5x</a:t>
            </a:r>
            <a:r>
              <a:rPr lang="en-US" dirty="0"/>
              <a:t> </a:t>
            </a:r>
            <a:r>
              <a:rPr lang="en-US" dirty="0" smtClean="0"/>
              <a:t>slow down comparing to multi-core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61090" y="2340817"/>
            <a:ext cx="849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efficient Floyd implementation in a distributed environment (maybe key-value store)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8478699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993923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153184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7312445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706087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9611801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10776986" y="2710149"/>
            <a:ext cx="429658" cy="2499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13" grpId="0"/>
      <p:bldP spid="13" grpId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in a Cluster (grid-150)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511113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SSC12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824836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445057" y="1828800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disk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vs Cluster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69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4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 for recursive query (expressing computation similar to TC) evaluation:</a:t>
            </a:r>
          </a:p>
          <a:p>
            <a:pPr lvl="1"/>
            <a:r>
              <a:rPr lang="en-US" dirty="0" smtClean="0"/>
              <a:t>if the relation fits in the memory of a single machine, use SSC12 algorithm;</a:t>
            </a:r>
          </a:p>
          <a:p>
            <a:pPr lvl="1"/>
            <a:r>
              <a:rPr lang="en-US" dirty="0" smtClean="0"/>
              <a:t>if not, use Smart algorithm.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Integrate the strategy into DeAL.</a:t>
            </a:r>
          </a:p>
        </p:txBody>
      </p:sp>
    </p:spTree>
    <p:extLst>
      <p:ext uri="{BB962C8B-B14F-4D97-AF65-F5344CB8AC3E}">
        <p14:creationId xmlns:p14="http://schemas.microsoft.com/office/powerpoint/2010/main" val="34353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interest in running big data analytics task on multi-core machines / clusters.</a:t>
            </a:r>
          </a:p>
          <a:p>
            <a:r>
              <a:rPr lang="en-US" dirty="0" smtClean="0"/>
              <a:t>Some complex analytics requires algorithms with iterations and/or recursion.</a:t>
            </a:r>
          </a:p>
          <a:p>
            <a:r>
              <a:rPr lang="en-US" dirty="0" smtClean="0"/>
              <a:t>Study the evaluation of recursive Datalog queries, where each can be viewed as a declarative abstraction of an iterative algorithm. </a:t>
            </a:r>
          </a:p>
          <a:p>
            <a:pPr lvl="1"/>
            <a:r>
              <a:rPr lang="en-US" dirty="0" smtClean="0"/>
              <a:t>Semi-naïve evaluation and many other evaluation algorithms.</a:t>
            </a:r>
          </a:p>
          <a:p>
            <a:pPr lvl="1"/>
            <a:r>
              <a:rPr lang="en-US" dirty="0" smtClean="0"/>
              <a:t>Seeking for compilers that take an analytics task expressed as a recursive Datalog query and optimize it for the target environment.</a:t>
            </a:r>
          </a:p>
          <a:p>
            <a:pPr lvl="1"/>
            <a:r>
              <a:rPr lang="en-US" dirty="0" smtClean="0"/>
              <a:t>Also helpful for imperative implementation of classical graph algorithms (transitive </a:t>
            </a:r>
            <a:r>
              <a:rPr lang="en-US" dirty="0"/>
              <a:t>closure, shortest path, etc</a:t>
            </a:r>
            <a:r>
              <a:rPr lang="en-US" dirty="0" smtClean="0"/>
              <a:t>.) on the most recent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 (TC)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tc(X, X) &lt;- arc(X, _).</a:t>
            </a:r>
          </a:p>
          <a:p>
            <a:pPr marL="0" indent="0">
              <a:buNone/>
            </a:pPr>
            <a:r>
              <a:rPr lang="en-US" dirty="0" smtClean="0"/>
              <a:t>tc(X, Y) &lt;- tc(X, Z), arc(Z, Y).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Semi-naïve Evaluation</a:t>
            </a:r>
          </a:p>
          <a:p>
            <a:pPr marL="0" indent="0">
              <a:buNone/>
            </a:pPr>
            <a:r>
              <a:rPr lang="en-US" dirty="0" smtClean="0"/>
              <a:t>tc(1, X, X, minfs&lt;0&gt;) &lt;- arc(X, _).</a:t>
            </a:r>
          </a:p>
          <a:p>
            <a:pPr marL="0" indent="0">
              <a:buNone/>
            </a:pPr>
            <a:r>
              <a:rPr lang="en-US" dirty="0" smtClean="0"/>
              <a:t>tc(J+1, X, Y, minfs&lt;L&gt;) &lt;- tc(J, X, Z, L</a:t>
            </a:r>
            <a:r>
              <a:rPr lang="en-US" baseline="-25000" dirty="0" smtClean="0"/>
              <a:t>1</a:t>
            </a:r>
            <a:r>
              <a:rPr lang="en-US" smtClean="0"/>
              <a:t>), L</a:t>
            </a:r>
            <a:r>
              <a:rPr lang="en-US" baseline="-25000" smtClean="0"/>
              <a:t>1</a:t>
            </a:r>
            <a:r>
              <a:rPr lang="en-US" smtClean="0"/>
              <a:t>=J-1</a:t>
            </a:r>
            <a:r>
              <a:rPr lang="en-US" dirty="0" smtClean="0"/>
              <a:t>,   // paths of </a:t>
            </a:r>
            <a:r>
              <a:rPr lang="en-US" smtClean="0"/>
              <a:t>length J-1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arc(Z, Y), L=L</a:t>
            </a:r>
            <a:r>
              <a:rPr lang="en-US" baseline="-25000" dirty="0" smtClean="0"/>
              <a:t>1</a:t>
            </a:r>
            <a:r>
              <a:rPr lang="en-US" dirty="0" smtClean="0"/>
              <a:t>+1.        // expand by one edge</a:t>
            </a:r>
          </a:p>
          <a:p>
            <a:r>
              <a:rPr lang="en-US" dirty="0" smtClean="0"/>
              <a:t>Build </a:t>
            </a:r>
            <a:r>
              <a:rPr lang="en-US" dirty="0"/>
              <a:t>an index </a:t>
            </a:r>
            <a:r>
              <a:rPr lang="en-US" dirty="0" smtClean="0"/>
              <a:t>(adjacency list) on </a:t>
            </a:r>
            <a:r>
              <a:rPr lang="en-US" dirty="0"/>
              <a:t>arc s</a:t>
            </a:r>
            <a:r>
              <a:rPr lang="en-US" dirty="0" smtClean="0"/>
              <a:t>ince it is unchanged between iterations. </a:t>
            </a:r>
          </a:p>
          <a:p>
            <a:r>
              <a:rPr lang="en-US" dirty="0" smtClean="0"/>
              <a:t>Requires O(n</a:t>
            </a:r>
            <a:r>
              <a:rPr lang="en-US" dirty="0"/>
              <a:t>) </a:t>
            </a:r>
            <a:r>
              <a:rPr lang="en-US" dirty="0" smtClean="0"/>
              <a:t>iterations</a:t>
            </a:r>
            <a:r>
              <a:rPr lang="en-US" dirty="0"/>
              <a:t> </a:t>
            </a:r>
            <a:r>
              <a:rPr lang="en-US" dirty="0" smtClean="0"/>
              <a:t>for an n-vertex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Algorithm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tc(1</a:t>
            </a:r>
            <a:r>
              <a:rPr lang="en-US" dirty="0"/>
              <a:t>, X</a:t>
            </a:r>
            <a:r>
              <a:rPr lang="en-US" dirty="0" smtClean="0"/>
              <a:t>, X, minfs&lt;0&gt;) &lt;- </a:t>
            </a:r>
            <a:r>
              <a:rPr lang="en-US" dirty="0"/>
              <a:t>arc(X, _).</a:t>
            </a:r>
          </a:p>
          <a:p>
            <a:pPr marL="0" indent="0">
              <a:buNone/>
            </a:pPr>
            <a:r>
              <a:rPr lang="en-US" dirty="0" smtClean="0"/>
              <a:t>tc(1</a:t>
            </a:r>
            <a:r>
              <a:rPr lang="en-US" dirty="0"/>
              <a:t>, X, </a:t>
            </a:r>
            <a:r>
              <a:rPr lang="en-US" dirty="0" smtClean="0"/>
              <a:t>Y, minfs&lt;1&gt;) </a:t>
            </a:r>
            <a:r>
              <a:rPr lang="en-US" dirty="0"/>
              <a:t>&lt;- arc(X, Y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tc(J+1, X</a:t>
            </a:r>
            <a:r>
              <a:rPr lang="en-US" dirty="0"/>
              <a:t>, Y, minfs&lt;L</a:t>
            </a:r>
            <a:r>
              <a:rPr lang="en-US" dirty="0" smtClean="0"/>
              <a:t>&gt;) &lt;- tc(J</a:t>
            </a:r>
            <a:r>
              <a:rPr lang="en-US" dirty="0"/>
              <a:t>, X, Z, L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=2</a:t>
            </a:r>
            <a:r>
              <a:rPr lang="en-US" baseline="30000" dirty="0" smtClean="0"/>
              <a:t>J</a:t>
            </a:r>
            <a:r>
              <a:rPr lang="en-US" dirty="0" smtClean="0"/>
              <a:t>,     // paths of length 2</a:t>
            </a:r>
            <a:r>
              <a:rPr lang="en-US" baseline="30000" dirty="0" smtClean="0"/>
              <a:t>J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 smtClean="0"/>
              <a:t> tc(J</a:t>
            </a:r>
            <a:r>
              <a:rPr lang="en-US" dirty="0"/>
              <a:t>, Z, Y, L</a:t>
            </a:r>
            <a:r>
              <a:rPr lang="en-US" baseline="-25000" dirty="0"/>
              <a:t>2</a:t>
            </a:r>
            <a:r>
              <a:rPr lang="en-US" dirty="0" smtClean="0"/>
              <a:t>), L</a:t>
            </a:r>
            <a:r>
              <a:rPr lang="en-US" baseline="-25000" dirty="0" smtClean="0"/>
              <a:t>2</a:t>
            </a:r>
            <a:r>
              <a:rPr lang="en-US" dirty="0" smtClean="0"/>
              <a:t>&lt;=L</a:t>
            </a:r>
            <a:r>
              <a:rPr lang="en-US" baseline="-25000" dirty="0" smtClean="0"/>
              <a:t>1</a:t>
            </a:r>
            <a:r>
              <a:rPr lang="en-US" dirty="0" smtClean="0"/>
              <a:t>,  // paths of length up to 2</a:t>
            </a:r>
            <a:r>
              <a:rPr lang="en-US" baseline="30000" dirty="0" smtClean="0"/>
              <a:t>J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 smtClean="0"/>
              <a:t> L</a:t>
            </a:r>
            <a:r>
              <a:rPr lang="en-US" dirty="0"/>
              <a:t>=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+L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redundant derivations.</a:t>
            </a:r>
          </a:p>
          <a:p>
            <a:r>
              <a:rPr lang="en-US" dirty="0" smtClean="0"/>
              <a:t>Requires O(log n</a:t>
            </a:r>
            <a:r>
              <a:rPr lang="en-US" dirty="0"/>
              <a:t>) iterations for an n-vertex graph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Single-source Closure (SSC)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 smtClean="0"/>
              <a:t>Assume arc fits in the memory of a </a:t>
            </a:r>
            <a:r>
              <a:rPr lang="en-US" b="1" i="1" dirty="0" smtClean="0">
                <a:solidFill>
                  <a:srgbClr val="FF0000"/>
                </a:solidFill>
              </a:rPr>
              <a:t>single</a:t>
            </a:r>
            <a:r>
              <a:rPr lang="en-US" i="1" dirty="0" smtClean="0"/>
              <a:t> machine.</a:t>
            </a:r>
          </a:p>
          <a:p>
            <a:pPr marL="0" indent="0">
              <a:buNone/>
            </a:pPr>
            <a:r>
              <a:rPr lang="en-US" dirty="0" smtClean="0"/>
              <a:t>For each source vertex x, compute the single-source closure (SSC) defined by</a:t>
            </a:r>
          </a:p>
          <a:p>
            <a:pPr marL="0" indent="0">
              <a:buNone/>
            </a:pPr>
            <a:r>
              <a:rPr lang="en-US" dirty="0" smtClean="0"/>
              <a:t>tc(x, x) &lt;- arc(x, _).</a:t>
            </a:r>
          </a:p>
          <a:p>
            <a:pPr marL="0" indent="0">
              <a:buNone/>
            </a:pPr>
            <a:r>
              <a:rPr lang="en-US" dirty="0" smtClean="0"/>
              <a:t>tc(x, Y) &lt;- tc(x, Z), arc(Z, Y).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SSC1 – semi-naïve evaluation (represent the SSC as a set)</a:t>
            </a:r>
          </a:p>
          <a:p>
            <a:r>
              <a:rPr lang="en-US" dirty="0" smtClean="0"/>
              <a:t>SSC2 – breadth-first search (represent the SSC as an array)</a:t>
            </a:r>
          </a:p>
          <a:p>
            <a:r>
              <a:rPr lang="en-US" dirty="0" smtClean="0"/>
              <a:t>SSC12 – starts with SSC1, switches to SSC2 if the switching condition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73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Floyd-Warshall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Represent TC as an array d[][]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for</a:t>
            </a:r>
            <a:r>
              <a:rPr lang="en-US" dirty="0" smtClean="0"/>
              <a:t> k = 1 </a:t>
            </a:r>
            <a:r>
              <a:rPr lang="en-US" b="1" dirty="0" smtClean="0"/>
              <a:t>to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for</a:t>
            </a:r>
            <a:r>
              <a:rPr lang="en-US" dirty="0" smtClean="0"/>
              <a:t> i = 1 </a:t>
            </a:r>
            <a:r>
              <a:rPr lang="en-US" b="1" dirty="0" smtClean="0"/>
              <a:t>to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for</a:t>
            </a:r>
            <a:r>
              <a:rPr lang="en-US" dirty="0" smtClean="0"/>
              <a:t> j = 1 </a:t>
            </a:r>
            <a:r>
              <a:rPr lang="en-US" b="1" dirty="0" smtClean="0"/>
              <a:t>to</a:t>
            </a:r>
            <a:r>
              <a:rPr lang="en-US" dirty="0" smtClean="0"/>
              <a:t> 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d[i][j] = d[i][j] </a:t>
            </a:r>
            <a:r>
              <a:rPr lang="en-US" b="1" dirty="0" smtClean="0"/>
              <a:t>or</a:t>
            </a:r>
            <a:r>
              <a:rPr lang="en-US" dirty="0" smtClean="0"/>
              <a:t> (d[i][k] </a:t>
            </a:r>
            <a:r>
              <a:rPr lang="en-US" b="1" dirty="0" smtClean="0"/>
              <a:t>and</a:t>
            </a:r>
            <a:r>
              <a:rPr lang="en-US" dirty="0" smtClean="0"/>
              <a:t> d[k][j])</a:t>
            </a:r>
          </a:p>
        </p:txBody>
      </p:sp>
    </p:spTree>
    <p:extLst>
      <p:ext uri="{BB962C8B-B14F-4D97-AF65-F5344CB8AC3E}">
        <p14:creationId xmlns:p14="http://schemas.microsoft.com/office/powerpoint/2010/main" val="12374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87787"/>
              </p:ext>
            </p:extLst>
          </p:nvPr>
        </p:nvGraphicFramePr>
        <p:xfrm>
          <a:off x="838200" y="1825622"/>
          <a:ext cx="10515600" cy="429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859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Multi-core (64core 256G, Pthread)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(8core 32G 1T *</a:t>
                      </a:r>
                      <a:r>
                        <a:rPr lang="en-US" baseline="0" dirty="0" smtClean="0"/>
                        <a:t> 8, Spark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859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Semi-naïve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In memory parallel hash join/set difference/union.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Partition TC by source vertices. Hash-based</a:t>
                      </a:r>
                      <a:r>
                        <a:rPr lang="en-US" baseline="0" dirty="0" smtClean="0"/>
                        <a:t> operators.</a:t>
                      </a:r>
                      <a:endParaRPr lang="en-US" dirty="0"/>
                    </a:p>
                  </a:txBody>
                  <a:tcPr anchor="ctr"/>
                </a:tc>
              </a:tr>
              <a:tr h="859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Smart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859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thread works</a:t>
                      </a:r>
                      <a:r>
                        <a:rPr lang="en-US" baseline="0" dirty="0" smtClean="0"/>
                        <a:t> on one source vertex at a time.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Equally divide source vertices into smaller partitions.</a:t>
                      </a:r>
                      <a:endParaRPr lang="en-US" dirty="0"/>
                    </a:p>
                  </a:txBody>
                  <a:tcPr anchor="ctr"/>
                </a:tc>
              </a:tr>
              <a:tr h="859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Floyd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Equally divide </a:t>
                      </a:r>
                      <a:r>
                        <a:rPr lang="en-US" baseline="0" dirty="0" smtClean="0"/>
                        <a:t>the array into small rectangles.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dirty="0" smtClean="0"/>
              <a:t>Test Graphs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7716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Type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Vertices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Edges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TC Size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tree-11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71,391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71,390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876,392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tree-17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13,766,856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13,766,855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251,744,564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grid-150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45,300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131,698,576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sf-100K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scale-free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350,604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96,157,950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gnp-0.001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G(n, 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100,000,000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gnp-0.01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G(n, 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999,720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100,000,000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gnp-0.1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G(n, 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9,999,550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100,000,000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gnp-0.5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G(n, 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49,986,806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100,000,000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 on a Multi-core Machine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709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own Arrow 7"/>
          <p:cNvSpPr/>
          <p:nvPr/>
        </p:nvSpPr>
        <p:spPr>
          <a:xfrm rot="3122908">
            <a:off x="3999121" y="1693106"/>
            <a:ext cx="429658" cy="8674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8064" y="1690686"/>
            <a:ext cx="23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dirty="0" smtClean="0"/>
              <a:t> 10M times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572773" y="2775597"/>
            <a:ext cx="429658" cy="8674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773" y="2417145"/>
            <a:ext cx="333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representation is less efficient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802108" y="3143604"/>
            <a:ext cx="429658" cy="2058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8957043" y="3143603"/>
            <a:ext cx="429658" cy="2058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0111978" y="3143603"/>
            <a:ext cx="429658" cy="2058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647173" y="3143603"/>
            <a:ext cx="429658" cy="2058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2779846"/>
            <a:ext cx="541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Semi-naïve and Smart require more memory than SSCs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3867529" y="2775598"/>
            <a:ext cx="429658" cy="24261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98503" y="2423775"/>
            <a:ext cx="61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Floyd is only applicable to graphs with small number of vertices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2584901" y="2562948"/>
            <a:ext cx="429658" cy="24261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722056" y="2562948"/>
            <a:ext cx="429658" cy="13194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4884827" y="2562948"/>
            <a:ext cx="429658" cy="17375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6039762" y="2562947"/>
            <a:ext cx="429658" cy="15812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7202533" y="2561939"/>
            <a:ext cx="429658" cy="17385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8333336" y="2561939"/>
            <a:ext cx="429658" cy="15938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9495424" y="2561939"/>
            <a:ext cx="429658" cy="124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10650359" y="2561938"/>
            <a:ext cx="429658" cy="9091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82358" y="2209395"/>
            <a:ext cx="56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SSC12 is the only algorithm that consistently performs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768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Parallel and Distributed Recursive Query Evaluation</vt:lpstr>
      <vt:lpstr>Introduction</vt:lpstr>
      <vt:lpstr>Transitive Closure (TC)</vt:lpstr>
      <vt:lpstr>Smart Algorithm</vt:lpstr>
      <vt:lpstr>Single-source Closure (SSC) Algorithms</vt:lpstr>
      <vt:lpstr>Floyd-Warshall Algorithm</vt:lpstr>
      <vt:lpstr>Algorithm Implementations</vt:lpstr>
      <vt:lpstr>Parameters of Test Graphs</vt:lpstr>
      <vt:lpstr>Execution Time on a Multi-core Machine </vt:lpstr>
      <vt:lpstr>Speedup on a Multi-core Machine (grid-150)</vt:lpstr>
      <vt:lpstr>Execution Time on a Cluster</vt:lpstr>
      <vt:lpstr>Resource Usage in a Cluster (grid-150)</vt:lpstr>
      <vt:lpstr>Multi-core vs Cluster</vt:lpstr>
      <vt:lpstr>Conclusion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Yang</dc:creator>
  <cp:lastModifiedBy>Mohan Yang</cp:lastModifiedBy>
  <cp:revision>245</cp:revision>
  <dcterms:created xsi:type="dcterms:W3CDTF">2014-05-27T00:43:26Z</dcterms:created>
  <dcterms:modified xsi:type="dcterms:W3CDTF">2014-05-30T19:41:38Z</dcterms:modified>
  <cp:contentStatus/>
</cp:coreProperties>
</file>