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F03-48DD-EA4C-9D08-B8441DDAC00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EF03-48DD-EA4C-9D08-B8441DDAC00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6C10-E3E1-BB4A-8B1D-D03C12A2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6.830 Lecture 13</a:t>
            </a:r>
            <a:br>
              <a:rPr lang="en-US" dirty="0" smtClean="0"/>
            </a:br>
            <a:r>
              <a:rPr lang="en-US" dirty="0" smtClean="0"/>
              <a:t>Transactions: Isolation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Quiz 1 Stats:</a:t>
            </a:r>
          </a:p>
          <a:p>
            <a:endParaRPr lang="en-US" dirty="0"/>
          </a:p>
          <a:p>
            <a:r>
              <a:rPr lang="en-US" dirty="0" smtClean="0"/>
              <a:t>Mean: 73, Std. dev.: 9.3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7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particular </a:t>
            </a:r>
            <a:r>
              <a:rPr lang="en-US" sz="2800" dirty="0"/>
              <a:t>ordering of instructions in a schedule S is </a:t>
            </a:r>
            <a:r>
              <a:rPr lang="en-US" sz="2800" i="1" dirty="0"/>
              <a:t>view equivalent </a:t>
            </a:r>
            <a:r>
              <a:rPr lang="en-US" sz="2800" dirty="0"/>
              <a:t>to a serial ordering S' </a:t>
            </a:r>
            <a:r>
              <a:rPr lang="en-US" sz="2800" dirty="0" err="1"/>
              <a:t>iff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Every </a:t>
            </a:r>
            <a:r>
              <a:rPr lang="en-US" sz="2800" dirty="0"/>
              <a:t>value read in S is the same value that was read by the same read in S'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final write of every object is done by the same transaction T in S and S'</a:t>
            </a:r>
          </a:p>
        </p:txBody>
      </p:sp>
    </p:spTree>
    <p:extLst>
      <p:ext uri="{BB962C8B-B14F-4D97-AF65-F5344CB8AC3E}">
        <p14:creationId xmlns:p14="http://schemas.microsoft.com/office/powerpoint/2010/main" val="158576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schedule is </a:t>
            </a:r>
            <a:r>
              <a:rPr lang="en-US" i="1" dirty="0" smtClean="0"/>
              <a:t>conflict </a:t>
            </a:r>
            <a:r>
              <a:rPr lang="en-US" i="1" dirty="0" err="1" smtClean="0"/>
              <a:t>serializable</a:t>
            </a:r>
            <a:r>
              <a:rPr lang="en-US" dirty="0" smtClean="0"/>
              <a:t> </a:t>
            </a:r>
            <a:r>
              <a:rPr lang="en-US" dirty="0"/>
              <a:t>if it is possible to swap non-conflicting operations to derive a serial schedule.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all </a:t>
            </a:r>
            <a:r>
              <a:rPr lang="en-US" dirty="0"/>
              <a:t>pairs of conflicting operations {O1 in T1, O2 in T2} either</a:t>
            </a:r>
          </a:p>
          <a:p>
            <a:r>
              <a:rPr lang="en-US" dirty="0" smtClean="0"/>
              <a:t>O1 </a:t>
            </a:r>
            <a:r>
              <a:rPr lang="en-US" dirty="0"/>
              <a:t>always precedes O2, or </a:t>
            </a:r>
          </a:p>
          <a:p>
            <a:r>
              <a:rPr lang="en-US" dirty="0" smtClean="0"/>
              <a:t>O2 </a:t>
            </a:r>
            <a:r>
              <a:rPr lang="en-US" dirty="0"/>
              <a:t>always precedes O1.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1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Given transactions Ti and </a:t>
            </a:r>
            <a:r>
              <a:rPr lang="en-US" dirty="0" err="1" smtClean="0"/>
              <a:t>Tj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Create an </a:t>
            </a:r>
            <a:r>
              <a:rPr lang="en-US" dirty="0"/>
              <a:t>edge from </a:t>
            </a:r>
            <a:r>
              <a:rPr lang="en-US" dirty="0" err="1" smtClean="0"/>
              <a:t>Ti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Tj</a:t>
            </a:r>
            <a:r>
              <a:rPr lang="en-US" dirty="0" smtClean="0"/>
              <a:t> </a:t>
            </a:r>
            <a:r>
              <a:rPr lang="en-US" dirty="0"/>
              <a:t>if: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Ti </a:t>
            </a:r>
            <a:r>
              <a:rPr lang="en-US" dirty="0"/>
              <a:t>reads/writes some A before </a:t>
            </a:r>
            <a:r>
              <a:rPr lang="en-US" dirty="0" err="1"/>
              <a:t>Tj</a:t>
            </a:r>
            <a:r>
              <a:rPr lang="en-US" dirty="0"/>
              <a:t> writes A, or</a:t>
            </a:r>
          </a:p>
          <a:p>
            <a:r>
              <a:rPr lang="en-US" dirty="0" smtClean="0"/>
              <a:t>Ti </a:t>
            </a:r>
            <a:r>
              <a:rPr lang="en-US" dirty="0"/>
              <a:t>writes some A before </a:t>
            </a:r>
            <a:r>
              <a:rPr lang="en-US" dirty="0" err="1"/>
              <a:t>Tj</a:t>
            </a:r>
            <a:r>
              <a:rPr lang="en-US" dirty="0"/>
              <a:t> reads </a:t>
            </a:r>
            <a:r>
              <a:rPr lang="en-US" dirty="0" smtClean="0"/>
              <a:t>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there are cycles in this graph, schedule is not conflict </a:t>
            </a:r>
            <a:r>
              <a:rPr lang="en-US" dirty="0" err="1" smtClean="0"/>
              <a:t>serializable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7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Rigorous Two Phase Locking Protocol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	Before every read, acquire a shared lock</a:t>
            </a:r>
          </a:p>
          <a:p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every write, acquire an exclusive lock (or "upgrade") a shared to an </a:t>
            </a:r>
            <a:r>
              <a:rPr lang="en-US" dirty="0" smtClean="0"/>
              <a:t>exclusive </a:t>
            </a:r>
            <a:r>
              <a:rPr lang="en-US" dirty="0"/>
              <a:t>lock</a:t>
            </a:r>
          </a:p>
          <a:p>
            <a:endParaRPr lang="en-US" dirty="0" smtClean="0"/>
          </a:p>
          <a:p>
            <a:r>
              <a:rPr lang="en-US" dirty="0" smtClean="0"/>
              <a:t>Release locks only after </a:t>
            </a:r>
            <a:r>
              <a:rPr lang="en-US" dirty="0"/>
              <a:t>the transaction </a:t>
            </a:r>
            <a:r>
              <a:rPr lang="en-US" dirty="0" smtClean="0"/>
              <a:t>commits</a:t>
            </a:r>
          </a:p>
          <a:p>
            <a:endParaRPr lang="en-US" dirty="0"/>
          </a:p>
          <a:p>
            <a:r>
              <a:rPr lang="en-US" dirty="0" smtClean="0"/>
              <a:t>Ensures </a:t>
            </a:r>
            <a:r>
              <a:rPr lang="en-US" dirty="0" err="1" smtClean="0"/>
              <a:t>cascadeless</a:t>
            </a:r>
            <a:r>
              <a:rPr lang="en-US" dirty="0" smtClean="0"/>
              <a:t>-ness, and that commit order = serialization order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0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182</Words>
  <Application>Microsoft Macintosh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6.830 Lecture 13 Transactions: Isolation</vt:lpstr>
      <vt:lpstr>View Serializability</vt:lpstr>
      <vt:lpstr>Conflict Serializability</vt:lpstr>
      <vt:lpstr>Precedence Graph</vt:lpstr>
      <vt:lpstr>Rigorous Two Phase Locking Protocol 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 Lecture 13 Transactions: Isolation</dc:title>
  <dc:creator>Sam Madden</dc:creator>
  <cp:lastModifiedBy>Sam Madden</cp:lastModifiedBy>
  <cp:revision>9</cp:revision>
  <dcterms:created xsi:type="dcterms:W3CDTF">2014-10-22T17:54:59Z</dcterms:created>
  <dcterms:modified xsi:type="dcterms:W3CDTF">2014-10-22T21:54:23Z</dcterms:modified>
</cp:coreProperties>
</file>