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352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0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8FD8-0026-F744-BCA7-CB847CBDC6F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C3ACF-9B15-2D43-BF35-F8FF1538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Lecture 21</a:t>
            </a:r>
          </a:p>
          <a:p>
            <a:r>
              <a:rPr lang="en-US" dirty="0" smtClean="0"/>
              <a:t>Sam Madden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rop date today</a:t>
            </a:r>
          </a:p>
          <a:p>
            <a:r>
              <a:rPr lang="en-US" dirty="0" smtClean="0"/>
              <a:t>Grade calculator: http://</a:t>
            </a:r>
            <a:r>
              <a:rPr lang="en-US" dirty="0" err="1" smtClean="0"/>
              <a:t>db.csail.mit.edu</a:t>
            </a:r>
            <a:r>
              <a:rPr lang="en-US" dirty="0" smtClean="0"/>
              <a:t>/6.830/</a:t>
            </a:r>
            <a:r>
              <a:rPr lang="en-US" dirty="0" err="1" smtClean="0"/>
              <a:t>grade.php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Big Table (Fig 1)</a:t>
            </a:r>
            <a:endParaRPr lang="en-US" dirty="0"/>
          </a:p>
        </p:txBody>
      </p:sp>
      <p:pic>
        <p:nvPicPr>
          <p:cNvPr id="5" name="Content Placeholder 4" descr="Screen Shot 2014-11-19 at 8.53.4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8693" r="12967" b="35686"/>
          <a:stretch/>
        </p:blipFill>
        <p:spPr>
          <a:xfrm>
            <a:off x="-158746" y="1960203"/>
            <a:ext cx="9105091" cy="2229652"/>
          </a:xfrm>
        </p:spPr>
      </p:pic>
    </p:spTree>
    <p:extLst>
      <p:ext uri="{BB962C8B-B14F-4D97-AF65-F5344CB8AC3E}">
        <p14:creationId xmlns:p14="http://schemas.microsoft.com/office/powerpoint/2010/main" val="162687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Servers (Fig 4)</a:t>
            </a:r>
            <a:endParaRPr lang="en-US" dirty="0"/>
          </a:p>
        </p:txBody>
      </p:sp>
      <p:pic>
        <p:nvPicPr>
          <p:cNvPr id="4" name="Content Placeholder 3" descr="Screen Shot 2014-11-19 at 8.55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r="2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78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Evaluation: </a:t>
            </a:r>
            <a:r>
              <a:rPr lang="en-US" dirty="0"/>
              <a:t>Number of 1000-byte values read/written per </a:t>
            </a:r>
            <a:r>
              <a:rPr lang="en-US" dirty="0" smtClean="0"/>
              <a:t>second (Fig 6)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Screen Shot 2014-11-19 at 8.58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9" y="3356040"/>
            <a:ext cx="5673755" cy="3520638"/>
          </a:xfrm>
          <a:prstGeom prst="rect">
            <a:avLst/>
          </a:prstGeom>
        </p:spPr>
      </p:pic>
      <p:pic>
        <p:nvPicPr>
          <p:cNvPr id="4" name="Picture 3" descr="Screen Shot 2014-11-19 at 8.58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4" y="1417638"/>
            <a:ext cx="5334000" cy="233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1231" y="1776820"/>
            <a:ext cx="17183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/>
              <a:t>rate per tablet server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836855" y="4232111"/>
            <a:ext cx="20230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aggregate rate across all tablet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364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61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Big Table</vt:lpstr>
      <vt:lpstr>Example Big Table (Fig 1)</vt:lpstr>
      <vt:lpstr>Tablet Servers (Fig 4)</vt:lpstr>
      <vt:lpstr>Evaluation: Number of 1000-byte values read/written per second (Fig 6)  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Table</dc:title>
  <dc:creator>Sam Madden</dc:creator>
  <cp:lastModifiedBy>Sam Madden</cp:lastModifiedBy>
  <cp:revision>3</cp:revision>
  <dcterms:created xsi:type="dcterms:W3CDTF">2014-11-19T13:54:32Z</dcterms:created>
  <dcterms:modified xsi:type="dcterms:W3CDTF">2014-11-19T18:49:52Z</dcterms:modified>
</cp:coreProperties>
</file>