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C84-76C0-7449-9532-60DE1672AC3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794F-C269-9345-80DB-987B4964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2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C84-76C0-7449-9532-60DE1672AC3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794F-C269-9345-80DB-987B4964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4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C84-76C0-7449-9532-60DE1672AC3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794F-C269-9345-80DB-987B4964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6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C84-76C0-7449-9532-60DE1672AC3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794F-C269-9345-80DB-987B4964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C84-76C0-7449-9532-60DE1672AC3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794F-C269-9345-80DB-987B4964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2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C84-76C0-7449-9532-60DE1672AC3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794F-C269-9345-80DB-987B4964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5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C84-76C0-7449-9532-60DE1672AC3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794F-C269-9345-80DB-987B4964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7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C84-76C0-7449-9532-60DE1672AC3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794F-C269-9345-80DB-987B4964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8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C84-76C0-7449-9532-60DE1672AC3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794F-C269-9345-80DB-987B4964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C84-76C0-7449-9532-60DE1672AC3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794F-C269-9345-80DB-987B4964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0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C84-76C0-7449-9532-60DE1672AC3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794F-C269-9345-80DB-987B4964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8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AC84-76C0-7449-9532-60DE1672AC3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7794F-C269-9345-80DB-987B4964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8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&amp;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6.830 Lecture 21</a:t>
            </a:r>
          </a:p>
          <a:p>
            <a:r>
              <a:rPr lang="en-US" dirty="0" smtClean="0"/>
              <a:t>11/24/2014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3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Word Count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map(String key, String value): </a:t>
            </a:r>
          </a:p>
          <a:p>
            <a:pPr marL="400050" lvl="1" indent="0">
              <a:buNone/>
            </a:pPr>
            <a:r>
              <a:rPr lang="en-US" sz="2400" dirty="0"/>
              <a:t>// key: document name </a:t>
            </a:r>
          </a:p>
          <a:p>
            <a:pPr marL="400050" lvl="1" indent="0">
              <a:buNone/>
            </a:pPr>
            <a:r>
              <a:rPr lang="en-US" sz="2400" dirty="0"/>
              <a:t>// value: document contents </a:t>
            </a:r>
          </a:p>
          <a:p>
            <a:pPr marL="400050" lvl="1" indent="0">
              <a:buNone/>
            </a:pPr>
            <a:r>
              <a:rPr lang="en-US" sz="2400" dirty="0"/>
              <a:t>for each word w in value: </a:t>
            </a:r>
          </a:p>
          <a:p>
            <a:pPr marL="400050" lvl="1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EmitIntermediate</a:t>
            </a:r>
            <a:r>
              <a:rPr lang="en-US" sz="2400" dirty="0"/>
              <a:t>(w, "1");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reduce(String key, Iterator values): </a:t>
            </a:r>
          </a:p>
          <a:p>
            <a:pPr marL="400050" lvl="1" indent="0">
              <a:buNone/>
            </a:pPr>
            <a:r>
              <a:rPr lang="nl-NL" sz="2400" dirty="0"/>
              <a:t>// </a:t>
            </a:r>
            <a:r>
              <a:rPr lang="nl-NL" sz="2400" dirty="0" err="1"/>
              <a:t>key</a:t>
            </a:r>
            <a:r>
              <a:rPr lang="nl-NL" sz="2400" dirty="0"/>
              <a:t>: a word </a:t>
            </a:r>
            <a:r>
              <a:rPr lang="nl-NL" sz="2400" dirty="0" smtClean="0"/>
              <a:t>– </a:t>
            </a:r>
            <a:r>
              <a:rPr lang="nl-NL" sz="2400" dirty="0" err="1" smtClean="0"/>
              <a:t>called</a:t>
            </a:r>
            <a:r>
              <a:rPr lang="nl-NL" sz="2400" dirty="0" smtClean="0"/>
              <a:t> </a:t>
            </a:r>
            <a:r>
              <a:rPr lang="nl-NL" sz="2400" dirty="0" err="1" smtClean="0"/>
              <a:t>once</a:t>
            </a:r>
            <a:r>
              <a:rPr lang="nl-NL" sz="2400" dirty="0" smtClean="0"/>
              <a:t> per word in </a:t>
            </a:r>
            <a:r>
              <a:rPr lang="nl-NL" sz="2400" dirty="0" err="1" smtClean="0"/>
              <a:t>all</a:t>
            </a:r>
            <a:r>
              <a:rPr lang="nl-NL" sz="2400" dirty="0" smtClean="0"/>
              <a:t> </a:t>
            </a:r>
            <a:r>
              <a:rPr lang="nl-NL" sz="2400" dirty="0" err="1" smtClean="0"/>
              <a:t>docs</a:t>
            </a:r>
            <a:endParaRPr lang="nl-NL" sz="2400" dirty="0"/>
          </a:p>
          <a:p>
            <a:pPr marL="400050" lvl="1" indent="0">
              <a:buNone/>
            </a:pPr>
            <a:r>
              <a:rPr lang="nl-NL" sz="2400" dirty="0"/>
              <a:t>// </a:t>
            </a:r>
            <a:r>
              <a:rPr lang="nl-NL" sz="2400" dirty="0" err="1"/>
              <a:t>values</a:t>
            </a:r>
            <a:r>
              <a:rPr lang="nl-NL" sz="2400" dirty="0"/>
              <a:t>: a </a:t>
            </a:r>
            <a:r>
              <a:rPr lang="nl-NL" sz="2400" dirty="0" smtClean="0"/>
              <a:t>“1”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occurrence</a:t>
            </a:r>
            <a:r>
              <a:rPr lang="nl-NL" sz="2400" dirty="0" smtClean="0"/>
              <a:t> of </a:t>
            </a:r>
            <a:r>
              <a:rPr lang="nl-NL" sz="2400" dirty="0" err="1" smtClean="0"/>
              <a:t>this</a:t>
            </a:r>
            <a:r>
              <a:rPr lang="nl-NL" sz="2400" dirty="0" smtClean="0"/>
              <a:t> </a:t>
            </a:r>
            <a:r>
              <a:rPr lang="nl-NL" sz="2400" dirty="0" err="1" smtClean="0"/>
              <a:t>work</a:t>
            </a:r>
            <a:r>
              <a:rPr lang="nl-NL" sz="2400" dirty="0" smtClean="0"/>
              <a:t> in </a:t>
            </a:r>
            <a:r>
              <a:rPr lang="nl-NL" sz="2400" dirty="0" err="1" smtClean="0"/>
              <a:t>all</a:t>
            </a:r>
            <a:r>
              <a:rPr lang="nl-NL" sz="2400" dirty="0" smtClean="0"/>
              <a:t> </a:t>
            </a:r>
            <a:r>
              <a:rPr lang="nl-NL" sz="2400" dirty="0" err="1" smtClean="0"/>
              <a:t>docs</a:t>
            </a:r>
            <a:endParaRPr lang="nl-NL" sz="2400" dirty="0"/>
          </a:p>
          <a:p>
            <a:pPr marL="400050" lvl="1" indent="0">
              <a:buNone/>
            </a:pPr>
            <a:r>
              <a:rPr lang="nl-NL" sz="2400" dirty="0"/>
              <a:t>int </a:t>
            </a:r>
            <a:r>
              <a:rPr lang="nl-NL" sz="2400" dirty="0" err="1"/>
              <a:t>result</a:t>
            </a:r>
            <a:r>
              <a:rPr lang="nl-NL" sz="2400" dirty="0"/>
              <a:t> = </a:t>
            </a:r>
            <a:r>
              <a:rPr lang="nl-NL" sz="2400" dirty="0" err="1"/>
              <a:t>length</a:t>
            </a:r>
            <a:r>
              <a:rPr lang="nl-NL" sz="2400" dirty="0"/>
              <a:t>(</a:t>
            </a:r>
            <a:r>
              <a:rPr lang="nl-NL" sz="2400" dirty="0" err="1"/>
              <a:t>values</a:t>
            </a:r>
            <a:r>
              <a:rPr lang="nl-NL" sz="2400" dirty="0"/>
              <a:t>)</a:t>
            </a:r>
          </a:p>
          <a:p>
            <a:pPr marL="400050" lvl="1" indent="0">
              <a:buNone/>
            </a:pPr>
            <a:r>
              <a:rPr lang="nl-NL" sz="2400" dirty="0" err="1"/>
              <a:t>Emit</a:t>
            </a:r>
            <a:r>
              <a:rPr lang="nl-NL" sz="2400" dirty="0"/>
              <a:t>(</a:t>
            </a:r>
            <a:r>
              <a:rPr lang="nl-NL" sz="2400" dirty="0" err="1"/>
              <a:t>AsString</a:t>
            </a:r>
            <a:r>
              <a:rPr lang="nl-NL" sz="2400" dirty="0"/>
              <a:t>(</a:t>
            </a:r>
            <a:r>
              <a:rPr lang="nl-NL" sz="2400" dirty="0" err="1"/>
              <a:t>result</a:t>
            </a:r>
            <a:r>
              <a:rPr lang="nl-NL" sz="2400" dirty="0"/>
              <a:t>));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9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9792"/>
            <a:ext cx="8229600" cy="506770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//Find error lines</a:t>
            </a:r>
          </a:p>
          <a:p>
            <a:pPr marL="0" indent="0">
              <a:buNone/>
            </a:pPr>
            <a:r>
              <a:rPr lang="en-US" dirty="0" smtClean="0"/>
              <a:t>lines </a:t>
            </a:r>
            <a:r>
              <a:rPr lang="en-US" dirty="0"/>
              <a:t>= </a:t>
            </a:r>
            <a:r>
              <a:rPr lang="en-US" dirty="0" err="1"/>
              <a:t>spark.textFile</a:t>
            </a:r>
            <a:r>
              <a:rPr lang="en-US" dirty="0"/>
              <a:t>("</a:t>
            </a:r>
            <a:r>
              <a:rPr lang="en-US" dirty="0" err="1"/>
              <a:t>hdfs</a:t>
            </a:r>
            <a:r>
              <a:rPr lang="en-US" dirty="0"/>
              <a:t>://...")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errors </a:t>
            </a:r>
            <a:r>
              <a:rPr lang="en-US" dirty="0"/>
              <a:t>= </a:t>
            </a:r>
            <a:r>
              <a:rPr lang="en-US" dirty="0" err="1"/>
              <a:t>lines.filter</a:t>
            </a:r>
            <a:r>
              <a:rPr lang="en-US" dirty="0"/>
              <a:t>(_.</a:t>
            </a:r>
            <a:r>
              <a:rPr lang="en-US" dirty="0" err="1"/>
              <a:t>startsWith</a:t>
            </a:r>
            <a:r>
              <a:rPr lang="en-US" dirty="0"/>
              <a:t>("ERROR"))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errors.persist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//count all errors </a:t>
            </a:r>
          </a:p>
          <a:p>
            <a:pPr marL="0" indent="0">
              <a:buNone/>
            </a:pPr>
            <a:r>
              <a:rPr lang="en-US" dirty="0" err="1"/>
              <a:t>errors.count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// Count errors mentioning MySQL: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errors.filter</a:t>
            </a:r>
            <a:r>
              <a:rPr lang="en-US" dirty="0"/>
              <a:t>(_.contains("MySQL")).count()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/>
              <a:t>/ Return the time fields of errors mentioning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/>
              <a:t>/ HDFS as an array (assuming time is field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/>
              <a:t>/ number 3 in a tab-separated format): </a:t>
            </a:r>
            <a:r>
              <a:rPr lang="en-US" dirty="0" err="1"/>
              <a:t>errors.filter</a:t>
            </a:r>
            <a:r>
              <a:rPr lang="en-US" dirty="0"/>
              <a:t>(_.contains("HDFS")) .map(_.split(’\t’)(3)) .collect()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478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Lineage Graph</a:t>
            </a:r>
            <a:endParaRPr lang="en-US" dirty="0"/>
          </a:p>
        </p:txBody>
      </p:sp>
      <p:pic>
        <p:nvPicPr>
          <p:cNvPr id="4" name="Content Placeholder 3" descr="Screen Shot 2014-11-24 at 8.59.4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" r="6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943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Dependencies</a:t>
            </a:r>
            <a:endParaRPr lang="en-US" dirty="0"/>
          </a:p>
        </p:txBody>
      </p:sp>
      <p:pic>
        <p:nvPicPr>
          <p:cNvPr id="4" name="Content Placeholder 3" descr="Screen Shot 2014-11-24 at 9.56.5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11" r="-97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374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Stages</a:t>
            </a:r>
            <a:endParaRPr lang="en-US" dirty="0"/>
          </a:p>
        </p:txBody>
      </p:sp>
      <p:pic>
        <p:nvPicPr>
          <p:cNvPr id="4" name="Content Placeholder 3" descr="Screen Shot 2014-11-24 at 2.16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50" r="-144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109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73" y="1600200"/>
            <a:ext cx="5697758" cy="42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0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182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Hadoop &amp; Spark</vt:lpstr>
      <vt:lpstr>MapReduce Word Count Example</vt:lpstr>
      <vt:lpstr>Spark Example</vt:lpstr>
      <vt:lpstr>Lineage Graph</vt:lpstr>
      <vt:lpstr>Types of Dependencies</vt:lpstr>
      <vt:lpstr>Scheduling Stages</vt:lpstr>
      <vt:lpstr>Spark Performance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21 - Spark</dc:title>
  <dc:creator>Sam Madden</dc:creator>
  <cp:lastModifiedBy>Sam Madden</cp:lastModifiedBy>
  <cp:revision>6</cp:revision>
  <cp:lastPrinted>2014-12-01T01:10:06Z</cp:lastPrinted>
  <dcterms:created xsi:type="dcterms:W3CDTF">2014-11-24T13:39:28Z</dcterms:created>
  <dcterms:modified xsi:type="dcterms:W3CDTF">2014-12-01T01:11:01Z</dcterms:modified>
</cp:coreProperties>
</file>