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71" r:id="rId4"/>
    <p:sldId id="267" r:id="rId5"/>
    <p:sldId id="289" r:id="rId6"/>
    <p:sldId id="291" r:id="rId7"/>
    <p:sldId id="290" r:id="rId8"/>
    <p:sldId id="261" r:id="rId9"/>
    <p:sldId id="268" r:id="rId10"/>
    <p:sldId id="286" r:id="rId11"/>
    <p:sldId id="287" r:id="rId12"/>
    <p:sldId id="272" r:id="rId13"/>
    <p:sldId id="274" r:id="rId14"/>
    <p:sldId id="263" r:id="rId15"/>
    <p:sldId id="283" r:id="rId16"/>
    <p:sldId id="273" r:id="rId17"/>
    <p:sldId id="279" r:id="rId18"/>
    <p:sldId id="282" r:id="rId19"/>
    <p:sldId id="277" r:id="rId20"/>
    <p:sldId id="266" r:id="rId21"/>
    <p:sldId id="285" r:id="rId22"/>
    <p:sldId id="264" r:id="rId23"/>
    <p:sldId id="284" r:id="rId24"/>
    <p:sldId id="288" r:id="rId25"/>
    <p:sldId id="292" r:id="rId26"/>
    <p:sldId id="293" r:id="rId27"/>
    <p:sldId id="294" r:id="rId28"/>
    <p:sldId id="295" r:id="rId29"/>
    <p:sldId id="296" r:id="rId30"/>
    <p:sldId id="299" r:id="rId31"/>
    <p:sldId id="297" r:id="rId32"/>
    <p:sldId id="298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F8F1C-43F5-40BF-9BF5-99775A0594AF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AA8E772-C36F-41F2-BE2F-0D4FE33B1D4D}">
      <dgm:prSet phldrT="[Text]"/>
      <dgm:spPr/>
      <dgm:t>
        <a:bodyPr/>
        <a:lstStyle/>
        <a:p>
          <a:r>
            <a:rPr lang="en-US" dirty="0" smtClean="0"/>
            <a:t>GPU worker</a:t>
          </a:r>
          <a:endParaRPr lang="en-US" dirty="0"/>
        </a:p>
      </dgm:t>
    </dgm:pt>
    <dgm:pt modelId="{753E4DDF-AA27-492C-9DA2-A1D70BA313A4}" type="parTrans" cxnId="{614B6080-481A-4304-AB4E-22D1B0EBE80F}">
      <dgm:prSet/>
      <dgm:spPr/>
      <dgm:t>
        <a:bodyPr/>
        <a:lstStyle/>
        <a:p>
          <a:endParaRPr lang="en-US"/>
        </a:p>
      </dgm:t>
    </dgm:pt>
    <dgm:pt modelId="{6B077866-782A-4B3C-8D06-F4FB1EBE110C}" type="sibTrans" cxnId="{614B6080-481A-4304-AB4E-22D1B0EBE80F}">
      <dgm:prSet/>
      <dgm:spPr/>
      <dgm:t>
        <a:bodyPr/>
        <a:lstStyle/>
        <a:p>
          <a:endParaRPr lang="en-US"/>
        </a:p>
      </dgm:t>
    </dgm:pt>
    <dgm:pt modelId="{AFF3554F-284F-4DC4-9624-F04CCB7D794B}">
      <dgm:prSet phldrT="[Text]"/>
      <dgm:spPr/>
      <dgm:t>
        <a:bodyPr/>
        <a:lstStyle/>
        <a:p>
          <a:r>
            <a:rPr lang="en-US" dirty="0" smtClean="0"/>
            <a:t>CPU worker</a:t>
          </a:r>
          <a:endParaRPr lang="en-US" dirty="0"/>
        </a:p>
      </dgm:t>
    </dgm:pt>
    <dgm:pt modelId="{DCE0F24A-F0D3-4513-8CE3-90E64CF5B0DA}" type="parTrans" cxnId="{962C09D7-E0F1-4422-91C3-EE30BBEA4E18}">
      <dgm:prSet/>
      <dgm:spPr/>
      <dgm:t>
        <a:bodyPr/>
        <a:lstStyle/>
        <a:p>
          <a:endParaRPr lang="en-US"/>
        </a:p>
      </dgm:t>
    </dgm:pt>
    <dgm:pt modelId="{62FF3AC1-50B1-415B-AD5A-2B0468BEA2BC}" type="sibTrans" cxnId="{962C09D7-E0F1-4422-91C3-EE30BBEA4E18}">
      <dgm:prSet/>
      <dgm:spPr/>
      <dgm:t>
        <a:bodyPr/>
        <a:lstStyle/>
        <a:p>
          <a:endParaRPr lang="en-US"/>
        </a:p>
      </dgm:t>
    </dgm:pt>
    <dgm:pt modelId="{668E2BA2-D6E6-484C-BDCA-B76EB870BD06}">
      <dgm:prSet phldrT="[Text]" custT="1"/>
      <dgm:spPr/>
      <dgm:t>
        <a:bodyPr/>
        <a:lstStyle/>
        <a:p>
          <a:r>
            <a:rPr lang="en-US" sz="800" dirty="0" smtClean="0"/>
            <a:t>Task Tracker</a:t>
          </a:r>
          <a:endParaRPr lang="en-US" sz="800" dirty="0"/>
        </a:p>
      </dgm:t>
    </dgm:pt>
    <dgm:pt modelId="{09496D1A-840F-4EF2-85CB-3F51C2BD0D93}" type="parTrans" cxnId="{6241E6A2-1F58-4C70-9553-14C1E5CF9A30}">
      <dgm:prSet/>
      <dgm:spPr/>
      <dgm:t>
        <a:bodyPr/>
        <a:lstStyle/>
        <a:p>
          <a:endParaRPr lang="en-US"/>
        </a:p>
      </dgm:t>
    </dgm:pt>
    <dgm:pt modelId="{4267E6CD-53A1-4653-B59E-204CD6F9AD45}" type="sibTrans" cxnId="{6241E6A2-1F58-4C70-9553-14C1E5CF9A30}">
      <dgm:prSet/>
      <dgm:spPr/>
      <dgm:t>
        <a:bodyPr/>
        <a:lstStyle/>
        <a:p>
          <a:endParaRPr lang="en-US"/>
        </a:p>
      </dgm:t>
    </dgm:pt>
    <dgm:pt modelId="{A4AF3415-87A4-4111-BAAF-982588854736}" type="pres">
      <dgm:prSet presAssocID="{7C2F8F1C-43F5-40BF-9BF5-99775A0594A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6EEE0FE-9C7A-489F-8D57-286AC944B0F7}" type="pres">
      <dgm:prSet presAssocID="{8AA8E772-C36F-41F2-BE2F-0D4FE33B1D4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98EA9-909D-4AB6-9CBD-C9946BFEA9DC}" type="pres">
      <dgm:prSet presAssocID="{8AA8E772-C36F-41F2-BE2F-0D4FE33B1D4D}" presName="gear1srcNode" presStyleLbl="node1" presStyleIdx="0" presStyleCnt="3"/>
      <dgm:spPr/>
      <dgm:t>
        <a:bodyPr/>
        <a:lstStyle/>
        <a:p>
          <a:endParaRPr lang="en-US"/>
        </a:p>
      </dgm:t>
    </dgm:pt>
    <dgm:pt modelId="{53FAB9A2-F492-49A0-87CB-8EE8CB1E3B9C}" type="pres">
      <dgm:prSet presAssocID="{8AA8E772-C36F-41F2-BE2F-0D4FE33B1D4D}" presName="gear1dstNode" presStyleLbl="node1" presStyleIdx="0" presStyleCnt="3"/>
      <dgm:spPr/>
      <dgm:t>
        <a:bodyPr/>
        <a:lstStyle/>
        <a:p>
          <a:endParaRPr lang="en-US"/>
        </a:p>
      </dgm:t>
    </dgm:pt>
    <dgm:pt modelId="{773492DA-0C25-4A28-BE86-805D3EF3916C}" type="pres">
      <dgm:prSet presAssocID="{AFF3554F-284F-4DC4-9624-F04CCB7D794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90B8C-C460-4E25-A003-5A9A2BF73A48}" type="pres">
      <dgm:prSet presAssocID="{AFF3554F-284F-4DC4-9624-F04CCB7D794B}" presName="gear2srcNode" presStyleLbl="node1" presStyleIdx="1" presStyleCnt="3"/>
      <dgm:spPr/>
      <dgm:t>
        <a:bodyPr/>
        <a:lstStyle/>
        <a:p>
          <a:endParaRPr lang="en-US"/>
        </a:p>
      </dgm:t>
    </dgm:pt>
    <dgm:pt modelId="{656C1E74-E0AA-410A-B6DF-6BCADFAF5290}" type="pres">
      <dgm:prSet presAssocID="{AFF3554F-284F-4DC4-9624-F04CCB7D794B}" presName="gear2dstNode" presStyleLbl="node1" presStyleIdx="1" presStyleCnt="3"/>
      <dgm:spPr/>
      <dgm:t>
        <a:bodyPr/>
        <a:lstStyle/>
        <a:p>
          <a:endParaRPr lang="en-US"/>
        </a:p>
      </dgm:t>
    </dgm:pt>
    <dgm:pt modelId="{1BAD1D79-BF34-4DD6-84FA-5EB725D5E389}" type="pres">
      <dgm:prSet presAssocID="{668E2BA2-D6E6-484C-BDCA-B76EB870BD06}" presName="gear3" presStyleLbl="node1" presStyleIdx="2" presStyleCnt="3"/>
      <dgm:spPr/>
      <dgm:t>
        <a:bodyPr/>
        <a:lstStyle/>
        <a:p>
          <a:endParaRPr lang="en-US"/>
        </a:p>
      </dgm:t>
    </dgm:pt>
    <dgm:pt modelId="{001623D5-6909-4016-9C12-8407AD9E9A9D}" type="pres">
      <dgm:prSet presAssocID="{668E2BA2-D6E6-484C-BDCA-B76EB870BD0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FD1A1-D1CC-4553-997E-98571272E7FB}" type="pres">
      <dgm:prSet presAssocID="{668E2BA2-D6E6-484C-BDCA-B76EB870BD06}" presName="gear3srcNode" presStyleLbl="node1" presStyleIdx="2" presStyleCnt="3"/>
      <dgm:spPr/>
      <dgm:t>
        <a:bodyPr/>
        <a:lstStyle/>
        <a:p>
          <a:endParaRPr lang="en-US"/>
        </a:p>
      </dgm:t>
    </dgm:pt>
    <dgm:pt modelId="{DBB46DDA-08B3-42F1-95FD-F0CA228EA036}" type="pres">
      <dgm:prSet presAssocID="{668E2BA2-D6E6-484C-BDCA-B76EB870BD06}" presName="gear3dstNode" presStyleLbl="node1" presStyleIdx="2" presStyleCnt="3"/>
      <dgm:spPr/>
      <dgm:t>
        <a:bodyPr/>
        <a:lstStyle/>
        <a:p>
          <a:endParaRPr lang="en-US"/>
        </a:p>
      </dgm:t>
    </dgm:pt>
    <dgm:pt modelId="{E8D772F0-7EFA-439D-B2CA-BF17EF58D291}" type="pres">
      <dgm:prSet presAssocID="{6B077866-782A-4B3C-8D06-F4FB1EBE110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64644ED-A15E-4B84-9E87-73E932D112DB}" type="pres">
      <dgm:prSet presAssocID="{62FF3AC1-50B1-415B-AD5A-2B0468BEA2B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50340A9-7ACD-4E8D-BA92-76E35F8ACF95}" type="pres">
      <dgm:prSet presAssocID="{4267E6CD-53A1-4653-B59E-204CD6F9AD4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2C540B5-2C1B-4753-86B8-F2D9D97A422B}" type="presOf" srcId="{668E2BA2-D6E6-484C-BDCA-B76EB870BD06}" destId="{001623D5-6909-4016-9C12-8407AD9E9A9D}" srcOrd="1" destOrd="0" presId="urn:microsoft.com/office/officeart/2005/8/layout/gear1"/>
    <dgm:cxn modelId="{0888B008-130F-4060-96A7-1258E5C83906}" type="presOf" srcId="{7C2F8F1C-43F5-40BF-9BF5-99775A0594AF}" destId="{A4AF3415-87A4-4111-BAAF-982588854736}" srcOrd="0" destOrd="0" presId="urn:microsoft.com/office/officeart/2005/8/layout/gear1"/>
    <dgm:cxn modelId="{7D56F3E2-21E6-4AD9-B7D5-FBAB22640724}" type="presOf" srcId="{6B077866-782A-4B3C-8D06-F4FB1EBE110C}" destId="{E8D772F0-7EFA-439D-B2CA-BF17EF58D291}" srcOrd="0" destOrd="0" presId="urn:microsoft.com/office/officeart/2005/8/layout/gear1"/>
    <dgm:cxn modelId="{CCC4079D-7809-474B-8465-73F8D0011ACB}" type="presOf" srcId="{62FF3AC1-50B1-415B-AD5A-2B0468BEA2BC}" destId="{F64644ED-A15E-4B84-9E87-73E932D112DB}" srcOrd="0" destOrd="0" presId="urn:microsoft.com/office/officeart/2005/8/layout/gear1"/>
    <dgm:cxn modelId="{6241E6A2-1F58-4C70-9553-14C1E5CF9A30}" srcId="{7C2F8F1C-43F5-40BF-9BF5-99775A0594AF}" destId="{668E2BA2-D6E6-484C-BDCA-B76EB870BD06}" srcOrd="2" destOrd="0" parTransId="{09496D1A-840F-4EF2-85CB-3F51C2BD0D93}" sibTransId="{4267E6CD-53A1-4653-B59E-204CD6F9AD45}"/>
    <dgm:cxn modelId="{8788BF62-BB44-497F-B19D-09B7ED9C0674}" type="presOf" srcId="{AFF3554F-284F-4DC4-9624-F04CCB7D794B}" destId="{773492DA-0C25-4A28-BE86-805D3EF3916C}" srcOrd="0" destOrd="0" presId="urn:microsoft.com/office/officeart/2005/8/layout/gear1"/>
    <dgm:cxn modelId="{43F8F47F-B129-442E-A61F-152E80E19E56}" type="presOf" srcId="{668E2BA2-D6E6-484C-BDCA-B76EB870BD06}" destId="{30FFD1A1-D1CC-4553-997E-98571272E7FB}" srcOrd="2" destOrd="0" presId="urn:microsoft.com/office/officeart/2005/8/layout/gear1"/>
    <dgm:cxn modelId="{7A7E154F-07AD-4DAC-8DCF-033C8C85D25F}" type="presOf" srcId="{668E2BA2-D6E6-484C-BDCA-B76EB870BD06}" destId="{1BAD1D79-BF34-4DD6-84FA-5EB725D5E389}" srcOrd="0" destOrd="0" presId="urn:microsoft.com/office/officeart/2005/8/layout/gear1"/>
    <dgm:cxn modelId="{C0363A59-E52F-4416-9C7E-DC98FAD92411}" type="presOf" srcId="{8AA8E772-C36F-41F2-BE2F-0D4FE33B1D4D}" destId="{53FAB9A2-F492-49A0-87CB-8EE8CB1E3B9C}" srcOrd="2" destOrd="0" presId="urn:microsoft.com/office/officeart/2005/8/layout/gear1"/>
    <dgm:cxn modelId="{43378342-4CE2-49A0-ABF4-9118850D2EEC}" type="presOf" srcId="{4267E6CD-53A1-4653-B59E-204CD6F9AD45}" destId="{F50340A9-7ACD-4E8D-BA92-76E35F8ACF95}" srcOrd="0" destOrd="0" presId="urn:microsoft.com/office/officeart/2005/8/layout/gear1"/>
    <dgm:cxn modelId="{614B6080-481A-4304-AB4E-22D1B0EBE80F}" srcId="{7C2F8F1C-43F5-40BF-9BF5-99775A0594AF}" destId="{8AA8E772-C36F-41F2-BE2F-0D4FE33B1D4D}" srcOrd="0" destOrd="0" parTransId="{753E4DDF-AA27-492C-9DA2-A1D70BA313A4}" sibTransId="{6B077866-782A-4B3C-8D06-F4FB1EBE110C}"/>
    <dgm:cxn modelId="{E6EF4C93-9983-4430-886D-F84270375296}" type="presOf" srcId="{8AA8E772-C36F-41F2-BE2F-0D4FE33B1D4D}" destId="{D6EEE0FE-9C7A-489F-8D57-286AC944B0F7}" srcOrd="0" destOrd="0" presId="urn:microsoft.com/office/officeart/2005/8/layout/gear1"/>
    <dgm:cxn modelId="{962C09D7-E0F1-4422-91C3-EE30BBEA4E18}" srcId="{7C2F8F1C-43F5-40BF-9BF5-99775A0594AF}" destId="{AFF3554F-284F-4DC4-9624-F04CCB7D794B}" srcOrd="1" destOrd="0" parTransId="{DCE0F24A-F0D3-4513-8CE3-90E64CF5B0DA}" sibTransId="{62FF3AC1-50B1-415B-AD5A-2B0468BEA2BC}"/>
    <dgm:cxn modelId="{B8CC96AC-9651-449D-9E25-917212093B38}" type="presOf" srcId="{AFF3554F-284F-4DC4-9624-F04CCB7D794B}" destId="{71690B8C-C460-4E25-A003-5A9A2BF73A48}" srcOrd="1" destOrd="0" presId="urn:microsoft.com/office/officeart/2005/8/layout/gear1"/>
    <dgm:cxn modelId="{A063F5CA-BDE4-475D-9FBB-7B94AB1F3AC6}" type="presOf" srcId="{8AA8E772-C36F-41F2-BE2F-0D4FE33B1D4D}" destId="{F2298EA9-909D-4AB6-9CBD-C9946BFEA9DC}" srcOrd="1" destOrd="0" presId="urn:microsoft.com/office/officeart/2005/8/layout/gear1"/>
    <dgm:cxn modelId="{CBCED3D7-EF37-4699-B019-A90E4294BF80}" type="presOf" srcId="{AFF3554F-284F-4DC4-9624-F04CCB7D794B}" destId="{656C1E74-E0AA-410A-B6DF-6BCADFAF5290}" srcOrd="2" destOrd="0" presId="urn:microsoft.com/office/officeart/2005/8/layout/gear1"/>
    <dgm:cxn modelId="{B7E41400-3F63-4568-8A15-51807B5B86BB}" type="presOf" srcId="{668E2BA2-D6E6-484C-BDCA-B76EB870BD06}" destId="{DBB46DDA-08B3-42F1-95FD-F0CA228EA036}" srcOrd="3" destOrd="0" presId="urn:microsoft.com/office/officeart/2005/8/layout/gear1"/>
    <dgm:cxn modelId="{FB246060-8852-42FA-9680-C32E7F1F2D42}" type="presParOf" srcId="{A4AF3415-87A4-4111-BAAF-982588854736}" destId="{D6EEE0FE-9C7A-489F-8D57-286AC944B0F7}" srcOrd="0" destOrd="0" presId="urn:microsoft.com/office/officeart/2005/8/layout/gear1"/>
    <dgm:cxn modelId="{A05DB9AA-3924-4268-B0B5-B407D07FBB0E}" type="presParOf" srcId="{A4AF3415-87A4-4111-BAAF-982588854736}" destId="{F2298EA9-909D-4AB6-9CBD-C9946BFEA9DC}" srcOrd="1" destOrd="0" presId="urn:microsoft.com/office/officeart/2005/8/layout/gear1"/>
    <dgm:cxn modelId="{86B1DB39-3EB0-4C17-8AFA-074D7121F201}" type="presParOf" srcId="{A4AF3415-87A4-4111-BAAF-982588854736}" destId="{53FAB9A2-F492-49A0-87CB-8EE8CB1E3B9C}" srcOrd="2" destOrd="0" presId="urn:microsoft.com/office/officeart/2005/8/layout/gear1"/>
    <dgm:cxn modelId="{949C02B8-FEFD-4EA2-819E-DAA81C150E9E}" type="presParOf" srcId="{A4AF3415-87A4-4111-BAAF-982588854736}" destId="{773492DA-0C25-4A28-BE86-805D3EF3916C}" srcOrd="3" destOrd="0" presId="urn:microsoft.com/office/officeart/2005/8/layout/gear1"/>
    <dgm:cxn modelId="{02B93DCB-AFE7-4DD6-9A42-AE51F239D2B9}" type="presParOf" srcId="{A4AF3415-87A4-4111-BAAF-982588854736}" destId="{71690B8C-C460-4E25-A003-5A9A2BF73A48}" srcOrd="4" destOrd="0" presId="urn:microsoft.com/office/officeart/2005/8/layout/gear1"/>
    <dgm:cxn modelId="{9CFB94F7-E289-41A9-AA81-370D0DDD4333}" type="presParOf" srcId="{A4AF3415-87A4-4111-BAAF-982588854736}" destId="{656C1E74-E0AA-410A-B6DF-6BCADFAF5290}" srcOrd="5" destOrd="0" presId="urn:microsoft.com/office/officeart/2005/8/layout/gear1"/>
    <dgm:cxn modelId="{CC72264C-428D-4A78-8CFC-28D959190C27}" type="presParOf" srcId="{A4AF3415-87A4-4111-BAAF-982588854736}" destId="{1BAD1D79-BF34-4DD6-84FA-5EB725D5E389}" srcOrd="6" destOrd="0" presId="urn:microsoft.com/office/officeart/2005/8/layout/gear1"/>
    <dgm:cxn modelId="{E84AB658-ED27-41D6-BD29-DA4F934F2900}" type="presParOf" srcId="{A4AF3415-87A4-4111-BAAF-982588854736}" destId="{001623D5-6909-4016-9C12-8407AD9E9A9D}" srcOrd="7" destOrd="0" presId="urn:microsoft.com/office/officeart/2005/8/layout/gear1"/>
    <dgm:cxn modelId="{159E1F38-96CC-44FC-8FC2-E9EC00188775}" type="presParOf" srcId="{A4AF3415-87A4-4111-BAAF-982588854736}" destId="{30FFD1A1-D1CC-4553-997E-98571272E7FB}" srcOrd="8" destOrd="0" presId="urn:microsoft.com/office/officeart/2005/8/layout/gear1"/>
    <dgm:cxn modelId="{0747ED8E-2375-4D9E-A1AF-152EF2F92598}" type="presParOf" srcId="{A4AF3415-87A4-4111-BAAF-982588854736}" destId="{DBB46DDA-08B3-42F1-95FD-F0CA228EA036}" srcOrd="9" destOrd="0" presId="urn:microsoft.com/office/officeart/2005/8/layout/gear1"/>
    <dgm:cxn modelId="{EB42562D-10A6-4FC5-8A77-AC1D4E59C303}" type="presParOf" srcId="{A4AF3415-87A4-4111-BAAF-982588854736}" destId="{E8D772F0-7EFA-439D-B2CA-BF17EF58D291}" srcOrd="10" destOrd="0" presId="urn:microsoft.com/office/officeart/2005/8/layout/gear1"/>
    <dgm:cxn modelId="{133EE486-C9A0-4E72-9FE4-0F88824006EA}" type="presParOf" srcId="{A4AF3415-87A4-4111-BAAF-982588854736}" destId="{F64644ED-A15E-4B84-9E87-73E932D112DB}" srcOrd="11" destOrd="0" presId="urn:microsoft.com/office/officeart/2005/8/layout/gear1"/>
    <dgm:cxn modelId="{3FC99262-F458-4B7A-B32F-1D41C9EBB216}" type="presParOf" srcId="{A4AF3415-87A4-4111-BAAF-982588854736}" destId="{F50340A9-7ACD-4E8D-BA92-76E35F8ACF9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GPU #0</a:t>
          </a:r>
          <a:endParaRPr lang="en-US" sz="90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34F3BDEF-E380-4426-8148-30AF556C15FC}" type="presOf" srcId="{245B7881-9AAB-4BD8-A680-12B31DE592B1}" destId="{0AB38D96-6DF5-4855-BB0C-4FCCE7E993C1}" srcOrd="0" destOrd="0" presId="urn:microsoft.com/office/officeart/2005/8/layout/hierarchy3"/>
    <dgm:cxn modelId="{542EFDD5-53AB-45C3-BC1B-F543F5E1862D}" type="presOf" srcId="{947C9B55-42D7-43DC-89FF-1B9769185284}" destId="{9915F314-38C9-4092-86AB-7802B5FA0CB2}" srcOrd="0" destOrd="0" presId="urn:microsoft.com/office/officeart/2005/8/layout/hierarchy3"/>
    <dgm:cxn modelId="{9B75B759-07BD-453E-84CA-5D3F9E5338FC}" type="presOf" srcId="{947C9B55-42D7-43DC-89FF-1B9769185284}" destId="{3C514216-C9B3-49CF-9C37-8A89A2A65557}" srcOrd="1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EC15B0A7-98C9-45B6-ABF5-38B85CD76F24}" type="presParOf" srcId="{0AB38D96-6DF5-4855-BB0C-4FCCE7E993C1}" destId="{A579E47E-2A90-4BAA-9965-167E98C0E542}" srcOrd="0" destOrd="0" presId="urn:microsoft.com/office/officeart/2005/8/layout/hierarchy3"/>
    <dgm:cxn modelId="{29838232-DBBE-49C0-996D-1F246EF5467E}" type="presParOf" srcId="{A579E47E-2A90-4BAA-9965-167E98C0E542}" destId="{9F380C7B-8C0E-4A6E-B7A7-7E9763AF76EF}" srcOrd="0" destOrd="0" presId="urn:microsoft.com/office/officeart/2005/8/layout/hierarchy3"/>
    <dgm:cxn modelId="{8FA0FEA8-06AF-4F09-A1B9-4255DCBEFE94}" type="presParOf" srcId="{9F380C7B-8C0E-4A6E-B7A7-7E9763AF76EF}" destId="{9915F314-38C9-4092-86AB-7802B5FA0CB2}" srcOrd="0" destOrd="0" presId="urn:microsoft.com/office/officeart/2005/8/layout/hierarchy3"/>
    <dgm:cxn modelId="{996026B1-B8CC-470F-8B58-F359B81D4059}" type="presParOf" srcId="{9F380C7B-8C0E-4A6E-B7A7-7E9763AF76EF}" destId="{3C514216-C9B3-49CF-9C37-8A89A2A65557}" srcOrd="1" destOrd="0" presId="urn:microsoft.com/office/officeart/2005/8/layout/hierarchy3"/>
    <dgm:cxn modelId="{2C0B91B2-9355-4B75-AD66-980B26457A7D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CPU core#1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6AE4AF31-F55C-4947-A198-AA855C5EFA42}" type="presOf" srcId="{947C9B55-42D7-43DC-89FF-1B9769185284}" destId="{3C514216-C9B3-49CF-9C37-8A89A2A65557}" srcOrd="1" destOrd="0" presId="urn:microsoft.com/office/officeart/2005/8/layout/hierarchy3"/>
    <dgm:cxn modelId="{BF5AE367-CA9E-471F-8D1D-D49D820463ED}" type="presOf" srcId="{947C9B55-42D7-43DC-89FF-1B9769185284}" destId="{9915F314-38C9-4092-86AB-7802B5FA0CB2}" srcOrd="0" destOrd="0" presId="urn:microsoft.com/office/officeart/2005/8/layout/hierarchy3"/>
    <dgm:cxn modelId="{8FF1F3BA-86C2-4DF4-A1F0-DE726B3E0209}" type="presOf" srcId="{245B7881-9AAB-4BD8-A680-12B31DE592B1}" destId="{0AB38D96-6DF5-4855-BB0C-4FCCE7E993C1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9BF526A8-407D-4C7C-B09F-99CCC0BFEA20}" type="presParOf" srcId="{0AB38D96-6DF5-4855-BB0C-4FCCE7E993C1}" destId="{A579E47E-2A90-4BAA-9965-167E98C0E542}" srcOrd="0" destOrd="0" presId="urn:microsoft.com/office/officeart/2005/8/layout/hierarchy3"/>
    <dgm:cxn modelId="{7D0BE891-F899-4C47-89AB-12F4E447E180}" type="presParOf" srcId="{A579E47E-2A90-4BAA-9965-167E98C0E542}" destId="{9F380C7B-8C0E-4A6E-B7A7-7E9763AF76EF}" srcOrd="0" destOrd="0" presId="urn:microsoft.com/office/officeart/2005/8/layout/hierarchy3"/>
    <dgm:cxn modelId="{B655AD5C-9295-43C6-84B8-C42E3DE877DC}" type="presParOf" srcId="{9F380C7B-8C0E-4A6E-B7A7-7E9763AF76EF}" destId="{9915F314-38C9-4092-86AB-7802B5FA0CB2}" srcOrd="0" destOrd="0" presId="urn:microsoft.com/office/officeart/2005/8/layout/hierarchy3"/>
    <dgm:cxn modelId="{95D95CB3-2AAB-4FD1-97A8-A32A85BD65F5}" type="presParOf" srcId="{9F380C7B-8C0E-4A6E-B7A7-7E9763AF76EF}" destId="{3C514216-C9B3-49CF-9C37-8A89A2A65557}" srcOrd="1" destOrd="0" presId="urn:microsoft.com/office/officeart/2005/8/layout/hierarchy3"/>
    <dgm:cxn modelId="{1EF935E6-B7F6-464D-8CBC-ED789807B34C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CPU core#2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 custLinFactNeighborY="-8792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2882E0FE-F6CD-40D6-90E8-A8291E622605}" type="presOf" srcId="{947C9B55-42D7-43DC-89FF-1B9769185284}" destId="{3C514216-C9B3-49CF-9C37-8A89A2A65557}" srcOrd="1" destOrd="0" presId="urn:microsoft.com/office/officeart/2005/8/layout/hierarchy3"/>
    <dgm:cxn modelId="{5781A145-AE22-4955-BF3E-4515FC6D0CD1}" type="presOf" srcId="{245B7881-9AAB-4BD8-A680-12B31DE592B1}" destId="{0AB38D96-6DF5-4855-BB0C-4FCCE7E993C1}" srcOrd="0" destOrd="0" presId="urn:microsoft.com/office/officeart/2005/8/layout/hierarchy3"/>
    <dgm:cxn modelId="{992AC35E-6061-4666-8A7C-774E9D541590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00FBC2CA-490F-4CC2-8F6A-1D3C9B98F8B5}" type="presParOf" srcId="{0AB38D96-6DF5-4855-BB0C-4FCCE7E993C1}" destId="{A579E47E-2A90-4BAA-9965-167E98C0E542}" srcOrd="0" destOrd="0" presId="urn:microsoft.com/office/officeart/2005/8/layout/hierarchy3"/>
    <dgm:cxn modelId="{70C6D252-533C-43ED-946F-17B6A93D7C97}" type="presParOf" srcId="{A579E47E-2A90-4BAA-9965-167E98C0E542}" destId="{9F380C7B-8C0E-4A6E-B7A7-7E9763AF76EF}" srcOrd="0" destOrd="0" presId="urn:microsoft.com/office/officeart/2005/8/layout/hierarchy3"/>
    <dgm:cxn modelId="{2A314B06-3CF4-46C5-B44A-4013D3979929}" type="presParOf" srcId="{9F380C7B-8C0E-4A6E-B7A7-7E9763AF76EF}" destId="{9915F314-38C9-4092-86AB-7802B5FA0CB2}" srcOrd="0" destOrd="0" presId="urn:microsoft.com/office/officeart/2005/8/layout/hierarchy3"/>
    <dgm:cxn modelId="{60F021B4-7B75-4C3A-B652-CD6C55F46EAB}" type="presParOf" srcId="{9F380C7B-8C0E-4A6E-B7A7-7E9763AF76EF}" destId="{3C514216-C9B3-49CF-9C37-8A89A2A65557}" srcOrd="1" destOrd="0" presId="urn:microsoft.com/office/officeart/2005/8/layout/hierarchy3"/>
    <dgm:cxn modelId="{A86EDFDD-5C75-4C5D-8AE1-5C1160CE66FB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CPU core#3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 custLinFactNeighborX="4657" custLinFactNeighborY="-32257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7AA9D441-B7B8-4DD3-BEC1-5D455C17F1DF}" type="presOf" srcId="{947C9B55-42D7-43DC-89FF-1B9769185284}" destId="{3C514216-C9B3-49CF-9C37-8A89A2A65557}" srcOrd="1" destOrd="0" presId="urn:microsoft.com/office/officeart/2005/8/layout/hierarchy3"/>
    <dgm:cxn modelId="{134B1932-53FA-4F96-8155-0CAD46936A0D}" type="presOf" srcId="{245B7881-9AAB-4BD8-A680-12B31DE592B1}" destId="{0AB38D96-6DF5-4855-BB0C-4FCCE7E993C1}" srcOrd="0" destOrd="0" presId="urn:microsoft.com/office/officeart/2005/8/layout/hierarchy3"/>
    <dgm:cxn modelId="{8E1BD6D5-1700-4345-B94A-6723CE213E16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2556260D-1207-4085-8ACD-38638D9C2644}" type="presParOf" srcId="{0AB38D96-6DF5-4855-BB0C-4FCCE7E993C1}" destId="{A579E47E-2A90-4BAA-9965-167E98C0E542}" srcOrd="0" destOrd="0" presId="urn:microsoft.com/office/officeart/2005/8/layout/hierarchy3"/>
    <dgm:cxn modelId="{A67D25E1-AED1-4772-BC8A-A01ACC57FE26}" type="presParOf" srcId="{A579E47E-2A90-4BAA-9965-167E98C0E542}" destId="{9F380C7B-8C0E-4A6E-B7A7-7E9763AF76EF}" srcOrd="0" destOrd="0" presId="urn:microsoft.com/office/officeart/2005/8/layout/hierarchy3"/>
    <dgm:cxn modelId="{2008D1D6-BFC4-445E-BFD8-E90DE5896DC8}" type="presParOf" srcId="{9F380C7B-8C0E-4A6E-B7A7-7E9763AF76EF}" destId="{9915F314-38C9-4092-86AB-7802B5FA0CB2}" srcOrd="0" destOrd="0" presId="urn:microsoft.com/office/officeart/2005/8/layout/hierarchy3"/>
    <dgm:cxn modelId="{C42CB1FB-89FE-477F-9F7B-59CC3643B59B}" type="presParOf" srcId="{9F380C7B-8C0E-4A6E-B7A7-7E9763AF76EF}" destId="{3C514216-C9B3-49CF-9C37-8A89A2A65557}" srcOrd="1" destOrd="0" presId="urn:microsoft.com/office/officeart/2005/8/layout/hierarchy3"/>
    <dgm:cxn modelId="{5854C6D5-4A5D-412A-B724-CF0CED4C1988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CPU core#0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D0434AAE-597B-4209-8469-23FAAF15FBDD}" type="presOf" srcId="{947C9B55-42D7-43DC-89FF-1B9769185284}" destId="{9915F314-38C9-4092-86AB-7802B5FA0CB2}" srcOrd="0" destOrd="0" presId="urn:microsoft.com/office/officeart/2005/8/layout/hierarchy3"/>
    <dgm:cxn modelId="{1B3A56B3-1993-46D4-9EAD-88E3E0EA5B17}" type="presOf" srcId="{947C9B55-42D7-43DC-89FF-1B9769185284}" destId="{3C514216-C9B3-49CF-9C37-8A89A2A65557}" srcOrd="1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721EFCEE-F451-49E6-9752-F0D41F02E963}" type="presOf" srcId="{245B7881-9AAB-4BD8-A680-12B31DE592B1}" destId="{0AB38D96-6DF5-4855-BB0C-4FCCE7E993C1}" srcOrd="0" destOrd="0" presId="urn:microsoft.com/office/officeart/2005/8/layout/hierarchy3"/>
    <dgm:cxn modelId="{074C849E-4C71-46B5-94FB-872215C27538}" type="presParOf" srcId="{0AB38D96-6DF5-4855-BB0C-4FCCE7E993C1}" destId="{A579E47E-2A90-4BAA-9965-167E98C0E542}" srcOrd="0" destOrd="0" presId="urn:microsoft.com/office/officeart/2005/8/layout/hierarchy3"/>
    <dgm:cxn modelId="{9E65B54B-3D44-4AAC-935A-0FF539DDE716}" type="presParOf" srcId="{A579E47E-2A90-4BAA-9965-167E98C0E542}" destId="{9F380C7B-8C0E-4A6E-B7A7-7E9763AF76EF}" srcOrd="0" destOrd="0" presId="urn:microsoft.com/office/officeart/2005/8/layout/hierarchy3"/>
    <dgm:cxn modelId="{FB0D7C72-B4BB-43BF-9941-8F969B483312}" type="presParOf" srcId="{9F380C7B-8C0E-4A6E-B7A7-7E9763AF76EF}" destId="{9915F314-38C9-4092-86AB-7802B5FA0CB2}" srcOrd="0" destOrd="0" presId="urn:microsoft.com/office/officeart/2005/8/layout/hierarchy3"/>
    <dgm:cxn modelId="{AA4E112E-EDCE-4F7E-AE18-0857F6A837C4}" type="presParOf" srcId="{9F380C7B-8C0E-4A6E-B7A7-7E9763AF76EF}" destId="{3C514216-C9B3-49CF-9C37-8A89A2A65557}" srcOrd="1" destOrd="0" presId="urn:microsoft.com/office/officeart/2005/8/layout/hierarchy3"/>
    <dgm:cxn modelId="{3906DC11-5107-4DC8-B664-D17F29EB36E7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CPU core#0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A5130A10-14EC-4843-B410-A5653C8B8744}" type="presOf" srcId="{947C9B55-42D7-43DC-89FF-1B9769185284}" destId="{9915F314-38C9-4092-86AB-7802B5FA0CB2}" srcOrd="0" destOrd="0" presId="urn:microsoft.com/office/officeart/2005/8/layout/hierarchy3"/>
    <dgm:cxn modelId="{C3C7C5B4-C45A-43CF-BE71-BEB955889B90}" type="presOf" srcId="{245B7881-9AAB-4BD8-A680-12B31DE592B1}" destId="{0AB38D96-6DF5-4855-BB0C-4FCCE7E993C1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2E66879A-D80C-4EE6-9FD1-6D1809A8F59F}" type="presOf" srcId="{947C9B55-42D7-43DC-89FF-1B9769185284}" destId="{3C514216-C9B3-49CF-9C37-8A89A2A65557}" srcOrd="1" destOrd="0" presId="urn:microsoft.com/office/officeart/2005/8/layout/hierarchy3"/>
    <dgm:cxn modelId="{EDFC8120-ED5A-4BAC-8086-FE18E03BA0C2}" type="presParOf" srcId="{0AB38D96-6DF5-4855-BB0C-4FCCE7E993C1}" destId="{A579E47E-2A90-4BAA-9965-167E98C0E542}" srcOrd="0" destOrd="0" presId="urn:microsoft.com/office/officeart/2005/8/layout/hierarchy3"/>
    <dgm:cxn modelId="{C30E23C0-D1D7-4E62-86C3-FB6B16C94EC1}" type="presParOf" srcId="{A579E47E-2A90-4BAA-9965-167E98C0E542}" destId="{9F380C7B-8C0E-4A6E-B7A7-7E9763AF76EF}" srcOrd="0" destOrd="0" presId="urn:microsoft.com/office/officeart/2005/8/layout/hierarchy3"/>
    <dgm:cxn modelId="{4968D7C2-6F0E-4645-A760-D7E2D3846B42}" type="presParOf" srcId="{9F380C7B-8C0E-4A6E-B7A7-7E9763AF76EF}" destId="{9915F314-38C9-4092-86AB-7802B5FA0CB2}" srcOrd="0" destOrd="0" presId="urn:microsoft.com/office/officeart/2005/8/layout/hierarchy3"/>
    <dgm:cxn modelId="{F2D57FE6-0C56-458D-AD01-54A9929E1A15}" type="presParOf" srcId="{9F380C7B-8C0E-4A6E-B7A7-7E9763AF76EF}" destId="{3C514216-C9B3-49CF-9C37-8A89A2A65557}" srcOrd="1" destOrd="0" presId="urn:microsoft.com/office/officeart/2005/8/layout/hierarchy3"/>
    <dgm:cxn modelId="{0E8E531E-3BA7-4E65-859A-42D6940EE1D2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GPU 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DC5A1B6D-A5DB-411F-A0BC-36A116A199A1}" type="presOf" srcId="{245B7881-9AAB-4BD8-A680-12B31DE592B1}" destId="{0AB38D96-6DF5-4855-BB0C-4FCCE7E993C1}" srcOrd="0" destOrd="0" presId="urn:microsoft.com/office/officeart/2005/8/layout/hierarchy3"/>
    <dgm:cxn modelId="{B430B2E1-F5E0-4A6C-99C0-20674C871B43}" type="presOf" srcId="{947C9B55-42D7-43DC-89FF-1B9769185284}" destId="{3C514216-C9B3-49CF-9C37-8A89A2A65557}" srcOrd="1" destOrd="0" presId="urn:microsoft.com/office/officeart/2005/8/layout/hierarchy3"/>
    <dgm:cxn modelId="{02CFE0B0-23D8-42C1-94C2-282A2242D425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12DB5C94-FF9F-4644-B7EA-D97CA483F604}" type="presParOf" srcId="{0AB38D96-6DF5-4855-BB0C-4FCCE7E993C1}" destId="{A579E47E-2A90-4BAA-9965-167E98C0E542}" srcOrd="0" destOrd="0" presId="urn:microsoft.com/office/officeart/2005/8/layout/hierarchy3"/>
    <dgm:cxn modelId="{A9171A03-5527-49D4-9844-D176DCE75C5A}" type="presParOf" srcId="{A579E47E-2A90-4BAA-9965-167E98C0E542}" destId="{9F380C7B-8C0E-4A6E-B7A7-7E9763AF76EF}" srcOrd="0" destOrd="0" presId="urn:microsoft.com/office/officeart/2005/8/layout/hierarchy3"/>
    <dgm:cxn modelId="{10E66773-3D64-417C-B78E-4C0A488A4A93}" type="presParOf" srcId="{9F380C7B-8C0E-4A6E-B7A7-7E9763AF76EF}" destId="{9915F314-38C9-4092-86AB-7802B5FA0CB2}" srcOrd="0" destOrd="0" presId="urn:microsoft.com/office/officeart/2005/8/layout/hierarchy3"/>
    <dgm:cxn modelId="{1C33B407-4644-4750-A991-C93DE125E53B}" type="presParOf" srcId="{9F380C7B-8C0E-4A6E-B7A7-7E9763AF76EF}" destId="{3C514216-C9B3-49CF-9C37-8A89A2A65557}" srcOrd="1" destOrd="0" presId="urn:microsoft.com/office/officeart/2005/8/layout/hierarchy3"/>
    <dgm:cxn modelId="{C1B98AE1-19DB-4727-B73C-1134075C352F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CPU core#1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8ACEEDAF-A714-4B89-A629-1DCF0CDEDF9D}" type="presOf" srcId="{947C9B55-42D7-43DC-89FF-1B9769185284}" destId="{9915F314-38C9-4092-86AB-7802B5FA0CB2}" srcOrd="0" destOrd="0" presId="urn:microsoft.com/office/officeart/2005/8/layout/hierarchy3"/>
    <dgm:cxn modelId="{5A4ACB5F-8B24-4D04-A303-4868E534EC2A}" type="presOf" srcId="{947C9B55-42D7-43DC-89FF-1B9769185284}" destId="{3C514216-C9B3-49CF-9C37-8A89A2A65557}" srcOrd="1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9164C0E6-F688-4EDC-9E89-3AF16B689B6F}" type="presOf" srcId="{245B7881-9AAB-4BD8-A680-12B31DE592B1}" destId="{0AB38D96-6DF5-4855-BB0C-4FCCE7E993C1}" srcOrd="0" destOrd="0" presId="urn:microsoft.com/office/officeart/2005/8/layout/hierarchy3"/>
    <dgm:cxn modelId="{06A58883-F991-49FE-A515-8F11C3A69907}" type="presParOf" srcId="{0AB38D96-6DF5-4855-BB0C-4FCCE7E993C1}" destId="{A579E47E-2A90-4BAA-9965-167E98C0E542}" srcOrd="0" destOrd="0" presId="urn:microsoft.com/office/officeart/2005/8/layout/hierarchy3"/>
    <dgm:cxn modelId="{90C00F74-6B0E-4EE7-9D75-6AF722725478}" type="presParOf" srcId="{A579E47E-2A90-4BAA-9965-167E98C0E542}" destId="{9F380C7B-8C0E-4A6E-B7A7-7E9763AF76EF}" srcOrd="0" destOrd="0" presId="urn:microsoft.com/office/officeart/2005/8/layout/hierarchy3"/>
    <dgm:cxn modelId="{C12A83F0-396B-4BEA-97AB-C7375161A886}" type="presParOf" srcId="{9F380C7B-8C0E-4A6E-B7A7-7E9763AF76EF}" destId="{9915F314-38C9-4092-86AB-7802B5FA0CB2}" srcOrd="0" destOrd="0" presId="urn:microsoft.com/office/officeart/2005/8/layout/hierarchy3"/>
    <dgm:cxn modelId="{C2D94370-409E-4B56-AE97-8AF23F009D29}" type="presParOf" srcId="{9F380C7B-8C0E-4A6E-B7A7-7E9763AF76EF}" destId="{3C514216-C9B3-49CF-9C37-8A89A2A65557}" srcOrd="1" destOrd="0" presId="urn:microsoft.com/office/officeart/2005/8/layout/hierarchy3"/>
    <dgm:cxn modelId="{90FBE07C-66FB-4F02-8825-B44E13F3146F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E8097413-FABE-4474-BAC6-C5C5203D1704}" type="presOf" srcId="{62246F19-42EC-4AEA-A740-DA6223D85EBF}" destId="{A2687065-822C-47AB-B3FC-4508E52AA237}" srcOrd="0" destOrd="0" presId="urn:microsoft.com/office/officeart/2005/8/layout/matrix3"/>
    <dgm:cxn modelId="{70FA6629-5EC7-4846-BC63-455BD68A80BF}" type="presOf" srcId="{B033840C-6E83-4292-8C2B-59FA304BFEE3}" destId="{BE1CBBE4-ABBC-46F8-9738-69772E33BA1F}" srcOrd="0" destOrd="0" presId="urn:microsoft.com/office/officeart/2005/8/layout/matrix3"/>
    <dgm:cxn modelId="{9FB73252-E759-4256-9CBB-28AE153D27E3}" type="presOf" srcId="{8ECD9754-39E1-4646-BFFB-B366FEBF2A3F}" destId="{4F64FCA8-624E-4B88-885D-C02A952054A3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4387DD23-2707-46E0-A8AF-63C2084A9CA4}" type="presOf" srcId="{CA7172B8-4471-4D09-B011-F6D1063678A0}" destId="{E3121977-9938-4550-A835-BD61321202E9}" srcOrd="0" destOrd="0" presId="urn:microsoft.com/office/officeart/2005/8/layout/matrix3"/>
    <dgm:cxn modelId="{22F3E74D-C96E-46EE-8778-E5E8D767D75A}" type="presOf" srcId="{D546E1C3-FF42-4066-860D-CB7B40C79B8B}" destId="{C5C747AA-C91E-4244-A4E7-B010F9201A8E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2FAE040B-BF1F-4BE4-B5AC-6B2596E97EEF}" type="presParOf" srcId="{4F64FCA8-624E-4B88-885D-C02A952054A3}" destId="{46187454-13C3-4D87-8467-D8A1A6286104}" srcOrd="0" destOrd="0" presId="urn:microsoft.com/office/officeart/2005/8/layout/matrix3"/>
    <dgm:cxn modelId="{31CBEE46-D281-4A7D-96ED-397097DAFDF4}" type="presParOf" srcId="{4F64FCA8-624E-4B88-885D-C02A952054A3}" destId="{BE1CBBE4-ABBC-46F8-9738-69772E33BA1F}" srcOrd="1" destOrd="0" presId="urn:microsoft.com/office/officeart/2005/8/layout/matrix3"/>
    <dgm:cxn modelId="{3DD23C5A-196B-46B6-A33E-38DBF6C00E22}" type="presParOf" srcId="{4F64FCA8-624E-4B88-885D-C02A952054A3}" destId="{E3121977-9938-4550-A835-BD61321202E9}" srcOrd="2" destOrd="0" presId="urn:microsoft.com/office/officeart/2005/8/layout/matrix3"/>
    <dgm:cxn modelId="{053EDC42-A335-4D92-BE24-5B7B234651AD}" type="presParOf" srcId="{4F64FCA8-624E-4B88-885D-C02A952054A3}" destId="{C5C747AA-C91E-4244-A4E7-B010F9201A8E}" srcOrd="3" destOrd="0" presId="urn:microsoft.com/office/officeart/2005/8/layout/matrix3"/>
    <dgm:cxn modelId="{6A6F55E5-7B47-4E33-B366-0FF0513FA083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F93C7-9C29-44F4-A7AA-CA887D5BDB7D}" type="presOf" srcId="{B033840C-6E83-4292-8C2B-59FA304BFEE3}" destId="{BE1CBBE4-ABBC-46F8-9738-69772E33BA1F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D07239BA-D0A0-488F-A511-850B71A4575E}" type="presOf" srcId="{D546E1C3-FF42-4066-860D-CB7B40C79B8B}" destId="{C5C747AA-C91E-4244-A4E7-B010F9201A8E}" srcOrd="0" destOrd="0" presId="urn:microsoft.com/office/officeart/2005/8/layout/matrix3"/>
    <dgm:cxn modelId="{AC35EEB5-3A50-42F1-9023-28C00F695396}" type="presOf" srcId="{8ECD9754-39E1-4646-BFFB-B366FEBF2A3F}" destId="{4F64FCA8-624E-4B88-885D-C02A952054A3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65EA67EB-5C9B-4E22-8404-714BD588FE00}" type="presOf" srcId="{CA7172B8-4471-4D09-B011-F6D1063678A0}" destId="{E3121977-9938-4550-A835-BD61321202E9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9A04E7AD-803F-4D34-A35C-4578FDDF3EAE}" type="presOf" srcId="{62246F19-42EC-4AEA-A740-DA6223D85EBF}" destId="{A2687065-822C-47AB-B3FC-4508E52AA237}" srcOrd="0" destOrd="0" presId="urn:microsoft.com/office/officeart/2005/8/layout/matrix3"/>
    <dgm:cxn modelId="{7F65532D-F4C5-4E78-BE6C-AF378C2F0F4B}" type="presParOf" srcId="{4F64FCA8-624E-4B88-885D-C02A952054A3}" destId="{46187454-13C3-4D87-8467-D8A1A6286104}" srcOrd="0" destOrd="0" presId="urn:microsoft.com/office/officeart/2005/8/layout/matrix3"/>
    <dgm:cxn modelId="{22F96009-D858-4CD7-9B85-C5B7AAA8A0EF}" type="presParOf" srcId="{4F64FCA8-624E-4B88-885D-C02A952054A3}" destId="{BE1CBBE4-ABBC-46F8-9738-69772E33BA1F}" srcOrd="1" destOrd="0" presId="urn:microsoft.com/office/officeart/2005/8/layout/matrix3"/>
    <dgm:cxn modelId="{BA2DB031-6162-4904-9FBF-49D3AE834EAB}" type="presParOf" srcId="{4F64FCA8-624E-4B88-885D-C02A952054A3}" destId="{E3121977-9938-4550-A835-BD61321202E9}" srcOrd="2" destOrd="0" presId="urn:microsoft.com/office/officeart/2005/8/layout/matrix3"/>
    <dgm:cxn modelId="{1022B3E1-AB3E-48EA-AEB1-18B6DEC11744}" type="presParOf" srcId="{4F64FCA8-624E-4B88-885D-C02A952054A3}" destId="{C5C747AA-C91E-4244-A4E7-B010F9201A8E}" srcOrd="3" destOrd="0" presId="urn:microsoft.com/office/officeart/2005/8/layout/matrix3"/>
    <dgm:cxn modelId="{E105A2BF-C90D-425A-A07D-0FA988C5B861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F8F1C-43F5-40BF-9BF5-99775A0594AF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AA8E772-C36F-41F2-BE2F-0D4FE33B1D4D}">
      <dgm:prSet phldrT="[Text]"/>
      <dgm:spPr/>
      <dgm:t>
        <a:bodyPr/>
        <a:lstStyle/>
        <a:p>
          <a:r>
            <a:rPr lang="en-US" dirty="0" smtClean="0"/>
            <a:t>GPU worker</a:t>
          </a:r>
          <a:endParaRPr lang="en-US" dirty="0"/>
        </a:p>
      </dgm:t>
    </dgm:pt>
    <dgm:pt modelId="{753E4DDF-AA27-492C-9DA2-A1D70BA313A4}" type="parTrans" cxnId="{614B6080-481A-4304-AB4E-22D1B0EBE80F}">
      <dgm:prSet/>
      <dgm:spPr/>
      <dgm:t>
        <a:bodyPr/>
        <a:lstStyle/>
        <a:p>
          <a:endParaRPr lang="en-US"/>
        </a:p>
      </dgm:t>
    </dgm:pt>
    <dgm:pt modelId="{6B077866-782A-4B3C-8D06-F4FB1EBE110C}" type="sibTrans" cxnId="{614B6080-481A-4304-AB4E-22D1B0EBE80F}">
      <dgm:prSet/>
      <dgm:spPr/>
      <dgm:t>
        <a:bodyPr/>
        <a:lstStyle/>
        <a:p>
          <a:endParaRPr lang="en-US"/>
        </a:p>
      </dgm:t>
    </dgm:pt>
    <dgm:pt modelId="{AFF3554F-284F-4DC4-9624-F04CCB7D794B}">
      <dgm:prSet phldrT="[Text]"/>
      <dgm:spPr/>
      <dgm:t>
        <a:bodyPr/>
        <a:lstStyle/>
        <a:p>
          <a:r>
            <a:rPr lang="en-US" dirty="0" smtClean="0"/>
            <a:t>CPU worker</a:t>
          </a:r>
          <a:endParaRPr lang="en-US" dirty="0"/>
        </a:p>
      </dgm:t>
    </dgm:pt>
    <dgm:pt modelId="{DCE0F24A-F0D3-4513-8CE3-90E64CF5B0DA}" type="parTrans" cxnId="{962C09D7-E0F1-4422-91C3-EE30BBEA4E18}">
      <dgm:prSet/>
      <dgm:spPr/>
      <dgm:t>
        <a:bodyPr/>
        <a:lstStyle/>
        <a:p>
          <a:endParaRPr lang="en-US"/>
        </a:p>
      </dgm:t>
    </dgm:pt>
    <dgm:pt modelId="{62FF3AC1-50B1-415B-AD5A-2B0468BEA2BC}" type="sibTrans" cxnId="{962C09D7-E0F1-4422-91C3-EE30BBEA4E18}">
      <dgm:prSet/>
      <dgm:spPr/>
      <dgm:t>
        <a:bodyPr/>
        <a:lstStyle/>
        <a:p>
          <a:endParaRPr lang="en-US"/>
        </a:p>
      </dgm:t>
    </dgm:pt>
    <dgm:pt modelId="{668E2BA2-D6E6-484C-BDCA-B76EB870BD06}">
      <dgm:prSet phldrT="[Text]" custT="1"/>
      <dgm:spPr/>
      <dgm:t>
        <a:bodyPr/>
        <a:lstStyle/>
        <a:p>
          <a:r>
            <a:rPr lang="en-US" sz="800" dirty="0" smtClean="0"/>
            <a:t>Task Tracker</a:t>
          </a:r>
          <a:endParaRPr lang="en-US" sz="800" dirty="0"/>
        </a:p>
      </dgm:t>
    </dgm:pt>
    <dgm:pt modelId="{09496D1A-840F-4EF2-85CB-3F51C2BD0D93}" type="parTrans" cxnId="{6241E6A2-1F58-4C70-9553-14C1E5CF9A30}">
      <dgm:prSet/>
      <dgm:spPr/>
      <dgm:t>
        <a:bodyPr/>
        <a:lstStyle/>
        <a:p>
          <a:endParaRPr lang="en-US"/>
        </a:p>
      </dgm:t>
    </dgm:pt>
    <dgm:pt modelId="{4267E6CD-53A1-4653-B59E-204CD6F9AD45}" type="sibTrans" cxnId="{6241E6A2-1F58-4C70-9553-14C1E5CF9A30}">
      <dgm:prSet/>
      <dgm:spPr/>
      <dgm:t>
        <a:bodyPr/>
        <a:lstStyle/>
        <a:p>
          <a:endParaRPr lang="en-US"/>
        </a:p>
      </dgm:t>
    </dgm:pt>
    <dgm:pt modelId="{A4AF3415-87A4-4111-BAAF-982588854736}" type="pres">
      <dgm:prSet presAssocID="{7C2F8F1C-43F5-40BF-9BF5-99775A0594A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6EEE0FE-9C7A-489F-8D57-286AC944B0F7}" type="pres">
      <dgm:prSet presAssocID="{8AA8E772-C36F-41F2-BE2F-0D4FE33B1D4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98EA9-909D-4AB6-9CBD-C9946BFEA9DC}" type="pres">
      <dgm:prSet presAssocID="{8AA8E772-C36F-41F2-BE2F-0D4FE33B1D4D}" presName="gear1srcNode" presStyleLbl="node1" presStyleIdx="0" presStyleCnt="3"/>
      <dgm:spPr/>
      <dgm:t>
        <a:bodyPr/>
        <a:lstStyle/>
        <a:p>
          <a:endParaRPr lang="en-US"/>
        </a:p>
      </dgm:t>
    </dgm:pt>
    <dgm:pt modelId="{53FAB9A2-F492-49A0-87CB-8EE8CB1E3B9C}" type="pres">
      <dgm:prSet presAssocID="{8AA8E772-C36F-41F2-BE2F-0D4FE33B1D4D}" presName="gear1dstNode" presStyleLbl="node1" presStyleIdx="0" presStyleCnt="3"/>
      <dgm:spPr/>
      <dgm:t>
        <a:bodyPr/>
        <a:lstStyle/>
        <a:p>
          <a:endParaRPr lang="en-US"/>
        </a:p>
      </dgm:t>
    </dgm:pt>
    <dgm:pt modelId="{773492DA-0C25-4A28-BE86-805D3EF3916C}" type="pres">
      <dgm:prSet presAssocID="{AFF3554F-284F-4DC4-9624-F04CCB7D794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90B8C-C460-4E25-A003-5A9A2BF73A48}" type="pres">
      <dgm:prSet presAssocID="{AFF3554F-284F-4DC4-9624-F04CCB7D794B}" presName="gear2srcNode" presStyleLbl="node1" presStyleIdx="1" presStyleCnt="3"/>
      <dgm:spPr/>
      <dgm:t>
        <a:bodyPr/>
        <a:lstStyle/>
        <a:p>
          <a:endParaRPr lang="en-US"/>
        </a:p>
      </dgm:t>
    </dgm:pt>
    <dgm:pt modelId="{656C1E74-E0AA-410A-B6DF-6BCADFAF5290}" type="pres">
      <dgm:prSet presAssocID="{AFF3554F-284F-4DC4-9624-F04CCB7D794B}" presName="gear2dstNode" presStyleLbl="node1" presStyleIdx="1" presStyleCnt="3"/>
      <dgm:spPr/>
      <dgm:t>
        <a:bodyPr/>
        <a:lstStyle/>
        <a:p>
          <a:endParaRPr lang="en-US"/>
        </a:p>
      </dgm:t>
    </dgm:pt>
    <dgm:pt modelId="{1BAD1D79-BF34-4DD6-84FA-5EB725D5E389}" type="pres">
      <dgm:prSet presAssocID="{668E2BA2-D6E6-484C-BDCA-B76EB870BD06}" presName="gear3" presStyleLbl="node1" presStyleIdx="2" presStyleCnt="3"/>
      <dgm:spPr/>
      <dgm:t>
        <a:bodyPr/>
        <a:lstStyle/>
        <a:p>
          <a:endParaRPr lang="en-US"/>
        </a:p>
      </dgm:t>
    </dgm:pt>
    <dgm:pt modelId="{001623D5-6909-4016-9C12-8407AD9E9A9D}" type="pres">
      <dgm:prSet presAssocID="{668E2BA2-D6E6-484C-BDCA-B76EB870BD0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FD1A1-D1CC-4553-997E-98571272E7FB}" type="pres">
      <dgm:prSet presAssocID="{668E2BA2-D6E6-484C-BDCA-B76EB870BD06}" presName="gear3srcNode" presStyleLbl="node1" presStyleIdx="2" presStyleCnt="3"/>
      <dgm:spPr/>
      <dgm:t>
        <a:bodyPr/>
        <a:lstStyle/>
        <a:p>
          <a:endParaRPr lang="en-US"/>
        </a:p>
      </dgm:t>
    </dgm:pt>
    <dgm:pt modelId="{DBB46DDA-08B3-42F1-95FD-F0CA228EA036}" type="pres">
      <dgm:prSet presAssocID="{668E2BA2-D6E6-484C-BDCA-B76EB870BD06}" presName="gear3dstNode" presStyleLbl="node1" presStyleIdx="2" presStyleCnt="3"/>
      <dgm:spPr/>
      <dgm:t>
        <a:bodyPr/>
        <a:lstStyle/>
        <a:p>
          <a:endParaRPr lang="en-US"/>
        </a:p>
      </dgm:t>
    </dgm:pt>
    <dgm:pt modelId="{E8D772F0-7EFA-439D-B2CA-BF17EF58D291}" type="pres">
      <dgm:prSet presAssocID="{6B077866-782A-4B3C-8D06-F4FB1EBE110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64644ED-A15E-4B84-9E87-73E932D112DB}" type="pres">
      <dgm:prSet presAssocID="{62FF3AC1-50B1-415B-AD5A-2B0468BEA2B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50340A9-7ACD-4E8D-BA92-76E35F8ACF95}" type="pres">
      <dgm:prSet presAssocID="{4267E6CD-53A1-4653-B59E-204CD6F9AD4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0BBB4A5-62B7-45D6-9DD2-3F896D7A04E3}" type="presOf" srcId="{6B077866-782A-4B3C-8D06-F4FB1EBE110C}" destId="{E8D772F0-7EFA-439D-B2CA-BF17EF58D291}" srcOrd="0" destOrd="0" presId="urn:microsoft.com/office/officeart/2005/8/layout/gear1"/>
    <dgm:cxn modelId="{F8F2DEAB-ACF3-4758-B715-58AC0BD1EFDA}" type="presOf" srcId="{668E2BA2-D6E6-484C-BDCA-B76EB870BD06}" destId="{001623D5-6909-4016-9C12-8407AD9E9A9D}" srcOrd="1" destOrd="0" presId="urn:microsoft.com/office/officeart/2005/8/layout/gear1"/>
    <dgm:cxn modelId="{A4870812-1E90-4F4D-A4F4-6BF79050CE8E}" type="presOf" srcId="{AFF3554F-284F-4DC4-9624-F04CCB7D794B}" destId="{773492DA-0C25-4A28-BE86-805D3EF3916C}" srcOrd="0" destOrd="0" presId="urn:microsoft.com/office/officeart/2005/8/layout/gear1"/>
    <dgm:cxn modelId="{11CCC9F7-1E8D-450E-9381-A1967166C3B6}" type="presOf" srcId="{AFF3554F-284F-4DC4-9624-F04CCB7D794B}" destId="{656C1E74-E0AA-410A-B6DF-6BCADFAF5290}" srcOrd="2" destOrd="0" presId="urn:microsoft.com/office/officeart/2005/8/layout/gear1"/>
    <dgm:cxn modelId="{44D1CDDD-8468-4938-9D0F-150AAA09AD84}" type="presOf" srcId="{4267E6CD-53A1-4653-B59E-204CD6F9AD45}" destId="{F50340A9-7ACD-4E8D-BA92-76E35F8ACF95}" srcOrd="0" destOrd="0" presId="urn:microsoft.com/office/officeart/2005/8/layout/gear1"/>
    <dgm:cxn modelId="{F89CFD4E-3756-466D-9DB2-22F45DBD32CE}" type="presOf" srcId="{7C2F8F1C-43F5-40BF-9BF5-99775A0594AF}" destId="{A4AF3415-87A4-4111-BAAF-982588854736}" srcOrd="0" destOrd="0" presId="urn:microsoft.com/office/officeart/2005/8/layout/gear1"/>
    <dgm:cxn modelId="{614B6080-481A-4304-AB4E-22D1B0EBE80F}" srcId="{7C2F8F1C-43F5-40BF-9BF5-99775A0594AF}" destId="{8AA8E772-C36F-41F2-BE2F-0D4FE33B1D4D}" srcOrd="0" destOrd="0" parTransId="{753E4DDF-AA27-492C-9DA2-A1D70BA313A4}" sibTransId="{6B077866-782A-4B3C-8D06-F4FB1EBE110C}"/>
    <dgm:cxn modelId="{250993EB-19A4-4E4B-B2A7-FAAE79D7F822}" type="presOf" srcId="{62FF3AC1-50B1-415B-AD5A-2B0468BEA2BC}" destId="{F64644ED-A15E-4B84-9E87-73E932D112DB}" srcOrd="0" destOrd="0" presId="urn:microsoft.com/office/officeart/2005/8/layout/gear1"/>
    <dgm:cxn modelId="{503FE96C-8FE1-4C0F-A38A-85E7A935AAB6}" type="presOf" srcId="{668E2BA2-D6E6-484C-BDCA-B76EB870BD06}" destId="{DBB46DDA-08B3-42F1-95FD-F0CA228EA036}" srcOrd="3" destOrd="0" presId="urn:microsoft.com/office/officeart/2005/8/layout/gear1"/>
    <dgm:cxn modelId="{006BCAB0-CBE1-44A4-BCC0-F46E1A073E3A}" type="presOf" srcId="{8AA8E772-C36F-41F2-BE2F-0D4FE33B1D4D}" destId="{F2298EA9-909D-4AB6-9CBD-C9946BFEA9DC}" srcOrd="1" destOrd="0" presId="urn:microsoft.com/office/officeart/2005/8/layout/gear1"/>
    <dgm:cxn modelId="{492BF1ED-839B-4536-9F1F-A2618A1E9CEE}" type="presOf" srcId="{AFF3554F-284F-4DC4-9624-F04CCB7D794B}" destId="{71690B8C-C460-4E25-A003-5A9A2BF73A48}" srcOrd="1" destOrd="0" presId="urn:microsoft.com/office/officeart/2005/8/layout/gear1"/>
    <dgm:cxn modelId="{6F14645E-F745-4C0C-BB16-86AD8B93B9F6}" type="presOf" srcId="{668E2BA2-D6E6-484C-BDCA-B76EB870BD06}" destId="{1BAD1D79-BF34-4DD6-84FA-5EB725D5E389}" srcOrd="0" destOrd="0" presId="urn:microsoft.com/office/officeart/2005/8/layout/gear1"/>
    <dgm:cxn modelId="{AFE10BD3-484F-46E9-82C2-EDB7D22B1EEC}" type="presOf" srcId="{668E2BA2-D6E6-484C-BDCA-B76EB870BD06}" destId="{30FFD1A1-D1CC-4553-997E-98571272E7FB}" srcOrd="2" destOrd="0" presId="urn:microsoft.com/office/officeart/2005/8/layout/gear1"/>
    <dgm:cxn modelId="{962C09D7-E0F1-4422-91C3-EE30BBEA4E18}" srcId="{7C2F8F1C-43F5-40BF-9BF5-99775A0594AF}" destId="{AFF3554F-284F-4DC4-9624-F04CCB7D794B}" srcOrd="1" destOrd="0" parTransId="{DCE0F24A-F0D3-4513-8CE3-90E64CF5B0DA}" sibTransId="{62FF3AC1-50B1-415B-AD5A-2B0468BEA2BC}"/>
    <dgm:cxn modelId="{6241E6A2-1F58-4C70-9553-14C1E5CF9A30}" srcId="{7C2F8F1C-43F5-40BF-9BF5-99775A0594AF}" destId="{668E2BA2-D6E6-484C-BDCA-B76EB870BD06}" srcOrd="2" destOrd="0" parTransId="{09496D1A-840F-4EF2-85CB-3F51C2BD0D93}" sibTransId="{4267E6CD-53A1-4653-B59E-204CD6F9AD45}"/>
    <dgm:cxn modelId="{EDA82C12-5FD8-450F-B294-891C376F2D5E}" type="presOf" srcId="{8AA8E772-C36F-41F2-BE2F-0D4FE33B1D4D}" destId="{53FAB9A2-F492-49A0-87CB-8EE8CB1E3B9C}" srcOrd="2" destOrd="0" presId="urn:microsoft.com/office/officeart/2005/8/layout/gear1"/>
    <dgm:cxn modelId="{587A8B3F-5F7C-43E4-A22D-FB6809F34FD6}" type="presOf" srcId="{8AA8E772-C36F-41F2-BE2F-0D4FE33B1D4D}" destId="{D6EEE0FE-9C7A-489F-8D57-286AC944B0F7}" srcOrd="0" destOrd="0" presId="urn:microsoft.com/office/officeart/2005/8/layout/gear1"/>
    <dgm:cxn modelId="{795865DA-EF59-4B19-90CD-1199CB66934B}" type="presParOf" srcId="{A4AF3415-87A4-4111-BAAF-982588854736}" destId="{D6EEE0FE-9C7A-489F-8D57-286AC944B0F7}" srcOrd="0" destOrd="0" presId="urn:microsoft.com/office/officeart/2005/8/layout/gear1"/>
    <dgm:cxn modelId="{B666EF8A-66CD-4627-9569-666087E6FD3F}" type="presParOf" srcId="{A4AF3415-87A4-4111-BAAF-982588854736}" destId="{F2298EA9-909D-4AB6-9CBD-C9946BFEA9DC}" srcOrd="1" destOrd="0" presId="urn:microsoft.com/office/officeart/2005/8/layout/gear1"/>
    <dgm:cxn modelId="{36D59679-F7A2-422E-B95C-BEA438809299}" type="presParOf" srcId="{A4AF3415-87A4-4111-BAAF-982588854736}" destId="{53FAB9A2-F492-49A0-87CB-8EE8CB1E3B9C}" srcOrd="2" destOrd="0" presId="urn:microsoft.com/office/officeart/2005/8/layout/gear1"/>
    <dgm:cxn modelId="{0606CE66-9215-4DEA-8573-9E399E2FD9EB}" type="presParOf" srcId="{A4AF3415-87A4-4111-BAAF-982588854736}" destId="{773492DA-0C25-4A28-BE86-805D3EF3916C}" srcOrd="3" destOrd="0" presId="urn:microsoft.com/office/officeart/2005/8/layout/gear1"/>
    <dgm:cxn modelId="{CC78BF8E-1409-49C7-B657-166951468019}" type="presParOf" srcId="{A4AF3415-87A4-4111-BAAF-982588854736}" destId="{71690B8C-C460-4E25-A003-5A9A2BF73A48}" srcOrd="4" destOrd="0" presId="urn:microsoft.com/office/officeart/2005/8/layout/gear1"/>
    <dgm:cxn modelId="{8C77EE58-DDA6-4E7A-8953-31FB4907AACE}" type="presParOf" srcId="{A4AF3415-87A4-4111-BAAF-982588854736}" destId="{656C1E74-E0AA-410A-B6DF-6BCADFAF5290}" srcOrd="5" destOrd="0" presId="urn:microsoft.com/office/officeart/2005/8/layout/gear1"/>
    <dgm:cxn modelId="{3443980B-A135-4B85-B2BC-F1422670428B}" type="presParOf" srcId="{A4AF3415-87A4-4111-BAAF-982588854736}" destId="{1BAD1D79-BF34-4DD6-84FA-5EB725D5E389}" srcOrd="6" destOrd="0" presId="urn:microsoft.com/office/officeart/2005/8/layout/gear1"/>
    <dgm:cxn modelId="{1CAA714C-4AE6-4D8F-9FA0-E1A915D65CA1}" type="presParOf" srcId="{A4AF3415-87A4-4111-BAAF-982588854736}" destId="{001623D5-6909-4016-9C12-8407AD9E9A9D}" srcOrd="7" destOrd="0" presId="urn:microsoft.com/office/officeart/2005/8/layout/gear1"/>
    <dgm:cxn modelId="{5D38379A-AACE-46B7-B762-43B1EE807EF2}" type="presParOf" srcId="{A4AF3415-87A4-4111-BAAF-982588854736}" destId="{30FFD1A1-D1CC-4553-997E-98571272E7FB}" srcOrd="8" destOrd="0" presId="urn:microsoft.com/office/officeart/2005/8/layout/gear1"/>
    <dgm:cxn modelId="{CF6E4EC0-4686-45D1-9177-3A6F5DAAAC8A}" type="presParOf" srcId="{A4AF3415-87A4-4111-BAAF-982588854736}" destId="{DBB46DDA-08B3-42F1-95FD-F0CA228EA036}" srcOrd="9" destOrd="0" presId="urn:microsoft.com/office/officeart/2005/8/layout/gear1"/>
    <dgm:cxn modelId="{2E035C49-E1BF-47BA-9786-8A387B218895}" type="presParOf" srcId="{A4AF3415-87A4-4111-BAAF-982588854736}" destId="{E8D772F0-7EFA-439D-B2CA-BF17EF58D291}" srcOrd="10" destOrd="0" presId="urn:microsoft.com/office/officeart/2005/8/layout/gear1"/>
    <dgm:cxn modelId="{BB5090CE-1B27-4BAC-8EC9-270C3E615F49}" type="presParOf" srcId="{A4AF3415-87A4-4111-BAAF-982588854736}" destId="{F64644ED-A15E-4B84-9E87-73E932D112DB}" srcOrd="11" destOrd="0" presId="urn:microsoft.com/office/officeart/2005/8/layout/gear1"/>
    <dgm:cxn modelId="{7ECBC15B-99CF-4891-9F3B-54C56DD4F0F7}" type="presParOf" srcId="{A4AF3415-87A4-4111-BAAF-982588854736}" destId="{F50340A9-7ACD-4E8D-BA92-76E35F8ACF9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0CDF64B0-2025-41F8-B976-6EB475F172E9}" type="presOf" srcId="{8ECD9754-39E1-4646-BFFB-B366FEBF2A3F}" destId="{4F64FCA8-624E-4B88-885D-C02A952054A3}" srcOrd="0" destOrd="0" presId="urn:microsoft.com/office/officeart/2005/8/layout/matrix3"/>
    <dgm:cxn modelId="{C8E61B72-DE16-48E5-B09B-BD0808636B30}" type="presOf" srcId="{D546E1C3-FF42-4066-860D-CB7B40C79B8B}" destId="{C5C747AA-C91E-4244-A4E7-B010F9201A8E}" srcOrd="0" destOrd="0" presId="urn:microsoft.com/office/officeart/2005/8/layout/matrix3"/>
    <dgm:cxn modelId="{0027F6D7-3F7E-4C39-9D5B-1909951CC1CD}" type="presOf" srcId="{CA7172B8-4471-4D09-B011-F6D1063678A0}" destId="{E3121977-9938-4550-A835-BD61321202E9}" srcOrd="0" destOrd="0" presId="urn:microsoft.com/office/officeart/2005/8/layout/matrix3"/>
    <dgm:cxn modelId="{F3EB706E-F87B-4E02-9326-63989CE5576F}" type="presOf" srcId="{62246F19-42EC-4AEA-A740-DA6223D85EBF}" destId="{A2687065-822C-47AB-B3FC-4508E52AA237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245B270A-5416-44A1-82DF-2B0952CDEBDB}" type="presOf" srcId="{B033840C-6E83-4292-8C2B-59FA304BFEE3}" destId="{BE1CBBE4-ABBC-46F8-9738-69772E33BA1F}" srcOrd="0" destOrd="0" presId="urn:microsoft.com/office/officeart/2005/8/layout/matrix3"/>
    <dgm:cxn modelId="{6A639C4B-7A60-491A-A044-6E61CEE48A42}" type="presParOf" srcId="{4F64FCA8-624E-4B88-885D-C02A952054A3}" destId="{46187454-13C3-4D87-8467-D8A1A6286104}" srcOrd="0" destOrd="0" presId="urn:microsoft.com/office/officeart/2005/8/layout/matrix3"/>
    <dgm:cxn modelId="{16B848DA-03D5-48B8-A537-40DF86C85B2C}" type="presParOf" srcId="{4F64FCA8-624E-4B88-885D-C02A952054A3}" destId="{BE1CBBE4-ABBC-46F8-9738-69772E33BA1F}" srcOrd="1" destOrd="0" presId="urn:microsoft.com/office/officeart/2005/8/layout/matrix3"/>
    <dgm:cxn modelId="{00A4C3D1-5AD0-4DAB-8572-19C4C754F885}" type="presParOf" srcId="{4F64FCA8-624E-4B88-885D-C02A952054A3}" destId="{E3121977-9938-4550-A835-BD61321202E9}" srcOrd="2" destOrd="0" presId="urn:microsoft.com/office/officeart/2005/8/layout/matrix3"/>
    <dgm:cxn modelId="{BFDF1005-5712-492F-9700-479A8A7826E0}" type="presParOf" srcId="{4F64FCA8-624E-4B88-885D-C02A952054A3}" destId="{C5C747AA-C91E-4244-A4E7-B010F9201A8E}" srcOrd="3" destOrd="0" presId="urn:microsoft.com/office/officeart/2005/8/layout/matrix3"/>
    <dgm:cxn modelId="{F62DC797-189F-4B2D-9DF8-80FC59668498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C82158E3-321D-4F9F-80D7-D5A04FE9B780}" type="presOf" srcId="{8ECD9754-39E1-4646-BFFB-B366FEBF2A3F}" destId="{4F64FCA8-624E-4B88-885D-C02A952054A3}" srcOrd="0" destOrd="0" presId="urn:microsoft.com/office/officeart/2005/8/layout/matrix3"/>
    <dgm:cxn modelId="{406ED828-FB3A-4988-90AF-85134473C7EA}" type="presOf" srcId="{B033840C-6E83-4292-8C2B-59FA304BFEE3}" destId="{BE1CBBE4-ABBC-46F8-9738-69772E33BA1F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9913E369-3F80-40DC-AA7A-120B6E7D91DE}" type="presOf" srcId="{CA7172B8-4471-4D09-B011-F6D1063678A0}" destId="{E3121977-9938-4550-A835-BD61321202E9}" srcOrd="0" destOrd="0" presId="urn:microsoft.com/office/officeart/2005/8/layout/matrix3"/>
    <dgm:cxn modelId="{C0E58031-E1AB-4280-813E-AA2DFCFD0EEA}" type="presOf" srcId="{D546E1C3-FF42-4066-860D-CB7B40C79B8B}" destId="{C5C747AA-C91E-4244-A4E7-B010F9201A8E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23D62DC9-B52A-447C-ADF3-10A284527F31}" type="presOf" srcId="{62246F19-42EC-4AEA-A740-DA6223D85EBF}" destId="{A2687065-822C-47AB-B3FC-4508E52AA237}" srcOrd="0" destOrd="0" presId="urn:microsoft.com/office/officeart/2005/8/layout/matrix3"/>
    <dgm:cxn modelId="{A2DF13B0-1C95-4508-AF6B-511CADAC6A1A}" type="presParOf" srcId="{4F64FCA8-624E-4B88-885D-C02A952054A3}" destId="{46187454-13C3-4D87-8467-D8A1A6286104}" srcOrd="0" destOrd="0" presId="urn:microsoft.com/office/officeart/2005/8/layout/matrix3"/>
    <dgm:cxn modelId="{047580ED-9A0D-4BF7-9875-BCB33811D014}" type="presParOf" srcId="{4F64FCA8-624E-4B88-885D-C02A952054A3}" destId="{BE1CBBE4-ABBC-46F8-9738-69772E33BA1F}" srcOrd="1" destOrd="0" presId="urn:microsoft.com/office/officeart/2005/8/layout/matrix3"/>
    <dgm:cxn modelId="{4981ADC8-1EC5-4573-B10B-37CC4627A2B8}" type="presParOf" srcId="{4F64FCA8-624E-4B88-885D-C02A952054A3}" destId="{E3121977-9938-4550-A835-BD61321202E9}" srcOrd="2" destOrd="0" presId="urn:microsoft.com/office/officeart/2005/8/layout/matrix3"/>
    <dgm:cxn modelId="{67AB8829-CBD6-4432-8D48-54A4D8F4F2F5}" type="presParOf" srcId="{4F64FCA8-624E-4B88-885D-C02A952054A3}" destId="{C5C747AA-C91E-4244-A4E7-B010F9201A8E}" srcOrd="3" destOrd="0" presId="urn:microsoft.com/office/officeart/2005/8/layout/matrix3"/>
    <dgm:cxn modelId="{3AAE11E6-8DF9-4785-B22A-7F3DB198CC65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438A2C-B545-4CFE-9511-D92733995715}" type="presOf" srcId="{8ECD9754-39E1-4646-BFFB-B366FEBF2A3F}" destId="{4F64FCA8-624E-4B88-885D-C02A952054A3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9768C084-9B26-4B1B-B9FF-9634A42BFAF9}" type="presOf" srcId="{62246F19-42EC-4AEA-A740-DA6223D85EBF}" destId="{A2687065-822C-47AB-B3FC-4508E52AA237}" srcOrd="0" destOrd="0" presId="urn:microsoft.com/office/officeart/2005/8/layout/matrix3"/>
    <dgm:cxn modelId="{FD970759-BCCB-41E8-A791-03C7C677A1F7}" type="presOf" srcId="{B033840C-6E83-4292-8C2B-59FA304BFEE3}" destId="{BE1CBBE4-ABBC-46F8-9738-69772E33BA1F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2D5BFB4B-55F9-4458-A5B1-FE08FF5D9E24}" type="presOf" srcId="{CA7172B8-4471-4D09-B011-F6D1063678A0}" destId="{E3121977-9938-4550-A835-BD61321202E9}" srcOrd="0" destOrd="0" presId="urn:microsoft.com/office/officeart/2005/8/layout/matrix3"/>
    <dgm:cxn modelId="{887B1157-1A72-4694-97E8-B39E1546CB8D}" type="presOf" srcId="{D546E1C3-FF42-4066-860D-CB7B40C79B8B}" destId="{C5C747AA-C91E-4244-A4E7-B010F9201A8E}" srcOrd="0" destOrd="0" presId="urn:microsoft.com/office/officeart/2005/8/layout/matrix3"/>
    <dgm:cxn modelId="{35E1F0D8-2007-4813-8AEA-9CE72B15CF6E}" type="presParOf" srcId="{4F64FCA8-624E-4B88-885D-C02A952054A3}" destId="{46187454-13C3-4D87-8467-D8A1A6286104}" srcOrd="0" destOrd="0" presId="urn:microsoft.com/office/officeart/2005/8/layout/matrix3"/>
    <dgm:cxn modelId="{F03DFB0E-2D9D-44A9-975F-4E7EF177AF1B}" type="presParOf" srcId="{4F64FCA8-624E-4B88-885D-C02A952054A3}" destId="{BE1CBBE4-ABBC-46F8-9738-69772E33BA1F}" srcOrd="1" destOrd="0" presId="urn:microsoft.com/office/officeart/2005/8/layout/matrix3"/>
    <dgm:cxn modelId="{E0A8410D-38FC-448C-9C8B-553FAEB88A15}" type="presParOf" srcId="{4F64FCA8-624E-4B88-885D-C02A952054A3}" destId="{E3121977-9938-4550-A835-BD61321202E9}" srcOrd="2" destOrd="0" presId="urn:microsoft.com/office/officeart/2005/8/layout/matrix3"/>
    <dgm:cxn modelId="{B3D50198-F77C-47D7-9553-411F51918B22}" type="presParOf" srcId="{4F64FCA8-624E-4B88-885D-C02A952054A3}" destId="{C5C747AA-C91E-4244-A4E7-B010F9201A8E}" srcOrd="3" destOrd="0" presId="urn:microsoft.com/office/officeart/2005/8/layout/matrix3"/>
    <dgm:cxn modelId="{3EBC891D-D9EB-4183-B7E6-6B4ECE77AEBD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A1FE05-DE2B-42F2-9816-E10F6849EF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62F89-F4B0-444E-BF41-E19AFDE2FC4B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346FA96B-AD5F-4CEC-9E2E-8AE20B8FEE9C}" type="parTrans" cxnId="{D6227DA9-6690-4B90-98A2-7E8CB54EEFCF}">
      <dgm:prSet/>
      <dgm:spPr/>
      <dgm:t>
        <a:bodyPr/>
        <a:lstStyle/>
        <a:p>
          <a:endParaRPr lang="en-US"/>
        </a:p>
      </dgm:t>
    </dgm:pt>
    <dgm:pt modelId="{0A74BC95-95C6-44DA-9912-DB1B1A1D19FB}" type="sibTrans" cxnId="{D6227DA9-6690-4B90-98A2-7E8CB54EEFCF}">
      <dgm:prSet/>
      <dgm:spPr/>
      <dgm:t>
        <a:bodyPr/>
        <a:lstStyle/>
        <a:p>
          <a:endParaRPr lang="en-US"/>
        </a:p>
      </dgm:t>
    </dgm:pt>
    <dgm:pt modelId="{C1AC6E28-930E-4286-95BD-7C759D26AD4C}">
      <dgm:prSet phldrT="[Text]"/>
      <dgm:spPr/>
      <dgm:t>
        <a:bodyPr/>
        <a:lstStyle/>
        <a:p>
          <a:r>
            <a:rPr lang="en-US" dirty="0" smtClean="0"/>
            <a:t>Slot1</a:t>
          </a:r>
          <a:endParaRPr lang="en-US" dirty="0"/>
        </a:p>
      </dgm:t>
    </dgm:pt>
    <dgm:pt modelId="{5FDD0FDC-D2C7-4AA5-A170-773F81EDAC65}" type="parTrans" cxnId="{79013643-FFC0-450E-9E17-4EFA6E02690C}">
      <dgm:prSet/>
      <dgm:spPr/>
      <dgm:t>
        <a:bodyPr/>
        <a:lstStyle/>
        <a:p>
          <a:endParaRPr lang="en-US"/>
        </a:p>
      </dgm:t>
    </dgm:pt>
    <dgm:pt modelId="{05D33A16-EF03-4FF8-8CF7-6BF39A0ECEA1}" type="sibTrans" cxnId="{79013643-FFC0-450E-9E17-4EFA6E02690C}">
      <dgm:prSet/>
      <dgm:spPr/>
      <dgm:t>
        <a:bodyPr/>
        <a:lstStyle/>
        <a:p>
          <a:endParaRPr lang="en-US"/>
        </a:p>
      </dgm:t>
    </dgm:pt>
    <dgm:pt modelId="{4C3BAF73-7F43-4E8A-AA3F-415AECCFC47D}">
      <dgm:prSet phldrT="[Text]"/>
      <dgm:spPr/>
      <dgm:t>
        <a:bodyPr/>
        <a:lstStyle/>
        <a:p>
          <a:r>
            <a:rPr lang="en-US" dirty="0" smtClean="0"/>
            <a:t>Slot2</a:t>
          </a:r>
          <a:endParaRPr lang="en-US" dirty="0"/>
        </a:p>
      </dgm:t>
    </dgm:pt>
    <dgm:pt modelId="{EEA99B2D-310F-45E3-B15A-2D4410823119}" type="parTrans" cxnId="{02F1D893-1E65-4405-838D-20C4AC68492F}">
      <dgm:prSet/>
      <dgm:spPr/>
      <dgm:t>
        <a:bodyPr/>
        <a:lstStyle/>
        <a:p>
          <a:endParaRPr lang="en-US"/>
        </a:p>
      </dgm:t>
    </dgm:pt>
    <dgm:pt modelId="{47A4CCCA-B6BB-4B51-8514-403D4CC005D5}" type="sibTrans" cxnId="{02F1D893-1E65-4405-838D-20C4AC68492F}">
      <dgm:prSet/>
      <dgm:spPr/>
      <dgm:t>
        <a:bodyPr/>
        <a:lstStyle/>
        <a:p>
          <a:endParaRPr lang="en-US"/>
        </a:p>
      </dgm:t>
    </dgm:pt>
    <dgm:pt modelId="{B19A404D-84C1-4BC9-BF44-B479118CD750}">
      <dgm:prSet phldrT="[Text]"/>
      <dgm:spPr/>
      <dgm:t>
        <a:bodyPr/>
        <a:lstStyle/>
        <a:p>
          <a:r>
            <a:rPr lang="en-US" dirty="0" smtClean="0"/>
            <a:t>GPU</a:t>
          </a:r>
          <a:endParaRPr lang="en-US" dirty="0"/>
        </a:p>
      </dgm:t>
    </dgm:pt>
    <dgm:pt modelId="{8913FEC1-1DD1-43C5-AC5B-26671B8FBFFC}" type="parTrans" cxnId="{8C3A6D9C-2AFC-4295-B595-9F53D841E6E8}">
      <dgm:prSet/>
      <dgm:spPr/>
      <dgm:t>
        <a:bodyPr/>
        <a:lstStyle/>
        <a:p>
          <a:endParaRPr lang="en-US"/>
        </a:p>
      </dgm:t>
    </dgm:pt>
    <dgm:pt modelId="{5105B290-887E-42A8-9260-6F0CCABBF523}" type="sibTrans" cxnId="{8C3A6D9C-2AFC-4295-B595-9F53D841E6E8}">
      <dgm:prSet/>
      <dgm:spPr/>
      <dgm:t>
        <a:bodyPr/>
        <a:lstStyle/>
        <a:p>
          <a:endParaRPr lang="en-US"/>
        </a:p>
      </dgm:t>
    </dgm:pt>
    <dgm:pt modelId="{9CB54345-A02C-4CCE-A954-D983A73569AF}">
      <dgm:prSet phldrT="[Text]"/>
      <dgm:spPr/>
      <dgm:t>
        <a:bodyPr/>
        <a:lstStyle/>
        <a:p>
          <a:r>
            <a:rPr lang="en-US" dirty="0" smtClean="0"/>
            <a:t>Slot1</a:t>
          </a:r>
          <a:endParaRPr lang="en-US" dirty="0"/>
        </a:p>
      </dgm:t>
    </dgm:pt>
    <dgm:pt modelId="{2DC3088F-081D-4F49-868C-57E2A8F13F93}" type="parTrans" cxnId="{A2B7A7BC-AE78-4F00-B3F6-AF545F03D4E9}">
      <dgm:prSet/>
      <dgm:spPr/>
      <dgm:t>
        <a:bodyPr/>
        <a:lstStyle/>
        <a:p>
          <a:endParaRPr lang="en-US"/>
        </a:p>
      </dgm:t>
    </dgm:pt>
    <dgm:pt modelId="{F29B76CC-2E0F-44C8-B68A-88F5CA00DBEF}" type="sibTrans" cxnId="{A2B7A7BC-AE78-4F00-B3F6-AF545F03D4E9}">
      <dgm:prSet/>
      <dgm:spPr/>
      <dgm:t>
        <a:bodyPr/>
        <a:lstStyle/>
        <a:p>
          <a:endParaRPr lang="en-US"/>
        </a:p>
      </dgm:t>
    </dgm:pt>
    <dgm:pt modelId="{9CC5C673-D649-4AE1-808C-11A597113FCC}">
      <dgm:prSet phldrT="[Text]"/>
      <dgm:spPr/>
      <dgm:t>
        <a:bodyPr/>
        <a:lstStyle/>
        <a:p>
          <a:r>
            <a:rPr lang="en-US" dirty="0" smtClean="0"/>
            <a:t>Slot2</a:t>
          </a:r>
          <a:endParaRPr lang="en-US" dirty="0"/>
        </a:p>
      </dgm:t>
    </dgm:pt>
    <dgm:pt modelId="{72B3A854-B1F6-4E24-9A76-082FBC17E245}" type="parTrans" cxnId="{3B2206C2-4311-4A19-8E68-81511197FB2B}">
      <dgm:prSet/>
      <dgm:spPr/>
      <dgm:t>
        <a:bodyPr/>
        <a:lstStyle/>
        <a:p>
          <a:endParaRPr lang="en-US"/>
        </a:p>
      </dgm:t>
    </dgm:pt>
    <dgm:pt modelId="{5124AECA-FB4C-447F-AB53-593DB198ECE8}" type="sibTrans" cxnId="{3B2206C2-4311-4A19-8E68-81511197FB2B}">
      <dgm:prSet/>
      <dgm:spPr/>
      <dgm:t>
        <a:bodyPr/>
        <a:lstStyle/>
        <a:p>
          <a:endParaRPr lang="en-US"/>
        </a:p>
      </dgm:t>
    </dgm:pt>
    <dgm:pt modelId="{402006C3-2D29-46A2-83F8-E24F3FB779F2}" type="pres">
      <dgm:prSet presAssocID="{40A1FE05-DE2B-42F2-9816-E10F6849EF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0CE87-EBC2-4BBB-9366-1FEF1E93AD8D}" type="pres">
      <dgm:prSet presAssocID="{09B62F89-F4B0-444E-BF41-E19AFDE2FC4B}" presName="linNode" presStyleCnt="0"/>
      <dgm:spPr/>
    </dgm:pt>
    <dgm:pt modelId="{F8C05A98-1100-4DCD-8DC0-A9DCE2D3D287}" type="pres">
      <dgm:prSet presAssocID="{09B62F89-F4B0-444E-BF41-E19AFDE2F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4B0D-A9E1-4F9F-A9F0-C2A8E7CC9A88}" type="pres">
      <dgm:prSet presAssocID="{09B62F89-F4B0-444E-BF41-E19AFDE2FC4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9AC00-5D0B-4B50-B75A-5BFF2E0B753D}" type="pres">
      <dgm:prSet presAssocID="{0A74BC95-95C6-44DA-9912-DB1B1A1D19FB}" presName="sp" presStyleCnt="0"/>
      <dgm:spPr/>
    </dgm:pt>
    <dgm:pt modelId="{07D193FB-3D1B-4C8A-A7F9-325F8CE8C303}" type="pres">
      <dgm:prSet presAssocID="{B19A404D-84C1-4BC9-BF44-B479118CD750}" presName="linNode" presStyleCnt="0"/>
      <dgm:spPr/>
    </dgm:pt>
    <dgm:pt modelId="{8ABCA195-6395-472B-B457-C174240A2FCB}" type="pres">
      <dgm:prSet presAssocID="{B19A404D-84C1-4BC9-BF44-B479118CD75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43291-AF37-40D3-9244-083C3B232C9D}" type="pres">
      <dgm:prSet presAssocID="{B19A404D-84C1-4BC9-BF44-B479118CD75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CBF510-FCC9-45BB-991F-11DBC2DAE5FD}" type="presOf" srcId="{9CC5C673-D649-4AE1-808C-11A597113FCC}" destId="{89A43291-AF37-40D3-9244-083C3B232C9D}" srcOrd="0" destOrd="1" presId="urn:microsoft.com/office/officeart/2005/8/layout/vList5"/>
    <dgm:cxn modelId="{57A8E96B-7E58-40AC-94A3-9D619E8232C5}" type="presOf" srcId="{09B62F89-F4B0-444E-BF41-E19AFDE2FC4B}" destId="{F8C05A98-1100-4DCD-8DC0-A9DCE2D3D287}" srcOrd="0" destOrd="0" presId="urn:microsoft.com/office/officeart/2005/8/layout/vList5"/>
    <dgm:cxn modelId="{78F840E6-B3DE-432E-AA95-FE9C335C67D7}" type="presOf" srcId="{C1AC6E28-930E-4286-95BD-7C759D26AD4C}" destId="{3C6D4B0D-A9E1-4F9F-A9F0-C2A8E7CC9A88}" srcOrd="0" destOrd="0" presId="urn:microsoft.com/office/officeart/2005/8/layout/vList5"/>
    <dgm:cxn modelId="{011EC4C9-7B4D-49AE-AFDE-8FB69641A2DC}" type="presOf" srcId="{4C3BAF73-7F43-4E8A-AA3F-415AECCFC47D}" destId="{3C6D4B0D-A9E1-4F9F-A9F0-C2A8E7CC9A88}" srcOrd="0" destOrd="1" presId="urn:microsoft.com/office/officeart/2005/8/layout/vList5"/>
    <dgm:cxn modelId="{3B2206C2-4311-4A19-8E68-81511197FB2B}" srcId="{B19A404D-84C1-4BC9-BF44-B479118CD750}" destId="{9CC5C673-D649-4AE1-808C-11A597113FCC}" srcOrd="1" destOrd="0" parTransId="{72B3A854-B1F6-4E24-9A76-082FBC17E245}" sibTransId="{5124AECA-FB4C-447F-AB53-593DB198ECE8}"/>
    <dgm:cxn modelId="{02F1D893-1E65-4405-838D-20C4AC68492F}" srcId="{09B62F89-F4B0-444E-BF41-E19AFDE2FC4B}" destId="{4C3BAF73-7F43-4E8A-AA3F-415AECCFC47D}" srcOrd="1" destOrd="0" parTransId="{EEA99B2D-310F-45E3-B15A-2D4410823119}" sibTransId="{47A4CCCA-B6BB-4B51-8514-403D4CC005D5}"/>
    <dgm:cxn modelId="{D6227DA9-6690-4B90-98A2-7E8CB54EEFCF}" srcId="{40A1FE05-DE2B-42F2-9816-E10F6849EF7F}" destId="{09B62F89-F4B0-444E-BF41-E19AFDE2FC4B}" srcOrd="0" destOrd="0" parTransId="{346FA96B-AD5F-4CEC-9E2E-8AE20B8FEE9C}" sibTransId="{0A74BC95-95C6-44DA-9912-DB1B1A1D19FB}"/>
    <dgm:cxn modelId="{A2B7A7BC-AE78-4F00-B3F6-AF545F03D4E9}" srcId="{B19A404D-84C1-4BC9-BF44-B479118CD750}" destId="{9CB54345-A02C-4CCE-A954-D983A73569AF}" srcOrd="0" destOrd="0" parTransId="{2DC3088F-081D-4F49-868C-57E2A8F13F93}" sibTransId="{F29B76CC-2E0F-44C8-B68A-88F5CA00DBEF}"/>
    <dgm:cxn modelId="{79013643-FFC0-450E-9E17-4EFA6E02690C}" srcId="{09B62F89-F4B0-444E-BF41-E19AFDE2FC4B}" destId="{C1AC6E28-930E-4286-95BD-7C759D26AD4C}" srcOrd="0" destOrd="0" parTransId="{5FDD0FDC-D2C7-4AA5-A170-773F81EDAC65}" sibTransId="{05D33A16-EF03-4FF8-8CF7-6BF39A0ECEA1}"/>
    <dgm:cxn modelId="{EC461734-E154-473F-A1E5-C707E0FF130A}" type="presOf" srcId="{B19A404D-84C1-4BC9-BF44-B479118CD750}" destId="{8ABCA195-6395-472B-B457-C174240A2FCB}" srcOrd="0" destOrd="0" presId="urn:microsoft.com/office/officeart/2005/8/layout/vList5"/>
    <dgm:cxn modelId="{1C5DD25C-3C93-4C37-A253-30AF0D0A025A}" type="presOf" srcId="{40A1FE05-DE2B-42F2-9816-E10F6849EF7F}" destId="{402006C3-2D29-46A2-83F8-E24F3FB779F2}" srcOrd="0" destOrd="0" presId="urn:microsoft.com/office/officeart/2005/8/layout/vList5"/>
    <dgm:cxn modelId="{7DB5C364-82DE-408C-9E5A-BD421AF7DD79}" type="presOf" srcId="{9CB54345-A02C-4CCE-A954-D983A73569AF}" destId="{89A43291-AF37-40D3-9244-083C3B232C9D}" srcOrd="0" destOrd="0" presId="urn:microsoft.com/office/officeart/2005/8/layout/vList5"/>
    <dgm:cxn modelId="{8C3A6D9C-2AFC-4295-B595-9F53D841E6E8}" srcId="{40A1FE05-DE2B-42F2-9816-E10F6849EF7F}" destId="{B19A404D-84C1-4BC9-BF44-B479118CD750}" srcOrd="1" destOrd="0" parTransId="{8913FEC1-1DD1-43C5-AC5B-26671B8FBFFC}" sibTransId="{5105B290-887E-42A8-9260-6F0CCABBF523}"/>
    <dgm:cxn modelId="{8281E234-FA14-4F92-948D-DC595B582EC8}" type="presParOf" srcId="{402006C3-2D29-46A2-83F8-E24F3FB779F2}" destId="{CA30CE87-EBC2-4BBB-9366-1FEF1E93AD8D}" srcOrd="0" destOrd="0" presId="urn:microsoft.com/office/officeart/2005/8/layout/vList5"/>
    <dgm:cxn modelId="{13DEE6E7-AD2E-4245-87EF-330760A508C0}" type="presParOf" srcId="{CA30CE87-EBC2-4BBB-9366-1FEF1E93AD8D}" destId="{F8C05A98-1100-4DCD-8DC0-A9DCE2D3D287}" srcOrd="0" destOrd="0" presId="urn:microsoft.com/office/officeart/2005/8/layout/vList5"/>
    <dgm:cxn modelId="{AD2F9103-6228-4844-9F5D-441BB75C14BC}" type="presParOf" srcId="{CA30CE87-EBC2-4BBB-9366-1FEF1E93AD8D}" destId="{3C6D4B0D-A9E1-4F9F-A9F0-C2A8E7CC9A88}" srcOrd="1" destOrd="0" presId="urn:microsoft.com/office/officeart/2005/8/layout/vList5"/>
    <dgm:cxn modelId="{F5AA9844-6D81-405A-A573-6351E9D05AD5}" type="presParOf" srcId="{402006C3-2D29-46A2-83F8-E24F3FB779F2}" destId="{E259AC00-5D0B-4B50-B75A-5BFF2E0B753D}" srcOrd="1" destOrd="0" presId="urn:microsoft.com/office/officeart/2005/8/layout/vList5"/>
    <dgm:cxn modelId="{D58DC680-4F7A-4679-9AC7-819CE72DF7EC}" type="presParOf" srcId="{402006C3-2D29-46A2-83F8-E24F3FB779F2}" destId="{07D193FB-3D1B-4C8A-A7F9-325F8CE8C303}" srcOrd="2" destOrd="0" presId="urn:microsoft.com/office/officeart/2005/8/layout/vList5"/>
    <dgm:cxn modelId="{0D24E1BD-6DCA-4404-AE9C-FE47BA5A6379}" type="presParOf" srcId="{07D193FB-3D1B-4C8A-A7F9-325F8CE8C303}" destId="{8ABCA195-6395-472B-B457-C174240A2FCB}" srcOrd="0" destOrd="0" presId="urn:microsoft.com/office/officeart/2005/8/layout/vList5"/>
    <dgm:cxn modelId="{686DDCEC-B521-47B5-8C9E-505B1B07F6CD}" type="presParOf" srcId="{07D193FB-3D1B-4C8A-A7F9-325F8CE8C303}" destId="{89A43291-AF37-40D3-9244-083C3B232C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F6BE8A1-C652-4B6D-9B16-0D1F05E890EB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842C7C50-F6AE-457F-83D5-CDF96E84AAD5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0CB70BB8-C241-43F1-86A3-73DB6733C86C}" type="parTrans" cxnId="{D5DC8161-4796-4E12-A9A0-D24A468F6633}">
      <dgm:prSet/>
      <dgm:spPr/>
      <dgm:t>
        <a:bodyPr/>
        <a:lstStyle/>
        <a:p>
          <a:endParaRPr lang="en-US"/>
        </a:p>
      </dgm:t>
    </dgm:pt>
    <dgm:pt modelId="{45AA823F-ECB3-4F5B-919A-05BD9C55010C}" type="sibTrans" cxnId="{D5DC8161-4796-4E12-A9A0-D24A468F6633}">
      <dgm:prSet/>
      <dgm:spPr/>
      <dgm:t>
        <a:bodyPr/>
        <a:lstStyle/>
        <a:p>
          <a:endParaRPr lang="en-US"/>
        </a:p>
      </dgm:t>
    </dgm:pt>
    <dgm:pt modelId="{D4DFAC94-05EF-42E1-82E9-BA06C80228FB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6405A85E-3334-4258-A5F2-BA900E7DD123}" type="parTrans" cxnId="{FD98546F-3423-4011-B75B-0FEAA393CDDD}">
      <dgm:prSet/>
      <dgm:spPr/>
      <dgm:t>
        <a:bodyPr/>
        <a:lstStyle/>
        <a:p>
          <a:endParaRPr lang="en-US"/>
        </a:p>
      </dgm:t>
    </dgm:pt>
    <dgm:pt modelId="{870F85EA-0998-44D1-90C1-2AB00D2FF924}" type="sibTrans" cxnId="{FD98546F-3423-4011-B75B-0FEAA393CDDD}">
      <dgm:prSet/>
      <dgm:spPr/>
      <dgm:t>
        <a:bodyPr/>
        <a:lstStyle/>
        <a:p>
          <a:endParaRPr lang="en-US"/>
        </a:p>
      </dgm:t>
    </dgm:pt>
    <dgm:pt modelId="{BB3862CD-8FD1-40FA-9284-9B9C88F1BA4E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B3FC3DF3-3DF5-409D-9166-8FF42CC3A94E}" type="parTrans" cxnId="{437A4486-E1AF-4F61-951F-4CCE6E9F9AAE}">
      <dgm:prSet/>
      <dgm:spPr/>
      <dgm:t>
        <a:bodyPr/>
        <a:lstStyle/>
        <a:p>
          <a:endParaRPr lang="en-US"/>
        </a:p>
      </dgm:t>
    </dgm:pt>
    <dgm:pt modelId="{EA5A4BBB-700A-4BB5-A3DB-755EAC460618}" type="sibTrans" cxnId="{437A4486-E1AF-4F61-951F-4CCE6E9F9AAE}">
      <dgm:prSet/>
      <dgm:spPr/>
      <dgm:t>
        <a:bodyPr/>
        <a:lstStyle/>
        <a:p>
          <a:endParaRPr lang="en-US"/>
        </a:p>
      </dgm:t>
    </dgm:pt>
    <dgm:pt modelId="{A8B907C3-ABE2-462A-B1FB-66C61C568034}">
      <dgm:prSet phldrT="[Text]"/>
      <dgm:spPr/>
      <dgm:t>
        <a:bodyPr/>
        <a:lstStyle/>
        <a:p>
          <a:r>
            <a:rPr lang="en-US" dirty="0" smtClean="0"/>
            <a:t>Task4</a:t>
          </a:r>
          <a:endParaRPr lang="en-US" dirty="0"/>
        </a:p>
      </dgm:t>
    </dgm:pt>
    <dgm:pt modelId="{446765C7-2E6A-481C-9431-CDF04BB2204E}" type="parTrans" cxnId="{2A180DE0-2506-4D98-9274-38F0D849D7D4}">
      <dgm:prSet/>
      <dgm:spPr/>
      <dgm:t>
        <a:bodyPr/>
        <a:lstStyle/>
        <a:p>
          <a:endParaRPr lang="en-US"/>
        </a:p>
      </dgm:t>
    </dgm:pt>
    <dgm:pt modelId="{78715E31-0225-425A-AC1D-D0679D3CE4F5}" type="sibTrans" cxnId="{2A180DE0-2506-4D98-9274-38F0D849D7D4}">
      <dgm:prSet/>
      <dgm:spPr/>
      <dgm:t>
        <a:bodyPr/>
        <a:lstStyle/>
        <a:p>
          <a:endParaRPr lang="en-US"/>
        </a:p>
      </dgm:t>
    </dgm:pt>
    <dgm:pt modelId="{3D2D30D8-63CC-44F9-B37D-95095E83A7B5}">
      <dgm:prSet phldrT="[Text]"/>
      <dgm:spPr/>
      <dgm:t>
        <a:bodyPr/>
        <a:lstStyle/>
        <a:p>
          <a:r>
            <a:rPr lang="en-US" dirty="0" smtClean="0"/>
            <a:t>Task5</a:t>
          </a:r>
          <a:endParaRPr lang="en-US" dirty="0"/>
        </a:p>
      </dgm:t>
    </dgm:pt>
    <dgm:pt modelId="{5706EA40-3FD5-463F-A78C-6CD8AE1CA21D}" type="parTrans" cxnId="{A73C79AA-F247-4E1B-B574-36A9A482AB9F}">
      <dgm:prSet/>
      <dgm:spPr/>
      <dgm:t>
        <a:bodyPr/>
        <a:lstStyle/>
        <a:p>
          <a:endParaRPr lang="en-US"/>
        </a:p>
      </dgm:t>
    </dgm:pt>
    <dgm:pt modelId="{79567D92-8D67-460F-8FDE-78CFED29F9A2}" type="sibTrans" cxnId="{A73C79AA-F247-4E1B-B574-36A9A482AB9F}">
      <dgm:prSet/>
      <dgm:spPr/>
      <dgm:t>
        <a:bodyPr/>
        <a:lstStyle/>
        <a:p>
          <a:endParaRPr lang="en-US"/>
        </a:p>
      </dgm:t>
    </dgm:pt>
    <dgm:pt modelId="{D0BF2D83-1360-442A-9EA3-13DE582A4FD0}">
      <dgm:prSet phldrT="[Text]"/>
      <dgm:spPr/>
      <dgm:t>
        <a:bodyPr/>
        <a:lstStyle/>
        <a:p>
          <a:r>
            <a:rPr lang="en-US" dirty="0" smtClean="0"/>
            <a:t>task6</a:t>
          </a:r>
          <a:endParaRPr lang="en-US" dirty="0"/>
        </a:p>
      </dgm:t>
    </dgm:pt>
    <dgm:pt modelId="{60CA8D5C-F18E-44EC-9D76-046E61B9BE15}" type="parTrans" cxnId="{A804C585-D719-48AD-824F-C34E9DF33FCD}">
      <dgm:prSet/>
      <dgm:spPr/>
      <dgm:t>
        <a:bodyPr/>
        <a:lstStyle/>
        <a:p>
          <a:endParaRPr lang="en-US"/>
        </a:p>
      </dgm:t>
    </dgm:pt>
    <dgm:pt modelId="{80B76D78-E807-47C7-887E-3AEF625D9CED}" type="sibTrans" cxnId="{A804C585-D719-48AD-824F-C34E9DF33FCD}">
      <dgm:prSet/>
      <dgm:spPr/>
      <dgm:t>
        <a:bodyPr/>
        <a:lstStyle/>
        <a:p>
          <a:endParaRPr lang="en-US"/>
        </a:p>
      </dgm:t>
    </dgm:pt>
    <dgm:pt modelId="{B67DD7B9-5B12-47B1-AD4F-94D7B144C4A0}" type="pres">
      <dgm:prSet presAssocID="{9F6BE8A1-C652-4B6D-9B16-0D1F05E890EB}" presName="Name0" presStyleCnt="0">
        <dgm:presLayoutVars>
          <dgm:resizeHandles/>
        </dgm:presLayoutVars>
      </dgm:prSet>
      <dgm:spPr/>
    </dgm:pt>
    <dgm:pt modelId="{CC0D92BE-EC8A-4844-8AD4-4B921E3A62E9}" type="pres">
      <dgm:prSet presAssocID="{842C7C50-F6AE-457F-83D5-CDF96E84AAD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6D774-A026-41BB-9C29-A5C7C0F5BD78}" type="pres">
      <dgm:prSet presAssocID="{45AA823F-ECB3-4F5B-919A-05BD9C55010C}" presName="space" presStyleCnt="0"/>
      <dgm:spPr/>
    </dgm:pt>
    <dgm:pt modelId="{B966E50A-672C-4423-811F-30C9CEE41171}" type="pres">
      <dgm:prSet presAssocID="{D4DFAC94-05EF-42E1-82E9-BA06C80228FB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E1B90-81B7-4D7B-930D-5C39AF329EDF}" type="pres">
      <dgm:prSet presAssocID="{870F85EA-0998-44D1-90C1-2AB00D2FF924}" presName="space" presStyleCnt="0"/>
      <dgm:spPr/>
    </dgm:pt>
    <dgm:pt modelId="{D8EC7008-3D23-424C-8072-51E542E4C6BF}" type="pres">
      <dgm:prSet presAssocID="{BB3862CD-8FD1-40FA-9284-9B9C88F1BA4E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42413-9574-4219-8D30-DB8864E597B6}" type="pres">
      <dgm:prSet presAssocID="{EA5A4BBB-700A-4BB5-A3DB-755EAC460618}" presName="space" presStyleCnt="0"/>
      <dgm:spPr/>
    </dgm:pt>
    <dgm:pt modelId="{DBFC8258-2FE5-4E4F-B747-7C553450BB11}" type="pres">
      <dgm:prSet presAssocID="{A8B907C3-ABE2-462A-B1FB-66C61C568034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D49A7-95D3-4A88-BAF2-4E97F5ABCBC5}" type="pres">
      <dgm:prSet presAssocID="{78715E31-0225-425A-AC1D-D0679D3CE4F5}" presName="space" presStyleCnt="0"/>
      <dgm:spPr/>
    </dgm:pt>
    <dgm:pt modelId="{009A4188-C7B2-4A28-B836-D530B1967B24}" type="pres">
      <dgm:prSet presAssocID="{3D2D30D8-63CC-44F9-B37D-95095E83A7B5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13950-1681-4BBF-B651-61A459EE81B0}" type="pres">
      <dgm:prSet presAssocID="{79567D92-8D67-460F-8FDE-78CFED29F9A2}" presName="space" presStyleCnt="0"/>
      <dgm:spPr/>
    </dgm:pt>
    <dgm:pt modelId="{0A04ADB9-7ECC-47C2-90A7-AE3FECB7D7DF}" type="pres">
      <dgm:prSet presAssocID="{D0BF2D83-1360-442A-9EA3-13DE582A4FD0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80DE0-2506-4D98-9274-38F0D849D7D4}" srcId="{9F6BE8A1-C652-4B6D-9B16-0D1F05E890EB}" destId="{A8B907C3-ABE2-462A-B1FB-66C61C568034}" srcOrd="3" destOrd="0" parTransId="{446765C7-2E6A-481C-9431-CDF04BB2204E}" sibTransId="{78715E31-0225-425A-AC1D-D0679D3CE4F5}"/>
    <dgm:cxn modelId="{A804C585-D719-48AD-824F-C34E9DF33FCD}" srcId="{9F6BE8A1-C652-4B6D-9B16-0D1F05E890EB}" destId="{D0BF2D83-1360-442A-9EA3-13DE582A4FD0}" srcOrd="5" destOrd="0" parTransId="{60CA8D5C-F18E-44EC-9D76-046E61B9BE15}" sibTransId="{80B76D78-E807-47C7-887E-3AEF625D9CED}"/>
    <dgm:cxn modelId="{D5DC8161-4796-4E12-A9A0-D24A468F6633}" srcId="{9F6BE8A1-C652-4B6D-9B16-0D1F05E890EB}" destId="{842C7C50-F6AE-457F-83D5-CDF96E84AAD5}" srcOrd="0" destOrd="0" parTransId="{0CB70BB8-C241-43F1-86A3-73DB6733C86C}" sibTransId="{45AA823F-ECB3-4F5B-919A-05BD9C55010C}"/>
    <dgm:cxn modelId="{9FD69D05-6E37-49CA-B26A-54DC78EE5B50}" type="presOf" srcId="{A8B907C3-ABE2-462A-B1FB-66C61C568034}" destId="{DBFC8258-2FE5-4E4F-B747-7C553450BB11}" srcOrd="0" destOrd="0" presId="urn:diagrams.loki3.com/VaryingWidthList+Icon"/>
    <dgm:cxn modelId="{91D842DF-5E91-47B4-B63D-8E8D445E3B3B}" type="presOf" srcId="{BB3862CD-8FD1-40FA-9284-9B9C88F1BA4E}" destId="{D8EC7008-3D23-424C-8072-51E542E4C6BF}" srcOrd="0" destOrd="0" presId="urn:diagrams.loki3.com/VaryingWidthList+Icon"/>
    <dgm:cxn modelId="{D68A5A45-D143-47B0-87BD-FA1CA2094BC9}" type="presOf" srcId="{D4DFAC94-05EF-42E1-82E9-BA06C80228FB}" destId="{B966E50A-672C-4423-811F-30C9CEE41171}" srcOrd="0" destOrd="0" presId="urn:diagrams.loki3.com/VaryingWidthList+Icon"/>
    <dgm:cxn modelId="{0A413E5D-1D43-48EB-BF2B-AA9E5BE49E43}" type="presOf" srcId="{9F6BE8A1-C652-4B6D-9B16-0D1F05E890EB}" destId="{B67DD7B9-5B12-47B1-AD4F-94D7B144C4A0}" srcOrd="0" destOrd="0" presId="urn:diagrams.loki3.com/VaryingWidthList+Icon"/>
    <dgm:cxn modelId="{2723AFA1-E369-4960-9515-B0B964CFD40D}" type="presOf" srcId="{842C7C50-F6AE-457F-83D5-CDF96E84AAD5}" destId="{CC0D92BE-EC8A-4844-8AD4-4B921E3A62E9}" srcOrd="0" destOrd="0" presId="urn:diagrams.loki3.com/VaryingWidthList+Icon"/>
    <dgm:cxn modelId="{7D37DE86-C357-4A10-9F9E-C4C413586889}" type="presOf" srcId="{D0BF2D83-1360-442A-9EA3-13DE582A4FD0}" destId="{0A04ADB9-7ECC-47C2-90A7-AE3FECB7D7DF}" srcOrd="0" destOrd="0" presId="urn:diagrams.loki3.com/VaryingWidthList+Icon"/>
    <dgm:cxn modelId="{91EC9C80-9585-4759-8044-5C6E9D639615}" type="presOf" srcId="{3D2D30D8-63CC-44F9-B37D-95095E83A7B5}" destId="{009A4188-C7B2-4A28-B836-D530B1967B24}" srcOrd="0" destOrd="0" presId="urn:diagrams.loki3.com/VaryingWidthList+Icon"/>
    <dgm:cxn modelId="{FD98546F-3423-4011-B75B-0FEAA393CDDD}" srcId="{9F6BE8A1-C652-4B6D-9B16-0D1F05E890EB}" destId="{D4DFAC94-05EF-42E1-82E9-BA06C80228FB}" srcOrd="1" destOrd="0" parTransId="{6405A85E-3334-4258-A5F2-BA900E7DD123}" sibTransId="{870F85EA-0998-44D1-90C1-2AB00D2FF924}"/>
    <dgm:cxn modelId="{437A4486-E1AF-4F61-951F-4CCE6E9F9AAE}" srcId="{9F6BE8A1-C652-4B6D-9B16-0D1F05E890EB}" destId="{BB3862CD-8FD1-40FA-9284-9B9C88F1BA4E}" srcOrd="2" destOrd="0" parTransId="{B3FC3DF3-3DF5-409D-9166-8FF42CC3A94E}" sibTransId="{EA5A4BBB-700A-4BB5-A3DB-755EAC460618}"/>
    <dgm:cxn modelId="{A73C79AA-F247-4E1B-B574-36A9A482AB9F}" srcId="{9F6BE8A1-C652-4B6D-9B16-0D1F05E890EB}" destId="{3D2D30D8-63CC-44F9-B37D-95095E83A7B5}" srcOrd="4" destOrd="0" parTransId="{5706EA40-3FD5-463F-A78C-6CD8AE1CA21D}" sibTransId="{79567D92-8D67-460F-8FDE-78CFED29F9A2}"/>
    <dgm:cxn modelId="{ACAE9FC6-E683-4098-BA62-BCF255EBDB7E}" type="presParOf" srcId="{B67DD7B9-5B12-47B1-AD4F-94D7B144C4A0}" destId="{CC0D92BE-EC8A-4844-8AD4-4B921E3A62E9}" srcOrd="0" destOrd="0" presId="urn:diagrams.loki3.com/VaryingWidthList+Icon"/>
    <dgm:cxn modelId="{5305BE28-17F5-439F-BAF6-ABC313A91486}" type="presParOf" srcId="{B67DD7B9-5B12-47B1-AD4F-94D7B144C4A0}" destId="{B7E6D774-A026-41BB-9C29-A5C7C0F5BD78}" srcOrd="1" destOrd="0" presId="urn:diagrams.loki3.com/VaryingWidthList+Icon"/>
    <dgm:cxn modelId="{A0102E40-0803-43C9-8A8A-375BCE598652}" type="presParOf" srcId="{B67DD7B9-5B12-47B1-AD4F-94D7B144C4A0}" destId="{B966E50A-672C-4423-811F-30C9CEE41171}" srcOrd="2" destOrd="0" presId="urn:diagrams.loki3.com/VaryingWidthList+Icon"/>
    <dgm:cxn modelId="{4617FE84-FC4D-4B6D-85EA-E6A4A4B879B9}" type="presParOf" srcId="{B67DD7B9-5B12-47B1-AD4F-94D7B144C4A0}" destId="{00CE1B90-81B7-4D7B-930D-5C39AF329EDF}" srcOrd="3" destOrd="0" presId="urn:diagrams.loki3.com/VaryingWidthList+Icon"/>
    <dgm:cxn modelId="{80594E8B-EAA5-4996-A9EC-D9614FAB149F}" type="presParOf" srcId="{B67DD7B9-5B12-47B1-AD4F-94D7B144C4A0}" destId="{D8EC7008-3D23-424C-8072-51E542E4C6BF}" srcOrd="4" destOrd="0" presId="urn:diagrams.loki3.com/VaryingWidthList+Icon"/>
    <dgm:cxn modelId="{EA7A520B-1BE7-4AA7-B551-F17FB4DDD2BB}" type="presParOf" srcId="{B67DD7B9-5B12-47B1-AD4F-94D7B144C4A0}" destId="{1DC42413-9574-4219-8D30-DB8864E597B6}" srcOrd="5" destOrd="0" presId="urn:diagrams.loki3.com/VaryingWidthList+Icon"/>
    <dgm:cxn modelId="{2333A878-50CB-462A-A060-49E5B6A08EE1}" type="presParOf" srcId="{B67DD7B9-5B12-47B1-AD4F-94D7B144C4A0}" destId="{DBFC8258-2FE5-4E4F-B747-7C553450BB11}" srcOrd="6" destOrd="0" presId="urn:diagrams.loki3.com/VaryingWidthList+Icon"/>
    <dgm:cxn modelId="{E1135901-4A6C-4F0B-B58A-7A6490CAFE1D}" type="presParOf" srcId="{B67DD7B9-5B12-47B1-AD4F-94D7B144C4A0}" destId="{4A1D49A7-95D3-4A88-BAF2-4E97F5ABCBC5}" srcOrd="7" destOrd="0" presId="urn:diagrams.loki3.com/VaryingWidthList+Icon"/>
    <dgm:cxn modelId="{E1AFB564-8BFD-4BEB-A343-54AACC9E935F}" type="presParOf" srcId="{B67DD7B9-5B12-47B1-AD4F-94D7B144C4A0}" destId="{009A4188-C7B2-4A28-B836-D530B1967B24}" srcOrd="8" destOrd="0" presId="urn:diagrams.loki3.com/VaryingWidthList+Icon"/>
    <dgm:cxn modelId="{C89C0F18-2460-490B-B006-EA4624C03893}" type="presParOf" srcId="{B67DD7B9-5B12-47B1-AD4F-94D7B144C4A0}" destId="{1E113950-1681-4BBF-B651-61A459EE81B0}" srcOrd="9" destOrd="0" presId="urn:diagrams.loki3.com/VaryingWidthList+Icon"/>
    <dgm:cxn modelId="{514967E0-9B2D-47EC-A720-45027676D1A5}" type="presParOf" srcId="{B67DD7B9-5B12-47B1-AD4F-94D7B144C4A0}" destId="{0A04ADB9-7ECC-47C2-90A7-AE3FECB7D7DF}" srcOrd="1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CPU core#0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51E8CED1-0FB1-4FC9-9D19-4D9D11EA7A7F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D7590939-803C-4BE3-B588-E1E5DAB880B2}" type="parTrans" cxnId="{26DCB6EF-B271-4EC1-9FB9-A41FB929197B}">
      <dgm:prSet/>
      <dgm:spPr/>
      <dgm:t>
        <a:bodyPr/>
        <a:lstStyle/>
        <a:p>
          <a:endParaRPr lang="en-US"/>
        </a:p>
      </dgm:t>
    </dgm:pt>
    <dgm:pt modelId="{E3CE359B-DFD9-44B3-B296-B35552FC9C6F}" type="sibTrans" cxnId="{26DCB6EF-B271-4EC1-9FB9-A41FB929197B}">
      <dgm:prSet/>
      <dgm:spPr/>
      <dgm:t>
        <a:bodyPr/>
        <a:lstStyle/>
        <a:p>
          <a:endParaRPr lang="en-US"/>
        </a:p>
      </dgm:t>
    </dgm:pt>
    <dgm:pt modelId="{5E7AB5EF-5487-4122-AE9B-5A3B895A630B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C3A08C9-67A1-4BB4-8022-AB2E7983345B}" type="parTrans" cxnId="{805B1477-6A27-4CE2-B92D-D1F231F53CFD}">
      <dgm:prSet/>
      <dgm:spPr/>
      <dgm:t>
        <a:bodyPr/>
        <a:lstStyle/>
        <a:p>
          <a:endParaRPr lang="en-US"/>
        </a:p>
      </dgm:t>
    </dgm:pt>
    <dgm:pt modelId="{61EAF396-C956-48E7-BB15-B0970DC59CC7}" type="sibTrans" cxnId="{805B1477-6A27-4CE2-B92D-D1F231F53CFD}">
      <dgm:prSet/>
      <dgm:spPr/>
      <dgm:t>
        <a:bodyPr/>
        <a:lstStyle/>
        <a:p>
          <a:endParaRPr lang="en-US"/>
        </a:p>
      </dgm:t>
    </dgm:pt>
    <dgm:pt modelId="{55849B4D-49C3-4593-9B05-C744BB46D592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177F8F5F-B20F-4987-89CE-82B4133E34CD}" type="parTrans" cxnId="{3BD624D4-711F-44D8-8293-16718AB42C2C}">
      <dgm:prSet/>
      <dgm:spPr/>
      <dgm:t>
        <a:bodyPr/>
        <a:lstStyle/>
        <a:p>
          <a:endParaRPr lang="en-US"/>
        </a:p>
      </dgm:t>
    </dgm:pt>
    <dgm:pt modelId="{58E8059D-84AC-4CB2-9419-3772A9EA665E}" type="sibTrans" cxnId="{3BD624D4-711F-44D8-8293-16718AB42C2C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  <dgm:pt modelId="{CA769013-45F2-4DF4-8650-E11E4BB14A7B}" type="pres">
      <dgm:prSet presAssocID="{D7590939-803C-4BE3-B588-E1E5DAB880B2}" presName="Name13" presStyleLbl="parChTrans1D2" presStyleIdx="0" presStyleCnt="3"/>
      <dgm:spPr/>
      <dgm:t>
        <a:bodyPr/>
        <a:lstStyle/>
        <a:p>
          <a:endParaRPr lang="en-US"/>
        </a:p>
      </dgm:t>
    </dgm:pt>
    <dgm:pt modelId="{3C71DB8C-01B2-4804-89B3-8B02CD7C5084}" type="pres">
      <dgm:prSet presAssocID="{51E8CED1-0FB1-4FC9-9D19-4D9D11EA7A7F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5AECE-B8D8-49B5-9385-F8CD76554CBA}" type="pres">
      <dgm:prSet presAssocID="{CC3A08C9-67A1-4BB4-8022-AB2E7983345B}" presName="Name13" presStyleLbl="parChTrans1D2" presStyleIdx="1" presStyleCnt="3"/>
      <dgm:spPr/>
      <dgm:t>
        <a:bodyPr/>
        <a:lstStyle/>
        <a:p>
          <a:endParaRPr lang="en-US"/>
        </a:p>
      </dgm:t>
    </dgm:pt>
    <dgm:pt modelId="{DC95F864-0B65-451D-B4EC-3203A3E1FC60}" type="pres">
      <dgm:prSet presAssocID="{5E7AB5EF-5487-4122-AE9B-5A3B895A630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4CDEA-0DFD-4567-BB62-B9E0F615DF1B}" type="pres">
      <dgm:prSet presAssocID="{177F8F5F-B20F-4987-89CE-82B4133E34C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F4600BB-95D4-4407-87BB-CAEFC2F19F0C}" type="pres">
      <dgm:prSet presAssocID="{55849B4D-49C3-4593-9B05-C744BB46D592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B4158D-3F0A-4E3E-9D2A-81E505EC80C4}" type="presOf" srcId="{5E7AB5EF-5487-4122-AE9B-5A3B895A630B}" destId="{DC95F864-0B65-451D-B4EC-3203A3E1FC60}" srcOrd="0" destOrd="0" presId="urn:microsoft.com/office/officeart/2005/8/layout/hierarchy3"/>
    <dgm:cxn modelId="{DC6B6B2B-4B45-409F-A363-B0BCB0F0A395}" type="presOf" srcId="{177F8F5F-B20F-4987-89CE-82B4133E34CD}" destId="{5074CDEA-0DFD-4567-BB62-B9E0F615DF1B}" srcOrd="0" destOrd="0" presId="urn:microsoft.com/office/officeart/2005/8/layout/hierarchy3"/>
    <dgm:cxn modelId="{79BA72F1-47A4-4816-B2A9-37956CBD6F32}" type="presOf" srcId="{55849B4D-49C3-4593-9B05-C744BB46D592}" destId="{DF4600BB-95D4-4407-87BB-CAEFC2F19F0C}" srcOrd="0" destOrd="0" presId="urn:microsoft.com/office/officeart/2005/8/layout/hierarchy3"/>
    <dgm:cxn modelId="{C513BDD0-92E4-4370-B17B-4CC030D8817A}" type="presOf" srcId="{947C9B55-42D7-43DC-89FF-1B9769185284}" destId="{9915F314-38C9-4092-86AB-7802B5FA0CB2}" srcOrd="0" destOrd="0" presId="urn:microsoft.com/office/officeart/2005/8/layout/hierarchy3"/>
    <dgm:cxn modelId="{3BD624D4-711F-44D8-8293-16718AB42C2C}" srcId="{947C9B55-42D7-43DC-89FF-1B9769185284}" destId="{55849B4D-49C3-4593-9B05-C744BB46D592}" srcOrd="2" destOrd="0" parTransId="{177F8F5F-B20F-4987-89CE-82B4133E34CD}" sibTransId="{58E8059D-84AC-4CB2-9419-3772A9EA665E}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26DCB6EF-B271-4EC1-9FB9-A41FB929197B}" srcId="{947C9B55-42D7-43DC-89FF-1B9769185284}" destId="{51E8CED1-0FB1-4FC9-9D19-4D9D11EA7A7F}" srcOrd="0" destOrd="0" parTransId="{D7590939-803C-4BE3-B588-E1E5DAB880B2}" sibTransId="{E3CE359B-DFD9-44B3-B296-B35552FC9C6F}"/>
    <dgm:cxn modelId="{805B1477-6A27-4CE2-B92D-D1F231F53CFD}" srcId="{947C9B55-42D7-43DC-89FF-1B9769185284}" destId="{5E7AB5EF-5487-4122-AE9B-5A3B895A630B}" srcOrd="1" destOrd="0" parTransId="{CC3A08C9-67A1-4BB4-8022-AB2E7983345B}" sibTransId="{61EAF396-C956-48E7-BB15-B0970DC59CC7}"/>
    <dgm:cxn modelId="{404A3E93-F7DF-47F5-B979-79AC7CB473B3}" type="presOf" srcId="{947C9B55-42D7-43DC-89FF-1B9769185284}" destId="{3C514216-C9B3-49CF-9C37-8A89A2A65557}" srcOrd="1" destOrd="0" presId="urn:microsoft.com/office/officeart/2005/8/layout/hierarchy3"/>
    <dgm:cxn modelId="{640770F5-7E04-45ED-B4CD-24E7955F43CB}" type="presOf" srcId="{245B7881-9AAB-4BD8-A680-12B31DE592B1}" destId="{0AB38D96-6DF5-4855-BB0C-4FCCE7E993C1}" srcOrd="0" destOrd="0" presId="urn:microsoft.com/office/officeart/2005/8/layout/hierarchy3"/>
    <dgm:cxn modelId="{68E5FF1A-6AF4-4D4B-9662-BD39EF2DF770}" type="presOf" srcId="{CC3A08C9-67A1-4BB4-8022-AB2E7983345B}" destId="{2635AECE-B8D8-49B5-9385-F8CD76554CBA}" srcOrd="0" destOrd="0" presId="urn:microsoft.com/office/officeart/2005/8/layout/hierarchy3"/>
    <dgm:cxn modelId="{116E696C-C80D-46AF-AABE-C6F04B8955D8}" type="presOf" srcId="{51E8CED1-0FB1-4FC9-9D19-4D9D11EA7A7F}" destId="{3C71DB8C-01B2-4804-89B3-8B02CD7C5084}" srcOrd="0" destOrd="0" presId="urn:microsoft.com/office/officeart/2005/8/layout/hierarchy3"/>
    <dgm:cxn modelId="{89B285CF-12AF-4FF9-ADA9-F98DE8E1774A}" type="presOf" srcId="{D7590939-803C-4BE3-B588-E1E5DAB880B2}" destId="{CA769013-45F2-4DF4-8650-E11E4BB14A7B}" srcOrd="0" destOrd="0" presId="urn:microsoft.com/office/officeart/2005/8/layout/hierarchy3"/>
    <dgm:cxn modelId="{0EA6AEAD-2CAA-4BB2-A895-8EDBD7D4F339}" type="presParOf" srcId="{0AB38D96-6DF5-4855-BB0C-4FCCE7E993C1}" destId="{A579E47E-2A90-4BAA-9965-167E98C0E542}" srcOrd="0" destOrd="0" presId="urn:microsoft.com/office/officeart/2005/8/layout/hierarchy3"/>
    <dgm:cxn modelId="{D1C114B4-6075-4410-88C1-020D1027F9F5}" type="presParOf" srcId="{A579E47E-2A90-4BAA-9965-167E98C0E542}" destId="{9F380C7B-8C0E-4A6E-B7A7-7E9763AF76EF}" srcOrd="0" destOrd="0" presId="urn:microsoft.com/office/officeart/2005/8/layout/hierarchy3"/>
    <dgm:cxn modelId="{EFAB4DD3-A36E-42DD-88B7-4FF1A46517B0}" type="presParOf" srcId="{9F380C7B-8C0E-4A6E-B7A7-7E9763AF76EF}" destId="{9915F314-38C9-4092-86AB-7802B5FA0CB2}" srcOrd="0" destOrd="0" presId="urn:microsoft.com/office/officeart/2005/8/layout/hierarchy3"/>
    <dgm:cxn modelId="{03753BF9-BC12-41B9-903F-EC7198F375A5}" type="presParOf" srcId="{9F380C7B-8C0E-4A6E-B7A7-7E9763AF76EF}" destId="{3C514216-C9B3-49CF-9C37-8A89A2A65557}" srcOrd="1" destOrd="0" presId="urn:microsoft.com/office/officeart/2005/8/layout/hierarchy3"/>
    <dgm:cxn modelId="{7C070527-80B6-42AD-B16B-A4F5D28D4195}" type="presParOf" srcId="{A579E47E-2A90-4BAA-9965-167E98C0E542}" destId="{FA58C347-D742-4A76-AF52-6E9B824E1C82}" srcOrd="1" destOrd="0" presId="urn:microsoft.com/office/officeart/2005/8/layout/hierarchy3"/>
    <dgm:cxn modelId="{30CECDAA-1BF5-4AB1-826D-4CD602AF3ADF}" type="presParOf" srcId="{FA58C347-D742-4A76-AF52-6E9B824E1C82}" destId="{CA769013-45F2-4DF4-8650-E11E4BB14A7B}" srcOrd="0" destOrd="0" presId="urn:microsoft.com/office/officeart/2005/8/layout/hierarchy3"/>
    <dgm:cxn modelId="{7720CFDC-93CE-4674-A102-B7FBBFA30FF1}" type="presParOf" srcId="{FA58C347-D742-4A76-AF52-6E9B824E1C82}" destId="{3C71DB8C-01B2-4804-89B3-8B02CD7C5084}" srcOrd="1" destOrd="0" presId="urn:microsoft.com/office/officeart/2005/8/layout/hierarchy3"/>
    <dgm:cxn modelId="{6649AD78-B1D9-4936-8215-5C64F99FE1F5}" type="presParOf" srcId="{FA58C347-D742-4A76-AF52-6E9B824E1C82}" destId="{2635AECE-B8D8-49B5-9385-F8CD76554CBA}" srcOrd="2" destOrd="0" presId="urn:microsoft.com/office/officeart/2005/8/layout/hierarchy3"/>
    <dgm:cxn modelId="{FF4862A2-8B6B-4644-A439-0A3AAC3CCA9F}" type="presParOf" srcId="{FA58C347-D742-4A76-AF52-6E9B824E1C82}" destId="{DC95F864-0B65-451D-B4EC-3203A3E1FC60}" srcOrd="3" destOrd="0" presId="urn:microsoft.com/office/officeart/2005/8/layout/hierarchy3"/>
    <dgm:cxn modelId="{0A81E1B0-928A-4ED8-AB67-E93E626B8AE0}" type="presParOf" srcId="{FA58C347-D742-4A76-AF52-6E9B824E1C82}" destId="{5074CDEA-0DFD-4567-BB62-B9E0F615DF1B}" srcOrd="4" destOrd="0" presId="urn:microsoft.com/office/officeart/2005/8/layout/hierarchy3"/>
    <dgm:cxn modelId="{7A2238A3-BB55-47C0-B129-6A6A5767AC0C}" type="presParOf" srcId="{FA58C347-D742-4A76-AF52-6E9B824E1C82}" destId="{DF4600BB-95D4-4407-87BB-CAEFC2F19F0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F657215-67E9-4B91-9E51-9F692FB6A94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6BABF-E713-480C-8C82-58188CD97292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BA97E1EB-D063-47DD-A305-26ACCF70A3F8}" type="parTrans" cxnId="{DC5BC0A0-0DCA-4EC5-B2C2-F8EAC5DF1E74}">
      <dgm:prSet/>
      <dgm:spPr/>
      <dgm:t>
        <a:bodyPr/>
        <a:lstStyle/>
        <a:p>
          <a:endParaRPr lang="en-US"/>
        </a:p>
      </dgm:t>
    </dgm:pt>
    <dgm:pt modelId="{82DCC371-48C5-4898-84E0-599ED7F19F76}" type="sibTrans" cxnId="{DC5BC0A0-0DCA-4EC5-B2C2-F8EAC5DF1E74}">
      <dgm:prSet/>
      <dgm:spPr/>
      <dgm:t>
        <a:bodyPr/>
        <a:lstStyle/>
        <a:p>
          <a:endParaRPr lang="en-US"/>
        </a:p>
      </dgm:t>
    </dgm:pt>
    <dgm:pt modelId="{A2C7C3CD-45A8-4300-A5CA-2336A6C2D5C5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354D1AE8-B5F4-4768-8449-3D2625A67CDC}" type="parTrans" cxnId="{4DD3A72A-54C2-401E-9D91-32B08A4308EC}">
      <dgm:prSet/>
      <dgm:spPr/>
      <dgm:t>
        <a:bodyPr/>
        <a:lstStyle/>
        <a:p>
          <a:endParaRPr lang="en-US"/>
        </a:p>
      </dgm:t>
    </dgm:pt>
    <dgm:pt modelId="{8FAAAEBF-457A-43E5-BEFA-4C5D3B5E1CA6}" type="sibTrans" cxnId="{4DD3A72A-54C2-401E-9D91-32B08A4308EC}">
      <dgm:prSet/>
      <dgm:spPr/>
      <dgm:t>
        <a:bodyPr/>
        <a:lstStyle/>
        <a:p>
          <a:endParaRPr lang="en-US"/>
        </a:p>
      </dgm:t>
    </dgm:pt>
    <dgm:pt modelId="{C5A52ABE-4B2A-46EC-99E1-BBDAB484AF39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D326F21A-0009-4C89-BFCF-ABE8CD46E25A}" type="parTrans" cxnId="{E45BB50D-819F-4232-9645-2C8D01C5B550}">
      <dgm:prSet/>
      <dgm:spPr/>
      <dgm:t>
        <a:bodyPr/>
        <a:lstStyle/>
        <a:p>
          <a:endParaRPr lang="en-US"/>
        </a:p>
      </dgm:t>
    </dgm:pt>
    <dgm:pt modelId="{E8D902DA-1B29-479D-9BA5-0007C6D0A79D}" type="sibTrans" cxnId="{E45BB50D-819F-4232-9645-2C8D01C5B550}">
      <dgm:prSet/>
      <dgm:spPr/>
      <dgm:t>
        <a:bodyPr/>
        <a:lstStyle/>
        <a:p>
          <a:endParaRPr lang="en-US"/>
        </a:p>
      </dgm:t>
    </dgm:pt>
    <dgm:pt modelId="{C238B3FD-194C-4167-A034-AEB1E995C00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A0A32DF-6145-4F0C-BED1-0E962580C6A6}" type="parTrans" cxnId="{B7ABA97E-B7E4-4AD5-8DBD-1E6EB21152CA}">
      <dgm:prSet/>
      <dgm:spPr/>
      <dgm:t>
        <a:bodyPr/>
        <a:lstStyle/>
        <a:p>
          <a:endParaRPr lang="en-US"/>
        </a:p>
      </dgm:t>
    </dgm:pt>
    <dgm:pt modelId="{0788B17C-539F-48A3-B62E-852F8E0A9FF8}" type="sibTrans" cxnId="{B7ABA97E-B7E4-4AD5-8DBD-1E6EB21152CA}">
      <dgm:prSet/>
      <dgm:spPr/>
      <dgm:t>
        <a:bodyPr/>
        <a:lstStyle/>
        <a:p>
          <a:endParaRPr lang="en-US"/>
        </a:p>
      </dgm:t>
    </dgm:pt>
    <dgm:pt modelId="{5251A345-1641-4923-A45C-638DB7519A13}" type="pres">
      <dgm:prSet presAssocID="{3F657215-67E9-4B91-9E51-9F692FB6A94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CEABF6-CCD3-4B37-9734-24D27E4EA247}" type="pres">
      <dgm:prSet presAssocID="{3F657215-67E9-4B91-9E51-9F692FB6A94A}" presName="ellipse" presStyleLbl="trBgShp" presStyleIdx="0" presStyleCnt="1" custLinFactNeighborX="-401" custLinFactNeighborY="21980"/>
      <dgm:spPr/>
    </dgm:pt>
    <dgm:pt modelId="{DFBCE8D7-97B9-4E34-ACF5-CCD6604AD407}" type="pres">
      <dgm:prSet presAssocID="{3F657215-67E9-4B91-9E51-9F692FB6A94A}" presName="arrow1" presStyleLbl="fgShp" presStyleIdx="0" presStyleCnt="1" custLinFactNeighborX="-2174" custLinFactNeighborY="-80603"/>
      <dgm:spPr/>
    </dgm:pt>
    <dgm:pt modelId="{8DA0C7D0-A653-4BFD-BCED-D2814C0D487F}" type="pres">
      <dgm:prSet presAssocID="{3F657215-67E9-4B91-9E51-9F692FB6A94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94253-7808-471B-8813-20E1421B69C1}" type="pres">
      <dgm:prSet presAssocID="{A2C7C3CD-45A8-4300-A5CA-2336A6C2D5C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82988-A0D6-448F-A72A-E98EF9F7F830}" type="pres">
      <dgm:prSet presAssocID="{C5A52ABE-4B2A-46EC-99E1-BBDAB484AF3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610D8-E9E8-456E-8E30-DA23E71B9C20}" type="pres">
      <dgm:prSet presAssocID="{C238B3FD-194C-4167-A034-AEB1E995C0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82C9E-953C-4293-97B8-28066B8CDC22}" type="pres">
      <dgm:prSet presAssocID="{3F657215-67E9-4B91-9E51-9F692FB6A94A}" presName="funnel" presStyleLbl="trAlignAcc1" presStyleIdx="0" presStyleCnt="1" custScaleY="77774"/>
      <dgm:spPr/>
    </dgm:pt>
  </dgm:ptLst>
  <dgm:cxnLst>
    <dgm:cxn modelId="{D3B4FF96-300F-4B20-8CB8-B43B380B5BE2}" type="presOf" srcId="{C5A52ABE-4B2A-46EC-99E1-BBDAB484AF39}" destId="{E4994253-7808-471B-8813-20E1421B69C1}" srcOrd="0" destOrd="0" presId="urn:microsoft.com/office/officeart/2005/8/layout/funnel1"/>
    <dgm:cxn modelId="{76593E1E-B6CA-46D0-AA21-C66D2F49F06C}" type="presOf" srcId="{BD96BABF-E713-480C-8C82-58188CD97292}" destId="{E3E610D8-E9E8-456E-8E30-DA23E71B9C20}" srcOrd="0" destOrd="0" presId="urn:microsoft.com/office/officeart/2005/8/layout/funnel1"/>
    <dgm:cxn modelId="{7C690CAF-7200-4BBB-945D-DB85DF6D5C22}" type="presOf" srcId="{C238B3FD-194C-4167-A034-AEB1E995C00F}" destId="{8DA0C7D0-A653-4BFD-BCED-D2814C0D487F}" srcOrd="0" destOrd="0" presId="urn:microsoft.com/office/officeart/2005/8/layout/funnel1"/>
    <dgm:cxn modelId="{DC5BC0A0-0DCA-4EC5-B2C2-F8EAC5DF1E74}" srcId="{3F657215-67E9-4B91-9E51-9F692FB6A94A}" destId="{BD96BABF-E713-480C-8C82-58188CD97292}" srcOrd="0" destOrd="0" parTransId="{BA97E1EB-D063-47DD-A305-26ACCF70A3F8}" sibTransId="{82DCC371-48C5-4898-84E0-599ED7F19F76}"/>
    <dgm:cxn modelId="{4DD3A72A-54C2-401E-9D91-32B08A4308EC}" srcId="{3F657215-67E9-4B91-9E51-9F692FB6A94A}" destId="{A2C7C3CD-45A8-4300-A5CA-2336A6C2D5C5}" srcOrd="1" destOrd="0" parTransId="{354D1AE8-B5F4-4768-8449-3D2625A67CDC}" sibTransId="{8FAAAEBF-457A-43E5-BEFA-4C5D3B5E1CA6}"/>
    <dgm:cxn modelId="{4C2ECBAC-C643-4139-8712-88F4E3B3A9C2}" type="presOf" srcId="{A2C7C3CD-45A8-4300-A5CA-2336A6C2D5C5}" destId="{3AE82988-A0D6-448F-A72A-E98EF9F7F830}" srcOrd="0" destOrd="0" presId="urn:microsoft.com/office/officeart/2005/8/layout/funnel1"/>
    <dgm:cxn modelId="{46DE7D57-3659-41B0-8879-3E5BA3251B81}" type="presOf" srcId="{3F657215-67E9-4B91-9E51-9F692FB6A94A}" destId="{5251A345-1641-4923-A45C-638DB7519A13}" srcOrd="0" destOrd="0" presId="urn:microsoft.com/office/officeart/2005/8/layout/funnel1"/>
    <dgm:cxn modelId="{B7ABA97E-B7E4-4AD5-8DBD-1E6EB21152CA}" srcId="{3F657215-67E9-4B91-9E51-9F692FB6A94A}" destId="{C238B3FD-194C-4167-A034-AEB1E995C00F}" srcOrd="3" destOrd="0" parTransId="{7A0A32DF-6145-4F0C-BED1-0E962580C6A6}" sibTransId="{0788B17C-539F-48A3-B62E-852F8E0A9FF8}"/>
    <dgm:cxn modelId="{E45BB50D-819F-4232-9645-2C8D01C5B550}" srcId="{3F657215-67E9-4B91-9E51-9F692FB6A94A}" destId="{C5A52ABE-4B2A-46EC-99E1-BBDAB484AF39}" srcOrd="2" destOrd="0" parTransId="{D326F21A-0009-4C89-BFCF-ABE8CD46E25A}" sibTransId="{E8D902DA-1B29-479D-9BA5-0007C6D0A79D}"/>
    <dgm:cxn modelId="{70A9F61A-38B2-4ACE-847A-7B9764021677}" type="presParOf" srcId="{5251A345-1641-4923-A45C-638DB7519A13}" destId="{32CEABF6-CCD3-4B37-9734-24D27E4EA247}" srcOrd="0" destOrd="0" presId="urn:microsoft.com/office/officeart/2005/8/layout/funnel1"/>
    <dgm:cxn modelId="{B6CD503A-464E-45F2-A672-DDDFF29224BA}" type="presParOf" srcId="{5251A345-1641-4923-A45C-638DB7519A13}" destId="{DFBCE8D7-97B9-4E34-ACF5-CCD6604AD407}" srcOrd="1" destOrd="0" presId="urn:microsoft.com/office/officeart/2005/8/layout/funnel1"/>
    <dgm:cxn modelId="{97F22566-B19F-434C-AC62-9A1F0F1CCBBA}" type="presParOf" srcId="{5251A345-1641-4923-A45C-638DB7519A13}" destId="{8DA0C7D0-A653-4BFD-BCED-D2814C0D487F}" srcOrd="2" destOrd="0" presId="urn:microsoft.com/office/officeart/2005/8/layout/funnel1"/>
    <dgm:cxn modelId="{34D37653-E861-4FF8-AEC4-553CBD786B34}" type="presParOf" srcId="{5251A345-1641-4923-A45C-638DB7519A13}" destId="{E4994253-7808-471B-8813-20E1421B69C1}" srcOrd="3" destOrd="0" presId="urn:microsoft.com/office/officeart/2005/8/layout/funnel1"/>
    <dgm:cxn modelId="{E4E2CDCE-D529-404F-B0E0-81DD3FF7408B}" type="presParOf" srcId="{5251A345-1641-4923-A45C-638DB7519A13}" destId="{3AE82988-A0D6-448F-A72A-E98EF9F7F830}" srcOrd="4" destOrd="0" presId="urn:microsoft.com/office/officeart/2005/8/layout/funnel1"/>
    <dgm:cxn modelId="{287421B4-4AB5-428C-8762-900E85D7F94A}" type="presParOf" srcId="{5251A345-1641-4923-A45C-638DB7519A13}" destId="{E3E610D8-E9E8-456E-8E30-DA23E71B9C20}" srcOrd="5" destOrd="0" presId="urn:microsoft.com/office/officeart/2005/8/layout/funnel1"/>
    <dgm:cxn modelId="{11D93C9B-75DF-408C-A7F5-60A770AC2888}" type="presParOf" srcId="{5251A345-1641-4923-A45C-638DB7519A13}" destId="{E7F82C9E-953C-4293-97B8-28066B8CDC2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GPU 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51E8CED1-0FB1-4FC9-9D19-4D9D11EA7A7F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D7590939-803C-4BE3-B588-E1E5DAB880B2}" type="parTrans" cxnId="{26DCB6EF-B271-4EC1-9FB9-A41FB929197B}">
      <dgm:prSet/>
      <dgm:spPr/>
      <dgm:t>
        <a:bodyPr/>
        <a:lstStyle/>
        <a:p>
          <a:endParaRPr lang="en-US"/>
        </a:p>
      </dgm:t>
    </dgm:pt>
    <dgm:pt modelId="{E3CE359B-DFD9-44B3-B296-B35552FC9C6F}" type="sibTrans" cxnId="{26DCB6EF-B271-4EC1-9FB9-A41FB929197B}">
      <dgm:prSet/>
      <dgm:spPr/>
      <dgm:t>
        <a:bodyPr/>
        <a:lstStyle/>
        <a:p>
          <a:endParaRPr lang="en-US"/>
        </a:p>
      </dgm:t>
    </dgm:pt>
    <dgm:pt modelId="{5E7AB5EF-5487-4122-AE9B-5A3B895A630B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C3A08C9-67A1-4BB4-8022-AB2E7983345B}" type="parTrans" cxnId="{805B1477-6A27-4CE2-B92D-D1F231F53CFD}">
      <dgm:prSet/>
      <dgm:spPr/>
      <dgm:t>
        <a:bodyPr/>
        <a:lstStyle/>
        <a:p>
          <a:endParaRPr lang="en-US"/>
        </a:p>
      </dgm:t>
    </dgm:pt>
    <dgm:pt modelId="{61EAF396-C956-48E7-BB15-B0970DC59CC7}" type="sibTrans" cxnId="{805B1477-6A27-4CE2-B92D-D1F231F53CFD}">
      <dgm:prSet/>
      <dgm:spPr/>
      <dgm:t>
        <a:bodyPr/>
        <a:lstStyle/>
        <a:p>
          <a:endParaRPr lang="en-US"/>
        </a:p>
      </dgm:t>
    </dgm:pt>
    <dgm:pt modelId="{55849B4D-49C3-4593-9B05-C744BB46D592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177F8F5F-B20F-4987-89CE-82B4133E34CD}" type="parTrans" cxnId="{3BD624D4-711F-44D8-8293-16718AB42C2C}">
      <dgm:prSet/>
      <dgm:spPr/>
      <dgm:t>
        <a:bodyPr/>
        <a:lstStyle/>
        <a:p>
          <a:endParaRPr lang="en-US"/>
        </a:p>
      </dgm:t>
    </dgm:pt>
    <dgm:pt modelId="{58E8059D-84AC-4CB2-9419-3772A9EA665E}" type="sibTrans" cxnId="{3BD624D4-711F-44D8-8293-16718AB42C2C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  <dgm:pt modelId="{CA769013-45F2-4DF4-8650-E11E4BB14A7B}" type="pres">
      <dgm:prSet presAssocID="{D7590939-803C-4BE3-B588-E1E5DAB880B2}" presName="Name13" presStyleLbl="parChTrans1D2" presStyleIdx="0" presStyleCnt="3"/>
      <dgm:spPr/>
      <dgm:t>
        <a:bodyPr/>
        <a:lstStyle/>
        <a:p>
          <a:endParaRPr lang="en-US"/>
        </a:p>
      </dgm:t>
    </dgm:pt>
    <dgm:pt modelId="{3C71DB8C-01B2-4804-89B3-8B02CD7C5084}" type="pres">
      <dgm:prSet presAssocID="{51E8CED1-0FB1-4FC9-9D19-4D9D11EA7A7F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5AECE-B8D8-49B5-9385-F8CD76554CBA}" type="pres">
      <dgm:prSet presAssocID="{CC3A08C9-67A1-4BB4-8022-AB2E7983345B}" presName="Name13" presStyleLbl="parChTrans1D2" presStyleIdx="1" presStyleCnt="3"/>
      <dgm:spPr/>
      <dgm:t>
        <a:bodyPr/>
        <a:lstStyle/>
        <a:p>
          <a:endParaRPr lang="en-US"/>
        </a:p>
      </dgm:t>
    </dgm:pt>
    <dgm:pt modelId="{DC95F864-0B65-451D-B4EC-3203A3E1FC60}" type="pres">
      <dgm:prSet presAssocID="{5E7AB5EF-5487-4122-AE9B-5A3B895A630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4CDEA-0DFD-4567-BB62-B9E0F615DF1B}" type="pres">
      <dgm:prSet presAssocID="{177F8F5F-B20F-4987-89CE-82B4133E34C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F4600BB-95D4-4407-87BB-CAEFC2F19F0C}" type="pres">
      <dgm:prSet presAssocID="{55849B4D-49C3-4593-9B05-C744BB46D592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47BE46-A6FF-401C-AC51-E3EBA8ECDD54}" type="presOf" srcId="{CC3A08C9-67A1-4BB4-8022-AB2E7983345B}" destId="{2635AECE-B8D8-49B5-9385-F8CD76554CBA}" srcOrd="0" destOrd="0" presId="urn:microsoft.com/office/officeart/2005/8/layout/hierarchy3"/>
    <dgm:cxn modelId="{9891065C-90B7-4EFD-B5BD-96E0740B3908}" type="presOf" srcId="{5E7AB5EF-5487-4122-AE9B-5A3B895A630B}" destId="{DC95F864-0B65-451D-B4EC-3203A3E1FC60}" srcOrd="0" destOrd="0" presId="urn:microsoft.com/office/officeart/2005/8/layout/hierarchy3"/>
    <dgm:cxn modelId="{3BD624D4-711F-44D8-8293-16718AB42C2C}" srcId="{947C9B55-42D7-43DC-89FF-1B9769185284}" destId="{55849B4D-49C3-4593-9B05-C744BB46D592}" srcOrd="2" destOrd="0" parTransId="{177F8F5F-B20F-4987-89CE-82B4133E34CD}" sibTransId="{58E8059D-84AC-4CB2-9419-3772A9EA665E}"/>
    <dgm:cxn modelId="{60CDA21A-2426-48E8-BB02-3C6D1243C8AD}" type="presOf" srcId="{D7590939-803C-4BE3-B588-E1E5DAB880B2}" destId="{CA769013-45F2-4DF4-8650-E11E4BB14A7B}" srcOrd="0" destOrd="0" presId="urn:microsoft.com/office/officeart/2005/8/layout/hierarchy3"/>
    <dgm:cxn modelId="{71582F67-AACC-4D9E-A4C2-0CB4D3FCC3C1}" type="presOf" srcId="{947C9B55-42D7-43DC-89FF-1B9769185284}" destId="{3C514216-C9B3-49CF-9C37-8A89A2A65557}" srcOrd="1" destOrd="0" presId="urn:microsoft.com/office/officeart/2005/8/layout/hierarchy3"/>
    <dgm:cxn modelId="{1AACE1F7-EACE-4A6E-B27A-344AEC68EF39}" type="presOf" srcId="{177F8F5F-B20F-4987-89CE-82B4133E34CD}" destId="{5074CDEA-0DFD-4567-BB62-B9E0F615DF1B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26DCB6EF-B271-4EC1-9FB9-A41FB929197B}" srcId="{947C9B55-42D7-43DC-89FF-1B9769185284}" destId="{51E8CED1-0FB1-4FC9-9D19-4D9D11EA7A7F}" srcOrd="0" destOrd="0" parTransId="{D7590939-803C-4BE3-B588-E1E5DAB880B2}" sibTransId="{E3CE359B-DFD9-44B3-B296-B35552FC9C6F}"/>
    <dgm:cxn modelId="{805B1477-6A27-4CE2-B92D-D1F231F53CFD}" srcId="{947C9B55-42D7-43DC-89FF-1B9769185284}" destId="{5E7AB5EF-5487-4122-AE9B-5A3B895A630B}" srcOrd="1" destOrd="0" parTransId="{CC3A08C9-67A1-4BB4-8022-AB2E7983345B}" sibTransId="{61EAF396-C956-48E7-BB15-B0970DC59CC7}"/>
    <dgm:cxn modelId="{ABED729A-23CB-4369-A926-E34536D77DCD}" type="presOf" srcId="{947C9B55-42D7-43DC-89FF-1B9769185284}" destId="{9915F314-38C9-4092-86AB-7802B5FA0CB2}" srcOrd="0" destOrd="0" presId="urn:microsoft.com/office/officeart/2005/8/layout/hierarchy3"/>
    <dgm:cxn modelId="{FF1C5D21-9504-407F-973F-CEEDAB51925B}" type="presOf" srcId="{245B7881-9AAB-4BD8-A680-12B31DE592B1}" destId="{0AB38D96-6DF5-4855-BB0C-4FCCE7E993C1}" srcOrd="0" destOrd="0" presId="urn:microsoft.com/office/officeart/2005/8/layout/hierarchy3"/>
    <dgm:cxn modelId="{AF66636B-3608-478A-9C09-A9EA88EB990C}" type="presOf" srcId="{55849B4D-49C3-4593-9B05-C744BB46D592}" destId="{DF4600BB-95D4-4407-87BB-CAEFC2F19F0C}" srcOrd="0" destOrd="0" presId="urn:microsoft.com/office/officeart/2005/8/layout/hierarchy3"/>
    <dgm:cxn modelId="{F1A8B418-EB1B-4D27-898D-21574CC7D62F}" type="presOf" srcId="{51E8CED1-0FB1-4FC9-9D19-4D9D11EA7A7F}" destId="{3C71DB8C-01B2-4804-89B3-8B02CD7C5084}" srcOrd="0" destOrd="0" presId="urn:microsoft.com/office/officeart/2005/8/layout/hierarchy3"/>
    <dgm:cxn modelId="{6E1F0419-2B58-4011-BFC2-0232BFF4DBA9}" type="presParOf" srcId="{0AB38D96-6DF5-4855-BB0C-4FCCE7E993C1}" destId="{A579E47E-2A90-4BAA-9965-167E98C0E542}" srcOrd="0" destOrd="0" presId="urn:microsoft.com/office/officeart/2005/8/layout/hierarchy3"/>
    <dgm:cxn modelId="{F9745CD6-05F1-4F24-8AF7-426EF1799D89}" type="presParOf" srcId="{A579E47E-2A90-4BAA-9965-167E98C0E542}" destId="{9F380C7B-8C0E-4A6E-B7A7-7E9763AF76EF}" srcOrd="0" destOrd="0" presId="urn:microsoft.com/office/officeart/2005/8/layout/hierarchy3"/>
    <dgm:cxn modelId="{A9ED8065-9CB7-472C-99C4-15C6DC260591}" type="presParOf" srcId="{9F380C7B-8C0E-4A6E-B7A7-7E9763AF76EF}" destId="{9915F314-38C9-4092-86AB-7802B5FA0CB2}" srcOrd="0" destOrd="0" presId="urn:microsoft.com/office/officeart/2005/8/layout/hierarchy3"/>
    <dgm:cxn modelId="{B514A6DF-365A-4B67-B830-68B3132D92FF}" type="presParOf" srcId="{9F380C7B-8C0E-4A6E-B7A7-7E9763AF76EF}" destId="{3C514216-C9B3-49CF-9C37-8A89A2A65557}" srcOrd="1" destOrd="0" presId="urn:microsoft.com/office/officeart/2005/8/layout/hierarchy3"/>
    <dgm:cxn modelId="{D88BB2B0-8D42-4552-8F25-28F5C85FE4E6}" type="presParOf" srcId="{A579E47E-2A90-4BAA-9965-167E98C0E542}" destId="{FA58C347-D742-4A76-AF52-6E9B824E1C82}" srcOrd="1" destOrd="0" presId="urn:microsoft.com/office/officeart/2005/8/layout/hierarchy3"/>
    <dgm:cxn modelId="{62E9CB9C-2A1D-4118-AD5F-FFEF9FE8A6B3}" type="presParOf" srcId="{FA58C347-D742-4A76-AF52-6E9B824E1C82}" destId="{CA769013-45F2-4DF4-8650-E11E4BB14A7B}" srcOrd="0" destOrd="0" presId="urn:microsoft.com/office/officeart/2005/8/layout/hierarchy3"/>
    <dgm:cxn modelId="{6C997C34-2E88-4DED-A021-D7B1656D11F1}" type="presParOf" srcId="{FA58C347-D742-4A76-AF52-6E9B824E1C82}" destId="{3C71DB8C-01B2-4804-89B3-8B02CD7C5084}" srcOrd="1" destOrd="0" presId="urn:microsoft.com/office/officeart/2005/8/layout/hierarchy3"/>
    <dgm:cxn modelId="{B3FA9D43-5A5C-4F3E-9504-0810896E3877}" type="presParOf" srcId="{FA58C347-D742-4A76-AF52-6E9B824E1C82}" destId="{2635AECE-B8D8-49B5-9385-F8CD76554CBA}" srcOrd="2" destOrd="0" presId="urn:microsoft.com/office/officeart/2005/8/layout/hierarchy3"/>
    <dgm:cxn modelId="{63F81D70-85FD-4592-B897-77447E5B5C90}" type="presParOf" srcId="{FA58C347-D742-4A76-AF52-6E9B824E1C82}" destId="{DC95F864-0B65-451D-B4EC-3203A3E1FC60}" srcOrd="3" destOrd="0" presId="urn:microsoft.com/office/officeart/2005/8/layout/hierarchy3"/>
    <dgm:cxn modelId="{DE085D9F-B496-41C8-87A4-E900F789599A}" type="presParOf" srcId="{FA58C347-D742-4A76-AF52-6E9B824E1C82}" destId="{5074CDEA-0DFD-4567-BB62-B9E0F615DF1B}" srcOrd="4" destOrd="0" presId="urn:microsoft.com/office/officeart/2005/8/layout/hierarchy3"/>
    <dgm:cxn modelId="{0A94A6EC-5F97-4CE8-A7B6-4C46580FAE78}" type="presParOf" srcId="{FA58C347-D742-4A76-AF52-6E9B824E1C82}" destId="{DF4600BB-95D4-4407-87BB-CAEFC2F19F0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F657215-67E9-4B91-9E51-9F692FB6A94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6BABF-E713-480C-8C82-58188CD97292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BA97E1EB-D063-47DD-A305-26ACCF70A3F8}" type="parTrans" cxnId="{DC5BC0A0-0DCA-4EC5-B2C2-F8EAC5DF1E74}">
      <dgm:prSet/>
      <dgm:spPr/>
      <dgm:t>
        <a:bodyPr/>
        <a:lstStyle/>
        <a:p>
          <a:endParaRPr lang="en-US"/>
        </a:p>
      </dgm:t>
    </dgm:pt>
    <dgm:pt modelId="{82DCC371-48C5-4898-84E0-599ED7F19F76}" type="sibTrans" cxnId="{DC5BC0A0-0DCA-4EC5-B2C2-F8EAC5DF1E74}">
      <dgm:prSet/>
      <dgm:spPr/>
      <dgm:t>
        <a:bodyPr/>
        <a:lstStyle/>
        <a:p>
          <a:endParaRPr lang="en-US"/>
        </a:p>
      </dgm:t>
    </dgm:pt>
    <dgm:pt modelId="{A2C7C3CD-45A8-4300-A5CA-2336A6C2D5C5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354D1AE8-B5F4-4768-8449-3D2625A67CDC}" type="parTrans" cxnId="{4DD3A72A-54C2-401E-9D91-32B08A4308EC}">
      <dgm:prSet/>
      <dgm:spPr/>
      <dgm:t>
        <a:bodyPr/>
        <a:lstStyle/>
        <a:p>
          <a:endParaRPr lang="en-US"/>
        </a:p>
      </dgm:t>
    </dgm:pt>
    <dgm:pt modelId="{8FAAAEBF-457A-43E5-BEFA-4C5D3B5E1CA6}" type="sibTrans" cxnId="{4DD3A72A-54C2-401E-9D91-32B08A4308EC}">
      <dgm:prSet/>
      <dgm:spPr/>
      <dgm:t>
        <a:bodyPr/>
        <a:lstStyle/>
        <a:p>
          <a:endParaRPr lang="en-US"/>
        </a:p>
      </dgm:t>
    </dgm:pt>
    <dgm:pt modelId="{C5A52ABE-4B2A-46EC-99E1-BBDAB484AF39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D326F21A-0009-4C89-BFCF-ABE8CD46E25A}" type="parTrans" cxnId="{E45BB50D-819F-4232-9645-2C8D01C5B550}">
      <dgm:prSet/>
      <dgm:spPr/>
      <dgm:t>
        <a:bodyPr/>
        <a:lstStyle/>
        <a:p>
          <a:endParaRPr lang="en-US"/>
        </a:p>
      </dgm:t>
    </dgm:pt>
    <dgm:pt modelId="{E8D902DA-1B29-479D-9BA5-0007C6D0A79D}" type="sibTrans" cxnId="{E45BB50D-819F-4232-9645-2C8D01C5B550}">
      <dgm:prSet/>
      <dgm:spPr/>
      <dgm:t>
        <a:bodyPr/>
        <a:lstStyle/>
        <a:p>
          <a:endParaRPr lang="en-US"/>
        </a:p>
      </dgm:t>
    </dgm:pt>
    <dgm:pt modelId="{C238B3FD-194C-4167-A034-AEB1E995C00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A0A32DF-6145-4F0C-BED1-0E962580C6A6}" type="parTrans" cxnId="{B7ABA97E-B7E4-4AD5-8DBD-1E6EB21152CA}">
      <dgm:prSet/>
      <dgm:spPr/>
      <dgm:t>
        <a:bodyPr/>
        <a:lstStyle/>
        <a:p>
          <a:endParaRPr lang="en-US"/>
        </a:p>
      </dgm:t>
    </dgm:pt>
    <dgm:pt modelId="{0788B17C-539F-48A3-B62E-852F8E0A9FF8}" type="sibTrans" cxnId="{B7ABA97E-B7E4-4AD5-8DBD-1E6EB21152CA}">
      <dgm:prSet/>
      <dgm:spPr/>
      <dgm:t>
        <a:bodyPr/>
        <a:lstStyle/>
        <a:p>
          <a:endParaRPr lang="en-US"/>
        </a:p>
      </dgm:t>
    </dgm:pt>
    <dgm:pt modelId="{5251A345-1641-4923-A45C-638DB7519A13}" type="pres">
      <dgm:prSet presAssocID="{3F657215-67E9-4B91-9E51-9F692FB6A94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CEABF6-CCD3-4B37-9734-24D27E4EA247}" type="pres">
      <dgm:prSet presAssocID="{3F657215-67E9-4B91-9E51-9F692FB6A94A}" presName="ellipse" presStyleLbl="trBgShp" presStyleIdx="0" presStyleCnt="1" custLinFactNeighborX="-401" custLinFactNeighborY="21980"/>
      <dgm:spPr/>
    </dgm:pt>
    <dgm:pt modelId="{DFBCE8D7-97B9-4E34-ACF5-CCD6604AD407}" type="pres">
      <dgm:prSet presAssocID="{3F657215-67E9-4B91-9E51-9F692FB6A94A}" presName="arrow1" presStyleLbl="fgShp" presStyleIdx="0" presStyleCnt="1" custLinFactNeighborX="-2174" custLinFactNeighborY="-80603"/>
      <dgm:spPr/>
    </dgm:pt>
    <dgm:pt modelId="{8DA0C7D0-A653-4BFD-BCED-D2814C0D487F}" type="pres">
      <dgm:prSet presAssocID="{3F657215-67E9-4B91-9E51-9F692FB6A94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94253-7808-471B-8813-20E1421B69C1}" type="pres">
      <dgm:prSet presAssocID="{A2C7C3CD-45A8-4300-A5CA-2336A6C2D5C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82988-A0D6-448F-A72A-E98EF9F7F830}" type="pres">
      <dgm:prSet presAssocID="{C5A52ABE-4B2A-46EC-99E1-BBDAB484AF3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610D8-E9E8-456E-8E30-DA23E71B9C20}" type="pres">
      <dgm:prSet presAssocID="{C238B3FD-194C-4167-A034-AEB1E995C0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82C9E-953C-4293-97B8-28066B8CDC22}" type="pres">
      <dgm:prSet presAssocID="{3F657215-67E9-4B91-9E51-9F692FB6A94A}" presName="funnel" presStyleLbl="trAlignAcc1" presStyleIdx="0" presStyleCnt="1" custScaleY="77774"/>
      <dgm:spPr/>
    </dgm:pt>
  </dgm:ptLst>
  <dgm:cxnLst>
    <dgm:cxn modelId="{2ECC5900-CE89-4F57-BC1C-B3EA98E72136}" type="presOf" srcId="{A2C7C3CD-45A8-4300-A5CA-2336A6C2D5C5}" destId="{3AE82988-A0D6-448F-A72A-E98EF9F7F830}" srcOrd="0" destOrd="0" presId="urn:microsoft.com/office/officeart/2005/8/layout/funnel1"/>
    <dgm:cxn modelId="{A722700B-736A-4B96-A1ED-810E969C4D24}" type="presOf" srcId="{C238B3FD-194C-4167-A034-AEB1E995C00F}" destId="{8DA0C7D0-A653-4BFD-BCED-D2814C0D487F}" srcOrd="0" destOrd="0" presId="urn:microsoft.com/office/officeart/2005/8/layout/funnel1"/>
    <dgm:cxn modelId="{DC5BC0A0-0DCA-4EC5-B2C2-F8EAC5DF1E74}" srcId="{3F657215-67E9-4B91-9E51-9F692FB6A94A}" destId="{BD96BABF-E713-480C-8C82-58188CD97292}" srcOrd="0" destOrd="0" parTransId="{BA97E1EB-D063-47DD-A305-26ACCF70A3F8}" sibTransId="{82DCC371-48C5-4898-84E0-599ED7F19F76}"/>
    <dgm:cxn modelId="{5A279FD5-2A29-4D8A-95EB-592C47D26FF9}" type="presOf" srcId="{3F657215-67E9-4B91-9E51-9F692FB6A94A}" destId="{5251A345-1641-4923-A45C-638DB7519A13}" srcOrd="0" destOrd="0" presId="urn:microsoft.com/office/officeart/2005/8/layout/funnel1"/>
    <dgm:cxn modelId="{4DD3A72A-54C2-401E-9D91-32B08A4308EC}" srcId="{3F657215-67E9-4B91-9E51-9F692FB6A94A}" destId="{A2C7C3CD-45A8-4300-A5CA-2336A6C2D5C5}" srcOrd="1" destOrd="0" parTransId="{354D1AE8-B5F4-4768-8449-3D2625A67CDC}" sibTransId="{8FAAAEBF-457A-43E5-BEFA-4C5D3B5E1CA6}"/>
    <dgm:cxn modelId="{B7ABA97E-B7E4-4AD5-8DBD-1E6EB21152CA}" srcId="{3F657215-67E9-4B91-9E51-9F692FB6A94A}" destId="{C238B3FD-194C-4167-A034-AEB1E995C00F}" srcOrd="3" destOrd="0" parTransId="{7A0A32DF-6145-4F0C-BED1-0E962580C6A6}" sibTransId="{0788B17C-539F-48A3-B62E-852F8E0A9FF8}"/>
    <dgm:cxn modelId="{5FB23D81-C885-4D52-988D-6F63241CFF5C}" type="presOf" srcId="{C5A52ABE-4B2A-46EC-99E1-BBDAB484AF39}" destId="{E4994253-7808-471B-8813-20E1421B69C1}" srcOrd="0" destOrd="0" presId="urn:microsoft.com/office/officeart/2005/8/layout/funnel1"/>
    <dgm:cxn modelId="{493875F6-D8D5-415F-94EF-A7A64741BA78}" type="presOf" srcId="{BD96BABF-E713-480C-8C82-58188CD97292}" destId="{E3E610D8-E9E8-456E-8E30-DA23E71B9C20}" srcOrd="0" destOrd="0" presId="urn:microsoft.com/office/officeart/2005/8/layout/funnel1"/>
    <dgm:cxn modelId="{E45BB50D-819F-4232-9645-2C8D01C5B550}" srcId="{3F657215-67E9-4B91-9E51-9F692FB6A94A}" destId="{C5A52ABE-4B2A-46EC-99E1-BBDAB484AF39}" srcOrd="2" destOrd="0" parTransId="{D326F21A-0009-4C89-BFCF-ABE8CD46E25A}" sibTransId="{E8D902DA-1B29-479D-9BA5-0007C6D0A79D}"/>
    <dgm:cxn modelId="{9AFE5CB9-4AF5-4208-81E5-BDB7C458EA5F}" type="presParOf" srcId="{5251A345-1641-4923-A45C-638DB7519A13}" destId="{32CEABF6-CCD3-4B37-9734-24D27E4EA247}" srcOrd="0" destOrd="0" presId="urn:microsoft.com/office/officeart/2005/8/layout/funnel1"/>
    <dgm:cxn modelId="{A743D854-D39E-4928-9FA8-7D47ED437AFF}" type="presParOf" srcId="{5251A345-1641-4923-A45C-638DB7519A13}" destId="{DFBCE8D7-97B9-4E34-ACF5-CCD6604AD407}" srcOrd="1" destOrd="0" presId="urn:microsoft.com/office/officeart/2005/8/layout/funnel1"/>
    <dgm:cxn modelId="{211468AB-8C91-4AD9-A78F-3BB2B8EA69F9}" type="presParOf" srcId="{5251A345-1641-4923-A45C-638DB7519A13}" destId="{8DA0C7D0-A653-4BFD-BCED-D2814C0D487F}" srcOrd="2" destOrd="0" presId="urn:microsoft.com/office/officeart/2005/8/layout/funnel1"/>
    <dgm:cxn modelId="{CF2000C2-A48F-4D02-AA34-AAAC40ACC9F8}" type="presParOf" srcId="{5251A345-1641-4923-A45C-638DB7519A13}" destId="{E4994253-7808-471B-8813-20E1421B69C1}" srcOrd="3" destOrd="0" presId="urn:microsoft.com/office/officeart/2005/8/layout/funnel1"/>
    <dgm:cxn modelId="{4924F58F-9C22-4328-8913-EDB38ACB14BB}" type="presParOf" srcId="{5251A345-1641-4923-A45C-638DB7519A13}" destId="{3AE82988-A0D6-448F-A72A-E98EF9F7F830}" srcOrd="4" destOrd="0" presId="urn:microsoft.com/office/officeart/2005/8/layout/funnel1"/>
    <dgm:cxn modelId="{9C4DC146-ED6A-48BF-A119-D18B2868AC6A}" type="presParOf" srcId="{5251A345-1641-4923-A45C-638DB7519A13}" destId="{E3E610D8-E9E8-456E-8E30-DA23E71B9C20}" srcOrd="5" destOrd="0" presId="urn:microsoft.com/office/officeart/2005/8/layout/funnel1"/>
    <dgm:cxn modelId="{7006DD35-3F90-4C0F-98D1-782ECD5BEE36}" type="presParOf" srcId="{5251A345-1641-4923-A45C-638DB7519A13}" destId="{E7F82C9E-953C-4293-97B8-28066B8CDC2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tast4</a:t>
          </a:r>
          <a:endParaRPr lang="en-US" dirty="0">
            <a:solidFill>
              <a:schemeClr val="bg1"/>
            </a:solidFill>
          </a:endParaRPr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BF97DC77-EC8F-44A0-A0F2-F7BA075C1DFE}" type="presOf" srcId="{B033840C-6E83-4292-8C2B-59FA304BFEE3}" destId="{BE1CBBE4-ABBC-46F8-9738-69772E33BA1F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A55BDCB6-D227-47C6-B053-82AC72E47573}" type="presOf" srcId="{62246F19-42EC-4AEA-A740-DA6223D85EBF}" destId="{A2687065-822C-47AB-B3FC-4508E52AA237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603195CB-98E1-41CD-934A-4E9BA3FF0B3D}" type="presOf" srcId="{D546E1C3-FF42-4066-860D-CB7B40C79B8B}" destId="{C5C747AA-C91E-4244-A4E7-B010F9201A8E}" srcOrd="0" destOrd="0" presId="urn:microsoft.com/office/officeart/2005/8/layout/matrix3"/>
    <dgm:cxn modelId="{0762076B-4506-4DB8-A73B-ADF1D456D6CD}" type="presOf" srcId="{8ECD9754-39E1-4646-BFFB-B366FEBF2A3F}" destId="{4F64FCA8-624E-4B88-885D-C02A952054A3}" srcOrd="0" destOrd="0" presId="urn:microsoft.com/office/officeart/2005/8/layout/matrix3"/>
    <dgm:cxn modelId="{B36CD8DE-F354-4227-BF38-A6C79BEECA4D}" type="presOf" srcId="{CA7172B8-4471-4D09-B011-F6D1063678A0}" destId="{E3121977-9938-4550-A835-BD61321202E9}" srcOrd="0" destOrd="0" presId="urn:microsoft.com/office/officeart/2005/8/layout/matrix3"/>
    <dgm:cxn modelId="{7CD641D7-FD3F-4197-A25F-FDB36BABFD40}" type="presParOf" srcId="{4F64FCA8-624E-4B88-885D-C02A952054A3}" destId="{46187454-13C3-4D87-8467-D8A1A6286104}" srcOrd="0" destOrd="0" presId="urn:microsoft.com/office/officeart/2005/8/layout/matrix3"/>
    <dgm:cxn modelId="{BC10BFF6-6C21-4EFC-AD55-FDE8843680D1}" type="presParOf" srcId="{4F64FCA8-624E-4B88-885D-C02A952054A3}" destId="{BE1CBBE4-ABBC-46F8-9738-69772E33BA1F}" srcOrd="1" destOrd="0" presId="urn:microsoft.com/office/officeart/2005/8/layout/matrix3"/>
    <dgm:cxn modelId="{B68BEAEC-7507-47E5-88E9-3E002D6AB385}" type="presParOf" srcId="{4F64FCA8-624E-4B88-885D-C02A952054A3}" destId="{E3121977-9938-4550-A835-BD61321202E9}" srcOrd="2" destOrd="0" presId="urn:microsoft.com/office/officeart/2005/8/layout/matrix3"/>
    <dgm:cxn modelId="{ECEF8665-5B3C-4230-ADAC-3101153C660F}" type="presParOf" srcId="{4F64FCA8-624E-4B88-885D-C02A952054A3}" destId="{C5C747AA-C91E-4244-A4E7-B010F9201A8E}" srcOrd="3" destOrd="0" presId="urn:microsoft.com/office/officeart/2005/8/layout/matrix3"/>
    <dgm:cxn modelId="{145F712C-C3CE-418D-8C1A-92C2D01346BB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AEA24-2413-4673-90DF-C05F677FCC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4444F-B2B2-43E7-8037-53C9A2571FC0}">
      <dgm:prSet phldrT="[Text]"/>
      <dgm:spPr/>
      <dgm:t>
        <a:bodyPr/>
        <a:lstStyle/>
        <a:p>
          <a:r>
            <a:rPr lang="en-US" dirty="0" err="1" smtClean="0"/>
            <a:t>DistributedTaskInput</a:t>
          </a:r>
          <a:endParaRPr lang="en-US" dirty="0"/>
        </a:p>
      </dgm:t>
    </dgm:pt>
    <dgm:pt modelId="{23E676E3-A295-4757-A1F7-EA5486E9025C}" type="parTrans" cxnId="{C83E0D53-A8C9-472D-9EEE-43AEF0C3395D}">
      <dgm:prSet/>
      <dgm:spPr/>
      <dgm:t>
        <a:bodyPr/>
        <a:lstStyle/>
        <a:p>
          <a:endParaRPr lang="en-US"/>
        </a:p>
      </dgm:t>
    </dgm:pt>
    <dgm:pt modelId="{37554F59-5F89-4205-A063-11721EB47AF8}" type="sibTrans" cxnId="{C83E0D53-A8C9-472D-9EEE-43AEF0C3395D}">
      <dgm:prSet/>
      <dgm:spPr/>
      <dgm:t>
        <a:bodyPr/>
        <a:lstStyle/>
        <a:p>
          <a:endParaRPr lang="en-US"/>
        </a:p>
      </dgm:t>
    </dgm:pt>
    <dgm:pt modelId="{3802E2CD-C54D-4938-B25E-9865AEF9F912}">
      <dgm:prSet phldrT="[Text]"/>
      <dgm:spPr/>
      <dgm:t>
        <a:bodyPr/>
        <a:lstStyle/>
        <a:p>
          <a:r>
            <a:rPr lang="en-US" dirty="0" err="1" smtClean="0"/>
            <a:t>ParallelTaskInput</a:t>
          </a:r>
          <a:endParaRPr lang="en-US" dirty="0"/>
        </a:p>
      </dgm:t>
    </dgm:pt>
    <dgm:pt modelId="{A60CC376-6487-47F7-9AC5-78B8D953BFAF}" type="parTrans" cxnId="{7C78981B-AA1F-4036-B69F-8D572CE28F71}">
      <dgm:prSet/>
      <dgm:spPr/>
      <dgm:t>
        <a:bodyPr/>
        <a:lstStyle/>
        <a:p>
          <a:endParaRPr lang="en-US"/>
        </a:p>
      </dgm:t>
    </dgm:pt>
    <dgm:pt modelId="{7ABBE659-3FF6-4B54-AE14-6C5E61D798EA}" type="sibTrans" cxnId="{7C78981B-AA1F-4036-B69F-8D572CE28F71}">
      <dgm:prSet/>
      <dgm:spPr/>
      <dgm:t>
        <a:bodyPr/>
        <a:lstStyle/>
        <a:p>
          <a:endParaRPr lang="en-US"/>
        </a:p>
      </dgm:t>
    </dgm:pt>
    <dgm:pt modelId="{8F3923A5-067D-42E3-BEB6-A30C795B7C13}">
      <dgm:prSet phldrT="[Text]"/>
      <dgm:spPr/>
      <dgm:t>
        <a:bodyPr/>
        <a:lstStyle/>
        <a:p>
          <a:r>
            <a:rPr lang="en-US" dirty="0" smtClean="0"/>
            <a:t>C/C++ basic type</a:t>
          </a:r>
          <a:endParaRPr lang="en-US" dirty="0"/>
        </a:p>
      </dgm:t>
    </dgm:pt>
    <dgm:pt modelId="{04A52740-2E70-4F19-A37B-BF27A11371CF}" type="parTrans" cxnId="{78DA039C-AC71-4F04-960E-399E30C64484}">
      <dgm:prSet/>
      <dgm:spPr/>
      <dgm:t>
        <a:bodyPr/>
        <a:lstStyle/>
        <a:p>
          <a:endParaRPr lang="en-US"/>
        </a:p>
      </dgm:t>
    </dgm:pt>
    <dgm:pt modelId="{D903AD2A-9F5C-46CC-9F95-413F0359573B}" type="sibTrans" cxnId="{78DA039C-AC71-4F04-960E-399E30C64484}">
      <dgm:prSet/>
      <dgm:spPr/>
      <dgm:t>
        <a:bodyPr/>
        <a:lstStyle/>
        <a:p>
          <a:endParaRPr lang="en-US"/>
        </a:p>
      </dgm:t>
    </dgm:pt>
    <dgm:pt modelId="{D9EF15A9-ECD0-4390-B498-E431EF5B74A2}">
      <dgm:prSet phldrT="[Text]"/>
      <dgm:spPr/>
      <dgm:t>
        <a:bodyPr/>
        <a:lstStyle/>
        <a:p>
          <a:r>
            <a:rPr lang="en-US" dirty="0" smtClean="0"/>
            <a:t>User defined data type</a:t>
          </a:r>
          <a:endParaRPr lang="en-US" dirty="0"/>
        </a:p>
      </dgm:t>
    </dgm:pt>
    <dgm:pt modelId="{BD01084B-2A72-4605-B30C-E0F0E1E66850}" type="parTrans" cxnId="{67F6D5D8-E0FC-47C4-B3DC-BA691D15C3A7}">
      <dgm:prSet/>
      <dgm:spPr/>
      <dgm:t>
        <a:bodyPr/>
        <a:lstStyle/>
        <a:p>
          <a:endParaRPr lang="en-US"/>
        </a:p>
      </dgm:t>
    </dgm:pt>
    <dgm:pt modelId="{CE5AFC31-852C-4EC7-85FA-497369C057CC}" type="sibTrans" cxnId="{67F6D5D8-E0FC-47C4-B3DC-BA691D15C3A7}">
      <dgm:prSet/>
      <dgm:spPr/>
      <dgm:t>
        <a:bodyPr/>
        <a:lstStyle/>
        <a:p>
          <a:endParaRPr lang="en-US"/>
        </a:p>
      </dgm:t>
    </dgm:pt>
    <dgm:pt modelId="{2199BD43-435C-45C0-96B3-9E2E57931C25}">
      <dgm:prSet phldrT="[Text]"/>
      <dgm:spPr/>
      <dgm:t>
        <a:bodyPr/>
        <a:lstStyle/>
        <a:p>
          <a:r>
            <a:rPr lang="en-US" dirty="0" smtClean="0"/>
            <a:t>Serialization</a:t>
          </a:r>
          <a:endParaRPr lang="en-US" dirty="0"/>
        </a:p>
      </dgm:t>
    </dgm:pt>
    <dgm:pt modelId="{CF425A9C-6678-4C3F-A783-72C05395F513}" type="parTrans" cxnId="{8286C3A7-D25A-49CA-9BC6-DE3410DB0976}">
      <dgm:prSet/>
      <dgm:spPr/>
      <dgm:t>
        <a:bodyPr/>
        <a:lstStyle/>
        <a:p>
          <a:endParaRPr lang="en-US"/>
        </a:p>
      </dgm:t>
    </dgm:pt>
    <dgm:pt modelId="{6C6F75C3-D4FB-4062-9EAF-28481AC89B01}" type="sibTrans" cxnId="{8286C3A7-D25A-49CA-9BC6-DE3410DB0976}">
      <dgm:prSet/>
      <dgm:spPr/>
      <dgm:t>
        <a:bodyPr/>
        <a:lstStyle/>
        <a:p>
          <a:endParaRPr lang="en-US"/>
        </a:p>
      </dgm:t>
    </dgm:pt>
    <dgm:pt modelId="{F235939F-2690-41F4-90AA-8EAF3DF74C1C}">
      <dgm:prSet phldrT="[Text]"/>
      <dgm:spPr/>
      <dgm:t>
        <a:bodyPr/>
        <a:lstStyle/>
        <a:p>
          <a:r>
            <a:rPr lang="en-US" dirty="0" smtClean="0"/>
            <a:t>materialization</a:t>
          </a:r>
          <a:endParaRPr lang="en-US" dirty="0"/>
        </a:p>
      </dgm:t>
    </dgm:pt>
    <dgm:pt modelId="{196D2735-365D-45DA-A631-37C8B7A7F83B}" type="parTrans" cxnId="{E2C93E10-4110-44E2-8175-AD4636629A32}">
      <dgm:prSet/>
      <dgm:spPr/>
      <dgm:t>
        <a:bodyPr/>
        <a:lstStyle/>
        <a:p>
          <a:endParaRPr lang="en-US"/>
        </a:p>
      </dgm:t>
    </dgm:pt>
    <dgm:pt modelId="{8348328D-6672-4627-A0CD-DFA1E2C4CCBA}" type="sibTrans" cxnId="{E2C93E10-4110-44E2-8175-AD4636629A32}">
      <dgm:prSet/>
      <dgm:spPr/>
      <dgm:t>
        <a:bodyPr/>
        <a:lstStyle/>
        <a:p>
          <a:endParaRPr lang="en-US"/>
        </a:p>
      </dgm:t>
    </dgm:pt>
    <dgm:pt modelId="{EA3FC28A-7B20-4752-A35F-25993CA90786}" type="pres">
      <dgm:prSet presAssocID="{D9DAEA24-2413-4673-90DF-C05F677FCC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0CCACF-E2A9-4E02-8243-3FABDD2823A6}" type="pres">
      <dgm:prSet presAssocID="{EC94444F-B2B2-43E7-8037-53C9A2571FC0}" presName="hierRoot1" presStyleCnt="0"/>
      <dgm:spPr/>
    </dgm:pt>
    <dgm:pt modelId="{DB9165F5-CE44-4119-9B11-514E2099B745}" type="pres">
      <dgm:prSet presAssocID="{EC94444F-B2B2-43E7-8037-53C9A2571FC0}" presName="composite" presStyleCnt="0"/>
      <dgm:spPr/>
    </dgm:pt>
    <dgm:pt modelId="{A3228CBD-936E-4489-B8EC-1CE3A98B7D04}" type="pres">
      <dgm:prSet presAssocID="{EC94444F-B2B2-43E7-8037-53C9A2571FC0}" presName="background" presStyleLbl="node0" presStyleIdx="0" presStyleCnt="1"/>
      <dgm:spPr/>
    </dgm:pt>
    <dgm:pt modelId="{A71AF173-7231-439B-A2DF-9EF49944B7C5}" type="pres">
      <dgm:prSet presAssocID="{EC94444F-B2B2-43E7-8037-53C9A2571FC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3CA360-BBE8-4EDF-948C-86858A63CB9A}" type="pres">
      <dgm:prSet presAssocID="{EC94444F-B2B2-43E7-8037-53C9A2571FC0}" presName="hierChild2" presStyleCnt="0"/>
      <dgm:spPr/>
    </dgm:pt>
    <dgm:pt modelId="{9947B0D7-616D-41DD-A09E-0B5111C682B9}" type="pres">
      <dgm:prSet presAssocID="{A60CC376-6487-47F7-9AC5-78B8D953BFA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140B379-2982-469A-84FE-4C586868ACBF}" type="pres">
      <dgm:prSet presAssocID="{3802E2CD-C54D-4938-B25E-9865AEF9F912}" presName="hierRoot2" presStyleCnt="0"/>
      <dgm:spPr/>
    </dgm:pt>
    <dgm:pt modelId="{E376C26B-A7CC-467B-89E6-9D255983723B}" type="pres">
      <dgm:prSet presAssocID="{3802E2CD-C54D-4938-B25E-9865AEF9F912}" presName="composite2" presStyleCnt="0"/>
      <dgm:spPr/>
    </dgm:pt>
    <dgm:pt modelId="{C98CE258-65C3-48A5-9C46-4625D89E144A}" type="pres">
      <dgm:prSet presAssocID="{3802E2CD-C54D-4938-B25E-9865AEF9F912}" presName="background2" presStyleLbl="node2" presStyleIdx="0" presStyleCnt="2"/>
      <dgm:spPr/>
    </dgm:pt>
    <dgm:pt modelId="{FA6C1B1C-2534-417F-895E-915FFEFE979D}" type="pres">
      <dgm:prSet presAssocID="{3802E2CD-C54D-4938-B25E-9865AEF9F91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FB08C2-9936-4892-B00C-99D022B14B5B}" type="pres">
      <dgm:prSet presAssocID="{3802E2CD-C54D-4938-B25E-9865AEF9F912}" presName="hierChild3" presStyleCnt="0"/>
      <dgm:spPr/>
    </dgm:pt>
    <dgm:pt modelId="{C23EF969-7FA3-45C0-97AD-764AE789B277}" type="pres">
      <dgm:prSet presAssocID="{04A52740-2E70-4F19-A37B-BF27A11371C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E2A4E2A-4CD5-42C0-8C18-3572E9962690}" type="pres">
      <dgm:prSet presAssocID="{8F3923A5-067D-42E3-BEB6-A30C795B7C13}" presName="hierRoot3" presStyleCnt="0"/>
      <dgm:spPr/>
    </dgm:pt>
    <dgm:pt modelId="{FF18FE05-96B2-4F28-950D-7CA6C86F7F83}" type="pres">
      <dgm:prSet presAssocID="{8F3923A5-067D-42E3-BEB6-A30C795B7C13}" presName="composite3" presStyleCnt="0"/>
      <dgm:spPr/>
    </dgm:pt>
    <dgm:pt modelId="{6E7ADF1C-35DF-4D7E-862F-EFF2E2240C17}" type="pres">
      <dgm:prSet presAssocID="{8F3923A5-067D-42E3-BEB6-A30C795B7C13}" presName="background3" presStyleLbl="node3" presStyleIdx="0" presStyleCnt="3"/>
      <dgm:spPr/>
    </dgm:pt>
    <dgm:pt modelId="{332F06A9-C48D-4F6C-8FF9-581C9A859090}" type="pres">
      <dgm:prSet presAssocID="{8F3923A5-067D-42E3-BEB6-A30C795B7C1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54595F-B888-4772-B279-0F29F13F9C99}" type="pres">
      <dgm:prSet presAssocID="{8F3923A5-067D-42E3-BEB6-A30C795B7C13}" presName="hierChild4" presStyleCnt="0"/>
      <dgm:spPr/>
    </dgm:pt>
    <dgm:pt modelId="{70D154E2-BB86-4538-B0A3-3317E752E2E3}" type="pres">
      <dgm:prSet presAssocID="{BD01084B-2A72-4605-B30C-E0F0E1E66850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B38D932-9121-4C9F-A3F9-2383CFCB15C8}" type="pres">
      <dgm:prSet presAssocID="{D9EF15A9-ECD0-4390-B498-E431EF5B74A2}" presName="hierRoot3" presStyleCnt="0"/>
      <dgm:spPr/>
    </dgm:pt>
    <dgm:pt modelId="{F98B5129-9DCC-4FF1-9C73-07EEB9B16744}" type="pres">
      <dgm:prSet presAssocID="{D9EF15A9-ECD0-4390-B498-E431EF5B74A2}" presName="composite3" presStyleCnt="0"/>
      <dgm:spPr/>
    </dgm:pt>
    <dgm:pt modelId="{47123B84-D8EE-4A29-A010-2EEDF0B3D08E}" type="pres">
      <dgm:prSet presAssocID="{D9EF15A9-ECD0-4390-B498-E431EF5B74A2}" presName="background3" presStyleLbl="node3" presStyleIdx="1" presStyleCnt="3"/>
      <dgm:spPr/>
    </dgm:pt>
    <dgm:pt modelId="{69C12327-2A87-4DA1-84E6-5FA7AE8BF260}" type="pres">
      <dgm:prSet presAssocID="{D9EF15A9-ECD0-4390-B498-E431EF5B74A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B3FF9-F06D-4AE8-9F75-05AD832B4A26}" type="pres">
      <dgm:prSet presAssocID="{D9EF15A9-ECD0-4390-B498-E431EF5B74A2}" presName="hierChild4" presStyleCnt="0"/>
      <dgm:spPr/>
    </dgm:pt>
    <dgm:pt modelId="{E42E390A-F841-4EA6-BAB6-A97786ADCD36}" type="pres">
      <dgm:prSet presAssocID="{CF425A9C-6678-4C3F-A783-72C05395F51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00E1D27-DAF6-49CE-9966-7EFB27E50D6A}" type="pres">
      <dgm:prSet presAssocID="{2199BD43-435C-45C0-96B3-9E2E57931C25}" presName="hierRoot2" presStyleCnt="0"/>
      <dgm:spPr/>
    </dgm:pt>
    <dgm:pt modelId="{22A04B23-DCEF-432F-82B5-FA6BB2C98537}" type="pres">
      <dgm:prSet presAssocID="{2199BD43-435C-45C0-96B3-9E2E57931C25}" presName="composite2" presStyleCnt="0"/>
      <dgm:spPr/>
    </dgm:pt>
    <dgm:pt modelId="{E694F8AA-B4B9-4335-97DC-945C5D590CA9}" type="pres">
      <dgm:prSet presAssocID="{2199BD43-435C-45C0-96B3-9E2E57931C25}" presName="background2" presStyleLbl="node2" presStyleIdx="1" presStyleCnt="2"/>
      <dgm:spPr/>
    </dgm:pt>
    <dgm:pt modelId="{F9BAD81E-303E-48A8-A208-7D18529799A7}" type="pres">
      <dgm:prSet presAssocID="{2199BD43-435C-45C0-96B3-9E2E57931C2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DA3C26-232B-4F4A-B0C4-8A11FF6CB7D6}" type="pres">
      <dgm:prSet presAssocID="{2199BD43-435C-45C0-96B3-9E2E57931C25}" presName="hierChild3" presStyleCnt="0"/>
      <dgm:spPr/>
    </dgm:pt>
    <dgm:pt modelId="{E24E1313-0F4F-4CCF-965E-C381BF8B7BB4}" type="pres">
      <dgm:prSet presAssocID="{196D2735-365D-45DA-A631-37C8B7A7F83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E6724E0-A9A2-4A25-BEBE-D2DCFFB0B234}" type="pres">
      <dgm:prSet presAssocID="{F235939F-2690-41F4-90AA-8EAF3DF74C1C}" presName="hierRoot3" presStyleCnt="0"/>
      <dgm:spPr/>
    </dgm:pt>
    <dgm:pt modelId="{B4D62751-194D-4D99-9B10-55D9D6C1F8FD}" type="pres">
      <dgm:prSet presAssocID="{F235939F-2690-41F4-90AA-8EAF3DF74C1C}" presName="composite3" presStyleCnt="0"/>
      <dgm:spPr/>
    </dgm:pt>
    <dgm:pt modelId="{54CB7716-D42F-42EF-BC52-0AEE86F4334F}" type="pres">
      <dgm:prSet presAssocID="{F235939F-2690-41F4-90AA-8EAF3DF74C1C}" presName="background3" presStyleLbl="node3" presStyleIdx="2" presStyleCnt="3"/>
      <dgm:spPr/>
    </dgm:pt>
    <dgm:pt modelId="{02F6C0E1-30BA-4108-8750-973AB5922E2C}" type="pres">
      <dgm:prSet presAssocID="{F235939F-2690-41F4-90AA-8EAF3DF74C1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5ADC2-BF82-4340-8628-361FEE9FDE3A}" type="pres">
      <dgm:prSet presAssocID="{F235939F-2690-41F4-90AA-8EAF3DF74C1C}" presName="hierChild4" presStyleCnt="0"/>
      <dgm:spPr/>
    </dgm:pt>
  </dgm:ptLst>
  <dgm:cxnLst>
    <dgm:cxn modelId="{C83E0D53-A8C9-472D-9EEE-43AEF0C3395D}" srcId="{D9DAEA24-2413-4673-90DF-C05F677FCC59}" destId="{EC94444F-B2B2-43E7-8037-53C9A2571FC0}" srcOrd="0" destOrd="0" parTransId="{23E676E3-A295-4757-A1F7-EA5486E9025C}" sibTransId="{37554F59-5F89-4205-A063-11721EB47AF8}"/>
    <dgm:cxn modelId="{9BCCCBCE-497D-4884-A38E-52AFA6BC313D}" type="presOf" srcId="{BD01084B-2A72-4605-B30C-E0F0E1E66850}" destId="{70D154E2-BB86-4538-B0A3-3317E752E2E3}" srcOrd="0" destOrd="0" presId="urn:microsoft.com/office/officeart/2005/8/layout/hierarchy1"/>
    <dgm:cxn modelId="{86F6A5EB-C10C-4307-A39A-D9F4B4E87641}" type="presOf" srcId="{A60CC376-6487-47F7-9AC5-78B8D953BFAF}" destId="{9947B0D7-616D-41DD-A09E-0B5111C682B9}" srcOrd="0" destOrd="0" presId="urn:microsoft.com/office/officeart/2005/8/layout/hierarchy1"/>
    <dgm:cxn modelId="{78DA039C-AC71-4F04-960E-399E30C64484}" srcId="{3802E2CD-C54D-4938-B25E-9865AEF9F912}" destId="{8F3923A5-067D-42E3-BEB6-A30C795B7C13}" srcOrd="0" destOrd="0" parTransId="{04A52740-2E70-4F19-A37B-BF27A11371CF}" sibTransId="{D903AD2A-9F5C-46CC-9F95-413F0359573B}"/>
    <dgm:cxn modelId="{8286C3A7-D25A-49CA-9BC6-DE3410DB0976}" srcId="{EC94444F-B2B2-43E7-8037-53C9A2571FC0}" destId="{2199BD43-435C-45C0-96B3-9E2E57931C25}" srcOrd="1" destOrd="0" parTransId="{CF425A9C-6678-4C3F-A783-72C05395F513}" sibTransId="{6C6F75C3-D4FB-4062-9EAF-28481AC89B01}"/>
    <dgm:cxn modelId="{D22E805F-6A51-4E66-8889-3155F78D9FCB}" type="presOf" srcId="{F235939F-2690-41F4-90AA-8EAF3DF74C1C}" destId="{02F6C0E1-30BA-4108-8750-973AB5922E2C}" srcOrd="0" destOrd="0" presId="urn:microsoft.com/office/officeart/2005/8/layout/hierarchy1"/>
    <dgm:cxn modelId="{90BE2F9F-6ADE-4E82-835D-361B98193D28}" type="presOf" srcId="{04A52740-2E70-4F19-A37B-BF27A11371CF}" destId="{C23EF969-7FA3-45C0-97AD-764AE789B277}" srcOrd="0" destOrd="0" presId="urn:microsoft.com/office/officeart/2005/8/layout/hierarchy1"/>
    <dgm:cxn modelId="{98245D1D-B8F0-4916-9C78-BAE2690C6455}" type="presOf" srcId="{D9EF15A9-ECD0-4390-B498-E431EF5B74A2}" destId="{69C12327-2A87-4DA1-84E6-5FA7AE8BF260}" srcOrd="0" destOrd="0" presId="urn:microsoft.com/office/officeart/2005/8/layout/hierarchy1"/>
    <dgm:cxn modelId="{F8BC7B1F-4BF3-49AD-A920-F72C2B2850EB}" type="presOf" srcId="{CF425A9C-6678-4C3F-A783-72C05395F513}" destId="{E42E390A-F841-4EA6-BAB6-A97786ADCD36}" srcOrd="0" destOrd="0" presId="urn:microsoft.com/office/officeart/2005/8/layout/hierarchy1"/>
    <dgm:cxn modelId="{607913AF-CE7B-467F-81B9-8229700FC057}" type="presOf" srcId="{2199BD43-435C-45C0-96B3-9E2E57931C25}" destId="{F9BAD81E-303E-48A8-A208-7D18529799A7}" srcOrd="0" destOrd="0" presId="urn:microsoft.com/office/officeart/2005/8/layout/hierarchy1"/>
    <dgm:cxn modelId="{238B8718-BFFC-4CF6-94E8-C773D97F306E}" type="presOf" srcId="{3802E2CD-C54D-4938-B25E-9865AEF9F912}" destId="{FA6C1B1C-2534-417F-895E-915FFEFE979D}" srcOrd="0" destOrd="0" presId="urn:microsoft.com/office/officeart/2005/8/layout/hierarchy1"/>
    <dgm:cxn modelId="{67F6D5D8-E0FC-47C4-B3DC-BA691D15C3A7}" srcId="{3802E2CD-C54D-4938-B25E-9865AEF9F912}" destId="{D9EF15A9-ECD0-4390-B498-E431EF5B74A2}" srcOrd="1" destOrd="0" parTransId="{BD01084B-2A72-4605-B30C-E0F0E1E66850}" sibTransId="{CE5AFC31-852C-4EC7-85FA-497369C057CC}"/>
    <dgm:cxn modelId="{2FB94914-3C38-4CFD-90E2-727469CF868A}" type="presOf" srcId="{8F3923A5-067D-42E3-BEB6-A30C795B7C13}" destId="{332F06A9-C48D-4F6C-8FF9-581C9A859090}" srcOrd="0" destOrd="0" presId="urn:microsoft.com/office/officeart/2005/8/layout/hierarchy1"/>
    <dgm:cxn modelId="{DD37E47F-7A01-4B5E-A207-1F42B30FB139}" type="presOf" srcId="{EC94444F-B2B2-43E7-8037-53C9A2571FC0}" destId="{A71AF173-7231-439B-A2DF-9EF49944B7C5}" srcOrd="0" destOrd="0" presId="urn:microsoft.com/office/officeart/2005/8/layout/hierarchy1"/>
    <dgm:cxn modelId="{7C78981B-AA1F-4036-B69F-8D572CE28F71}" srcId="{EC94444F-B2B2-43E7-8037-53C9A2571FC0}" destId="{3802E2CD-C54D-4938-B25E-9865AEF9F912}" srcOrd="0" destOrd="0" parTransId="{A60CC376-6487-47F7-9AC5-78B8D953BFAF}" sibTransId="{7ABBE659-3FF6-4B54-AE14-6C5E61D798EA}"/>
    <dgm:cxn modelId="{E2C93E10-4110-44E2-8175-AD4636629A32}" srcId="{2199BD43-435C-45C0-96B3-9E2E57931C25}" destId="{F235939F-2690-41F4-90AA-8EAF3DF74C1C}" srcOrd="0" destOrd="0" parTransId="{196D2735-365D-45DA-A631-37C8B7A7F83B}" sibTransId="{8348328D-6672-4627-A0CD-DFA1E2C4CCBA}"/>
    <dgm:cxn modelId="{30B0DAEA-AA0C-4126-BF54-1E52D9A55AA1}" type="presOf" srcId="{D9DAEA24-2413-4673-90DF-C05F677FCC59}" destId="{EA3FC28A-7B20-4752-A35F-25993CA90786}" srcOrd="0" destOrd="0" presId="urn:microsoft.com/office/officeart/2005/8/layout/hierarchy1"/>
    <dgm:cxn modelId="{DEEB5E37-D34E-4484-8C1F-24BD0F4D7ADA}" type="presOf" srcId="{196D2735-365D-45DA-A631-37C8B7A7F83B}" destId="{E24E1313-0F4F-4CCF-965E-C381BF8B7BB4}" srcOrd="0" destOrd="0" presId="urn:microsoft.com/office/officeart/2005/8/layout/hierarchy1"/>
    <dgm:cxn modelId="{3664299A-2999-49C3-84F5-AC5CF6FE2E1F}" type="presParOf" srcId="{EA3FC28A-7B20-4752-A35F-25993CA90786}" destId="{AE0CCACF-E2A9-4E02-8243-3FABDD2823A6}" srcOrd="0" destOrd="0" presId="urn:microsoft.com/office/officeart/2005/8/layout/hierarchy1"/>
    <dgm:cxn modelId="{8C8CD81B-5B42-45E3-8BE9-CF1761109DF6}" type="presParOf" srcId="{AE0CCACF-E2A9-4E02-8243-3FABDD2823A6}" destId="{DB9165F5-CE44-4119-9B11-514E2099B745}" srcOrd="0" destOrd="0" presId="urn:microsoft.com/office/officeart/2005/8/layout/hierarchy1"/>
    <dgm:cxn modelId="{3D94BE01-C9AB-4BF8-B875-A71EB4F9ECDB}" type="presParOf" srcId="{DB9165F5-CE44-4119-9B11-514E2099B745}" destId="{A3228CBD-936E-4489-B8EC-1CE3A98B7D04}" srcOrd="0" destOrd="0" presId="urn:microsoft.com/office/officeart/2005/8/layout/hierarchy1"/>
    <dgm:cxn modelId="{8F8E68C6-5546-4BF0-B79E-B5FDBD9D28DE}" type="presParOf" srcId="{DB9165F5-CE44-4119-9B11-514E2099B745}" destId="{A71AF173-7231-439B-A2DF-9EF49944B7C5}" srcOrd="1" destOrd="0" presId="urn:microsoft.com/office/officeart/2005/8/layout/hierarchy1"/>
    <dgm:cxn modelId="{5D775693-C2F8-4E4A-9BCF-EC2201584174}" type="presParOf" srcId="{AE0CCACF-E2A9-4E02-8243-3FABDD2823A6}" destId="{4B3CA360-BBE8-4EDF-948C-86858A63CB9A}" srcOrd="1" destOrd="0" presId="urn:microsoft.com/office/officeart/2005/8/layout/hierarchy1"/>
    <dgm:cxn modelId="{A3BF4008-5BED-4BA7-B36F-7CCC7F940AFF}" type="presParOf" srcId="{4B3CA360-BBE8-4EDF-948C-86858A63CB9A}" destId="{9947B0D7-616D-41DD-A09E-0B5111C682B9}" srcOrd="0" destOrd="0" presId="urn:microsoft.com/office/officeart/2005/8/layout/hierarchy1"/>
    <dgm:cxn modelId="{6A4C4142-C816-4E56-BC3F-4E3C1600CE74}" type="presParOf" srcId="{4B3CA360-BBE8-4EDF-948C-86858A63CB9A}" destId="{9140B379-2982-469A-84FE-4C586868ACBF}" srcOrd="1" destOrd="0" presId="urn:microsoft.com/office/officeart/2005/8/layout/hierarchy1"/>
    <dgm:cxn modelId="{8563A62C-9681-4232-9A07-C46E6F0EFBFE}" type="presParOf" srcId="{9140B379-2982-469A-84FE-4C586868ACBF}" destId="{E376C26B-A7CC-467B-89E6-9D255983723B}" srcOrd="0" destOrd="0" presId="urn:microsoft.com/office/officeart/2005/8/layout/hierarchy1"/>
    <dgm:cxn modelId="{B4E29A58-2D26-4841-B080-8CA39FF729EE}" type="presParOf" srcId="{E376C26B-A7CC-467B-89E6-9D255983723B}" destId="{C98CE258-65C3-48A5-9C46-4625D89E144A}" srcOrd="0" destOrd="0" presId="urn:microsoft.com/office/officeart/2005/8/layout/hierarchy1"/>
    <dgm:cxn modelId="{7DDF3A5F-5895-4515-9891-E0C811276DA2}" type="presParOf" srcId="{E376C26B-A7CC-467B-89E6-9D255983723B}" destId="{FA6C1B1C-2534-417F-895E-915FFEFE979D}" srcOrd="1" destOrd="0" presId="urn:microsoft.com/office/officeart/2005/8/layout/hierarchy1"/>
    <dgm:cxn modelId="{438CFA93-FF85-4100-88E9-1EAD7D5CC38F}" type="presParOf" srcId="{9140B379-2982-469A-84FE-4C586868ACBF}" destId="{97FB08C2-9936-4892-B00C-99D022B14B5B}" srcOrd="1" destOrd="0" presId="urn:microsoft.com/office/officeart/2005/8/layout/hierarchy1"/>
    <dgm:cxn modelId="{A27F765D-8FCA-4D93-AA9C-4DE73858DBA1}" type="presParOf" srcId="{97FB08C2-9936-4892-B00C-99D022B14B5B}" destId="{C23EF969-7FA3-45C0-97AD-764AE789B277}" srcOrd="0" destOrd="0" presId="urn:microsoft.com/office/officeart/2005/8/layout/hierarchy1"/>
    <dgm:cxn modelId="{048B54E4-3EF5-44B4-8F46-79A014AF4170}" type="presParOf" srcId="{97FB08C2-9936-4892-B00C-99D022B14B5B}" destId="{5E2A4E2A-4CD5-42C0-8C18-3572E9962690}" srcOrd="1" destOrd="0" presId="urn:microsoft.com/office/officeart/2005/8/layout/hierarchy1"/>
    <dgm:cxn modelId="{2F686B9E-2117-4E8D-B2D9-6F129EFC8793}" type="presParOf" srcId="{5E2A4E2A-4CD5-42C0-8C18-3572E9962690}" destId="{FF18FE05-96B2-4F28-950D-7CA6C86F7F83}" srcOrd="0" destOrd="0" presId="urn:microsoft.com/office/officeart/2005/8/layout/hierarchy1"/>
    <dgm:cxn modelId="{CEDEFA5F-086E-44EE-A1B4-C386CE6680B0}" type="presParOf" srcId="{FF18FE05-96B2-4F28-950D-7CA6C86F7F83}" destId="{6E7ADF1C-35DF-4D7E-862F-EFF2E2240C17}" srcOrd="0" destOrd="0" presId="urn:microsoft.com/office/officeart/2005/8/layout/hierarchy1"/>
    <dgm:cxn modelId="{EB9A87F3-4452-4F48-90C4-594B16AEA94C}" type="presParOf" srcId="{FF18FE05-96B2-4F28-950D-7CA6C86F7F83}" destId="{332F06A9-C48D-4F6C-8FF9-581C9A859090}" srcOrd="1" destOrd="0" presId="urn:microsoft.com/office/officeart/2005/8/layout/hierarchy1"/>
    <dgm:cxn modelId="{EE31B8B2-E341-4387-B26E-183B6CD1B35E}" type="presParOf" srcId="{5E2A4E2A-4CD5-42C0-8C18-3572E9962690}" destId="{8C54595F-B888-4772-B279-0F29F13F9C99}" srcOrd="1" destOrd="0" presId="urn:microsoft.com/office/officeart/2005/8/layout/hierarchy1"/>
    <dgm:cxn modelId="{E966AF8A-2538-4097-9458-D557277E02BD}" type="presParOf" srcId="{97FB08C2-9936-4892-B00C-99D022B14B5B}" destId="{70D154E2-BB86-4538-B0A3-3317E752E2E3}" srcOrd="2" destOrd="0" presId="urn:microsoft.com/office/officeart/2005/8/layout/hierarchy1"/>
    <dgm:cxn modelId="{59A296D3-22F0-463C-B95F-55119DB45754}" type="presParOf" srcId="{97FB08C2-9936-4892-B00C-99D022B14B5B}" destId="{6B38D932-9121-4C9F-A3F9-2383CFCB15C8}" srcOrd="3" destOrd="0" presId="urn:microsoft.com/office/officeart/2005/8/layout/hierarchy1"/>
    <dgm:cxn modelId="{6DF3AC6F-A43E-4D3D-8E28-B63206CA0D31}" type="presParOf" srcId="{6B38D932-9121-4C9F-A3F9-2383CFCB15C8}" destId="{F98B5129-9DCC-4FF1-9C73-07EEB9B16744}" srcOrd="0" destOrd="0" presId="urn:microsoft.com/office/officeart/2005/8/layout/hierarchy1"/>
    <dgm:cxn modelId="{9CA76874-A89B-46A8-A4FD-0A1160D0E0FD}" type="presParOf" srcId="{F98B5129-9DCC-4FF1-9C73-07EEB9B16744}" destId="{47123B84-D8EE-4A29-A010-2EEDF0B3D08E}" srcOrd="0" destOrd="0" presId="urn:microsoft.com/office/officeart/2005/8/layout/hierarchy1"/>
    <dgm:cxn modelId="{8637B5B6-D732-4FB3-85C8-4DDFED6E2AC1}" type="presParOf" srcId="{F98B5129-9DCC-4FF1-9C73-07EEB9B16744}" destId="{69C12327-2A87-4DA1-84E6-5FA7AE8BF260}" srcOrd="1" destOrd="0" presId="urn:microsoft.com/office/officeart/2005/8/layout/hierarchy1"/>
    <dgm:cxn modelId="{F5FD5060-31AC-4132-A3D9-A54A2EEFF21D}" type="presParOf" srcId="{6B38D932-9121-4C9F-A3F9-2383CFCB15C8}" destId="{8B5B3FF9-F06D-4AE8-9F75-05AD832B4A26}" srcOrd="1" destOrd="0" presId="urn:microsoft.com/office/officeart/2005/8/layout/hierarchy1"/>
    <dgm:cxn modelId="{B6DCE911-DA3C-408A-8A21-75310C5B8C02}" type="presParOf" srcId="{4B3CA360-BBE8-4EDF-948C-86858A63CB9A}" destId="{E42E390A-F841-4EA6-BAB6-A97786ADCD36}" srcOrd="2" destOrd="0" presId="urn:microsoft.com/office/officeart/2005/8/layout/hierarchy1"/>
    <dgm:cxn modelId="{7C231E72-997C-4F3E-954A-C38507781C7C}" type="presParOf" srcId="{4B3CA360-BBE8-4EDF-948C-86858A63CB9A}" destId="{A00E1D27-DAF6-49CE-9966-7EFB27E50D6A}" srcOrd="3" destOrd="0" presId="urn:microsoft.com/office/officeart/2005/8/layout/hierarchy1"/>
    <dgm:cxn modelId="{46A00264-E1E6-4999-A222-DF206EABA678}" type="presParOf" srcId="{A00E1D27-DAF6-49CE-9966-7EFB27E50D6A}" destId="{22A04B23-DCEF-432F-82B5-FA6BB2C98537}" srcOrd="0" destOrd="0" presId="urn:microsoft.com/office/officeart/2005/8/layout/hierarchy1"/>
    <dgm:cxn modelId="{B8FD03DE-A1A6-4594-B91D-C82905ED3E57}" type="presParOf" srcId="{22A04B23-DCEF-432F-82B5-FA6BB2C98537}" destId="{E694F8AA-B4B9-4335-97DC-945C5D590CA9}" srcOrd="0" destOrd="0" presId="urn:microsoft.com/office/officeart/2005/8/layout/hierarchy1"/>
    <dgm:cxn modelId="{F436B4C5-258E-4FE8-B8D2-6068604AF865}" type="presParOf" srcId="{22A04B23-DCEF-432F-82B5-FA6BB2C98537}" destId="{F9BAD81E-303E-48A8-A208-7D18529799A7}" srcOrd="1" destOrd="0" presId="urn:microsoft.com/office/officeart/2005/8/layout/hierarchy1"/>
    <dgm:cxn modelId="{5DEA49D9-0853-4C76-8194-7FC7EF91275C}" type="presParOf" srcId="{A00E1D27-DAF6-49CE-9966-7EFB27E50D6A}" destId="{1DDA3C26-232B-4F4A-B0C4-8A11FF6CB7D6}" srcOrd="1" destOrd="0" presId="urn:microsoft.com/office/officeart/2005/8/layout/hierarchy1"/>
    <dgm:cxn modelId="{B4E94BD3-890D-44DD-B7F5-DD329DACDE3C}" type="presParOf" srcId="{1DDA3C26-232B-4F4A-B0C4-8A11FF6CB7D6}" destId="{E24E1313-0F4F-4CCF-965E-C381BF8B7BB4}" srcOrd="0" destOrd="0" presId="urn:microsoft.com/office/officeart/2005/8/layout/hierarchy1"/>
    <dgm:cxn modelId="{033DE7AB-AEC8-4483-AC58-938777E334EA}" type="presParOf" srcId="{1DDA3C26-232B-4F4A-B0C4-8A11FF6CB7D6}" destId="{AE6724E0-A9A2-4A25-BEBE-D2DCFFB0B234}" srcOrd="1" destOrd="0" presId="urn:microsoft.com/office/officeart/2005/8/layout/hierarchy1"/>
    <dgm:cxn modelId="{81FB7443-C75C-4F66-88B2-B4FC44D54595}" type="presParOf" srcId="{AE6724E0-A9A2-4A25-BEBE-D2DCFFB0B234}" destId="{B4D62751-194D-4D99-9B10-55D9D6C1F8FD}" srcOrd="0" destOrd="0" presId="urn:microsoft.com/office/officeart/2005/8/layout/hierarchy1"/>
    <dgm:cxn modelId="{6AF93EEC-E18D-42B7-A8A6-6A133C85C02A}" type="presParOf" srcId="{B4D62751-194D-4D99-9B10-55D9D6C1F8FD}" destId="{54CB7716-D42F-42EF-BC52-0AEE86F4334F}" srcOrd="0" destOrd="0" presId="urn:microsoft.com/office/officeart/2005/8/layout/hierarchy1"/>
    <dgm:cxn modelId="{9583F791-2EEF-4568-8099-5BC0C34C656D}" type="presParOf" srcId="{B4D62751-194D-4D99-9B10-55D9D6C1F8FD}" destId="{02F6C0E1-30BA-4108-8750-973AB5922E2C}" srcOrd="1" destOrd="0" presId="urn:microsoft.com/office/officeart/2005/8/layout/hierarchy1"/>
    <dgm:cxn modelId="{13BB4B3B-4771-4A23-BAA4-54B908A18AED}" type="presParOf" srcId="{AE6724E0-A9A2-4A25-BEBE-D2DCFFB0B234}" destId="{7E05ADC2-BF82-4340-8628-361FEE9FDE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0F087317-E02B-4507-B90A-886F95AF18EA}" type="presOf" srcId="{B033840C-6E83-4292-8C2B-59FA304BFEE3}" destId="{BE1CBBE4-ABBC-46F8-9738-69772E33BA1F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208EECF9-E434-4BCA-8B5E-FF8E8FA70059}" type="presOf" srcId="{CA7172B8-4471-4D09-B011-F6D1063678A0}" destId="{E3121977-9938-4550-A835-BD61321202E9}" srcOrd="0" destOrd="0" presId="urn:microsoft.com/office/officeart/2005/8/layout/matrix3"/>
    <dgm:cxn modelId="{7478F150-1CCF-4DD2-89EE-51B626D3D330}" type="presOf" srcId="{D546E1C3-FF42-4066-860D-CB7B40C79B8B}" destId="{C5C747AA-C91E-4244-A4E7-B010F9201A8E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75D1AA5-6AA6-4E81-86EB-A0581AB7C6B4}" type="presOf" srcId="{62246F19-42EC-4AEA-A740-DA6223D85EBF}" destId="{A2687065-822C-47AB-B3FC-4508E52AA237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83A5AE44-3EC9-4675-B937-4B782E7C5DEE}" type="presOf" srcId="{8ECD9754-39E1-4646-BFFB-B366FEBF2A3F}" destId="{4F64FCA8-624E-4B88-885D-C02A952054A3}" srcOrd="0" destOrd="0" presId="urn:microsoft.com/office/officeart/2005/8/layout/matrix3"/>
    <dgm:cxn modelId="{34EB65E6-3343-4105-A1FB-3ADA219058CA}" type="presParOf" srcId="{4F64FCA8-624E-4B88-885D-C02A952054A3}" destId="{46187454-13C3-4D87-8467-D8A1A6286104}" srcOrd="0" destOrd="0" presId="urn:microsoft.com/office/officeart/2005/8/layout/matrix3"/>
    <dgm:cxn modelId="{2C153CEA-E8A9-4FFA-A4EC-B148B8F09CF8}" type="presParOf" srcId="{4F64FCA8-624E-4B88-885D-C02A952054A3}" destId="{BE1CBBE4-ABBC-46F8-9738-69772E33BA1F}" srcOrd="1" destOrd="0" presId="urn:microsoft.com/office/officeart/2005/8/layout/matrix3"/>
    <dgm:cxn modelId="{31B3C601-42A4-41FA-9AAE-208196117ED7}" type="presParOf" srcId="{4F64FCA8-624E-4B88-885D-C02A952054A3}" destId="{E3121977-9938-4550-A835-BD61321202E9}" srcOrd="2" destOrd="0" presId="urn:microsoft.com/office/officeart/2005/8/layout/matrix3"/>
    <dgm:cxn modelId="{C03A6491-FD95-4AD5-9622-B374B690FB74}" type="presParOf" srcId="{4F64FCA8-624E-4B88-885D-C02A952054A3}" destId="{C5C747AA-C91E-4244-A4E7-B010F9201A8E}" srcOrd="3" destOrd="0" presId="urn:microsoft.com/office/officeart/2005/8/layout/matrix3"/>
    <dgm:cxn modelId="{CBF77F6F-B5FF-4565-ACDF-490DC5EFC4EE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GPU 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 custLinFactY="-70318" custLinFactNeighborX="4068" custLinFactNeighborY="-100000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85E3A6B3-AF95-4BF2-8E33-22FB5277DDBB}" type="presOf" srcId="{947C9B55-42D7-43DC-89FF-1B9769185284}" destId="{3C514216-C9B3-49CF-9C37-8A89A2A65557}" srcOrd="1" destOrd="0" presId="urn:microsoft.com/office/officeart/2005/8/layout/hierarchy3"/>
    <dgm:cxn modelId="{C068A0C6-6996-4FE5-BE17-D744C6E3BA65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70CEBE6C-6642-499D-B73C-7BD5C7875A6F}" type="presOf" srcId="{245B7881-9AAB-4BD8-A680-12B31DE592B1}" destId="{0AB38D96-6DF5-4855-BB0C-4FCCE7E993C1}" srcOrd="0" destOrd="0" presId="urn:microsoft.com/office/officeart/2005/8/layout/hierarchy3"/>
    <dgm:cxn modelId="{BCBBE99D-2D04-4804-A644-1479D31B202D}" type="presParOf" srcId="{0AB38D96-6DF5-4855-BB0C-4FCCE7E993C1}" destId="{A579E47E-2A90-4BAA-9965-167E98C0E542}" srcOrd="0" destOrd="0" presId="urn:microsoft.com/office/officeart/2005/8/layout/hierarchy3"/>
    <dgm:cxn modelId="{22BDC63B-D079-468D-876A-A274B839A15A}" type="presParOf" srcId="{A579E47E-2A90-4BAA-9965-167E98C0E542}" destId="{9F380C7B-8C0E-4A6E-B7A7-7E9763AF76EF}" srcOrd="0" destOrd="0" presId="urn:microsoft.com/office/officeart/2005/8/layout/hierarchy3"/>
    <dgm:cxn modelId="{6F8C6F53-6495-4AED-AADC-747CEA7537FA}" type="presParOf" srcId="{9F380C7B-8C0E-4A6E-B7A7-7E9763AF76EF}" destId="{9915F314-38C9-4092-86AB-7802B5FA0CB2}" srcOrd="0" destOrd="0" presId="urn:microsoft.com/office/officeart/2005/8/layout/hierarchy3"/>
    <dgm:cxn modelId="{850627C7-0135-4EB5-A7A4-869AFA84E7E7}" type="presParOf" srcId="{9F380C7B-8C0E-4A6E-B7A7-7E9763AF76EF}" destId="{3C514216-C9B3-49CF-9C37-8A89A2A65557}" srcOrd="1" destOrd="0" presId="urn:microsoft.com/office/officeart/2005/8/layout/hierarchy3"/>
    <dgm:cxn modelId="{33EFA7D0-EBFB-4D99-A980-665871C955F2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CPU 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 custLinFactY="-70318" custLinFactNeighborX="4068" custLinFactNeighborY="-100000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A312A7CF-9531-4930-9E8F-CD32B17CDB97}" type="presOf" srcId="{947C9B55-42D7-43DC-89FF-1B9769185284}" destId="{3C514216-C9B3-49CF-9C37-8A89A2A65557}" srcOrd="1" destOrd="0" presId="urn:microsoft.com/office/officeart/2005/8/layout/hierarchy3"/>
    <dgm:cxn modelId="{06F48BC8-33A1-4242-AA83-70B048B577CE}" type="presOf" srcId="{245B7881-9AAB-4BD8-A680-12B31DE592B1}" destId="{0AB38D96-6DF5-4855-BB0C-4FCCE7E993C1}" srcOrd="0" destOrd="0" presId="urn:microsoft.com/office/officeart/2005/8/layout/hierarchy3"/>
    <dgm:cxn modelId="{1FFA9090-5562-4CFB-BC14-A680A49314BA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F21F1F79-2E18-451C-819E-50284CBD0DAB}" type="presParOf" srcId="{0AB38D96-6DF5-4855-BB0C-4FCCE7E993C1}" destId="{A579E47E-2A90-4BAA-9965-167E98C0E542}" srcOrd="0" destOrd="0" presId="urn:microsoft.com/office/officeart/2005/8/layout/hierarchy3"/>
    <dgm:cxn modelId="{22DAB384-0C10-4C9C-8B7F-9320B2A10A97}" type="presParOf" srcId="{A579E47E-2A90-4BAA-9965-167E98C0E542}" destId="{9F380C7B-8C0E-4A6E-B7A7-7E9763AF76EF}" srcOrd="0" destOrd="0" presId="urn:microsoft.com/office/officeart/2005/8/layout/hierarchy3"/>
    <dgm:cxn modelId="{776E90DF-E9E0-46BD-AD1B-EEDDEE1EF1AD}" type="presParOf" srcId="{9F380C7B-8C0E-4A6E-B7A7-7E9763AF76EF}" destId="{9915F314-38C9-4092-86AB-7802B5FA0CB2}" srcOrd="0" destOrd="0" presId="urn:microsoft.com/office/officeart/2005/8/layout/hierarchy3"/>
    <dgm:cxn modelId="{1FB28BF0-654C-41C5-AE88-68D31B013B2F}" type="presParOf" srcId="{9F380C7B-8C0E-4A6E-B7A7-7E9763AF76EF}" destId="{3C514216-C9B3-49CF-9C37-8A89A2A65557}" srcOrd="1" destOrd="0" presId="urn:microsoft.com/office/officeart/2005/8/layout/hierarchy3"/>
    <dgm:cxn modelId="{EA754C4D-36A6-4A32-B88D-F597DD60AA34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0360CE5-A0BA-4E83-86E0-838B1CCE7B10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3DD831AA-7ED0-4B20-966F-ACAEDD867674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308EBF57-2ED2-48FF-80CD-3FCDFDF15CE3}" type="parTrans" cxnId="{D653B69C-AFD8-4455-9859-DDBE1644123D}">
      <dgm:prSet/>
      <dgm:spPr/>
      <dgm:t>
        <a:bodyPr/>
        <a:lstStyle/>
        <a:p>
          <a:endParaRPr lang="en-US"/>
        </a:p>
      </dgm:t>
    </dgm:pt>
    <dgm:pt modelId="{F4D985AB-394A-4B1B-B31C-C09673729C65}" type="sibTrans" cxnId="{D653B69C-AFD8-4455-9859-DDBE1644123D}">
      <dgm:prSet/>
      <dgm:spPr/>
      <dgm:t>
        <a:bodyPr/>
        <a:lstStyle/>
        <a:p>
          <a:endParaRPr lang="en-US"/>
        </a:p>
      </dgm:t>
    </dgm:pt>
    <dgm:pt modelId="{CA10A968-7B4F-4280-9926-445B6C6CBF1B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1FDBC7A-4E87-460B-94C0-52C277F0C8E4}" type="parTrans" cxnId="{D470C5AE-6A57-4AB8-ADDF-65BB3AB9C8DC}">
      <dgm:prSet/>
      <dgm:spPr/>
      <dgm:t>
        <a:bodyPr/>
        <a:lstStyle/>
        <a:p>
          <a:endParaRPr lang="en-US"/>
        </a:p>
      </dgm:t>
    </dgm:pt>
    <dgm:pt modelId="{5BBD09EF-C871-4A47-A8D0-A060E46A89B2}" type="sibTrans" cxnId="{D470C5AE-6A57-4AB8-ADDF-65BB3AB9C8DC}">
      <dgm:prSet/>
      <dgm:spPr/>
      <dgm:t>
        <a:bodyPr/>
        <a:lstStyle/>
        <a:p>
          <a:endParaRPr lang="en-US"/>
        </a:p>
      </dgm:t>
    </dgm:pt>
    <dgm:pt modelId="{5BB22DFA-25CF-4E41-8ED2-278284ECC24F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8791754-2891-49FC-A0DB-7CC95E57285C}" type="parTrans" cxnId="{041845B2-10D6-403F-8FC9-83C5066CB4C6}">
      <dgm:prSet/>
      <dgm:spPr/>
      <dgm:t>
        <a:bodyPr/>
        <a:lstStyle/>
        <a:p>
          <a:endParaRPr lang="en-US"/>
        </a:p>
      </dgm:t>
    </dgm:pt>
    <dgm:pt modelId="{DBE84796-F0B7-42DA-BAA9-8F5C5213C37A}" type="sibTrans" cxnId="{041845B2-10D6-403F-8FC9-83C5066CB4C6}">
      <dgm:prSet/>
      <dgm:spPr/>
      <dgm:t>
        <a:bodyPr/>
        <a:lstStyle/>
        <a:p>
          <a:endParaRPr lang="en-US"/>
        </a:p>
      </dgm:t>
    </dgm:pt>
    <dgm:pt modelId="{4B77065D-D74A-49D8-A9D3-117EBE4A7B99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86C147A-0FDC-47FA-9A9F-90BE3F8BEB17}" type="parTrans" cxnId="{CD771562-BA53-4516-9BC9-1BFBAD8A8FE8}">
      <dgm:prSet/>
      <dgm:spPr/>
      <dgm:t>
        <a:bodyPr/>
        <a:lstStyle/>
        <a:p>
          <a:endParaRPr lang="en-US"/>
        </a:p>
      </dgm:t>
    </dgm:pt>
    <dgm:pt modelId="{6207EA93-FB62-4ECE-922C-503E04D67B3E}" type="sibTrans" cxnId="{CD771562-BA53-4516-9BC9-1BFBAD8A8FE8}">
      <dgm:prSet/>
      <dgm:spPr/>
      <dgm:t>
        <a:bodyPr/>
        <a:lstStyle/>
        <a:p>
          <a:endParaRPr lang="en-US"/>
        </a:p>
      </dgm:t>
    </dgm:pt>
    <dgm:pt modelId="{E2DDDB58-9F7D-42D3-881E-F31E5EB01E0E}" type="pres">
      <dgm:prSet presAssocID="{50360CE5-A0BA-4E83-86E0-838B1CCE7B10}" presName="Name0" presStyleCnt="0">
        <dgm:presLayoutVars>
          <dgm:resizeHandles/>
        </dgm:presLayoutVars>
      </dgm:prSet>
      <dgm:spPr/>
    </dgm:pt>
    <dgm:pt modelId="{2B20385C-D51C-4A5A-8171-C7FB344B7D3D}" type="pres">
      <dgm:prSet presAssocID="{3DD831AA-7ED0-4B20-966F-ACAEDD86767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A4F2A-343C-407F-9E72-B54AFE318921}" type="pres">
      <dgm:prSet presAssocID="{F4D985AB-394A-4B1B-B31C-C09673729C65}" presName="space" presStyleCnt="0"/>
      <dgm:spPr/>
    </dgm:pt>
    <dgm:pt modelId="{35EBE65A-9CDC-49F8-B19E-D2B2685B72B5}" type="pres">
      <dgm:prSet presAssocID="{CA10A968-7B4F-4280-9926-445B6C6CBF1B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4268D-7718-421B-B44A-55BA6AD0BDA5}" type="pres">
      <dgm:prSet presAssocID="{5BBD09EF-C871-4A47-A8D0-A060E46A89B2}" presName="space" presStyleCnt="0"/>
      <dgm:spPr/>
    </dgm:pt>
    <dgm:pt modelId="{468C37C0-7B68-40F1-B29B-14F111D49E6A}" type="pres">
      <dgm:prSet presAssocID="{5BB22DFA-25CF-4E41-8ED2-278284ECC24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D910-5A2B-4046-B94C-2A4BAC7DFA41}" type="pres">
      <dgm:prSet presAssocID="{DBE84796-F0B7-42DA-BAA9-8F5C5213C37A}" presName="space" presStyleCnt="0"/>
      <dgm:spPr/>
    </dgm:pt>
    <dgm:pt modelId="{68D6ABCF-9164-4C6B-B8B1-E7A05D9328B6}" type="pres">
      <dgm:prSet presAssocID="{4B77065D-D74A-49D8-A9D3-117EBE4A7B9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3B69C-AFD8-4455-9859-DDBE1644123D}" srcId="{50360CE5-A0BA-4E83-86E0-838B1CCE7B10}" destId="{3DD831AA-7ED0-4B20-966F-ACAEDD867674}" srcOrd="0" destOrd="0" parTransId="{308EBF57-2ED2-48FF-80CD-3FCDFDF15CE3}" sibTransId="{F4D985AB-394A-4B1B-B31C-C09673729C65}"/>
    <dgm:cxn modelId="{DD2A02BC-0A98-4D75-93AA-0229A91664E7}" type="presOf" srcId="{3DD831AA-7ED0-4B20-966F-ACAEDD867674}" destId="{2B20385C-D51C-4A5A-8171-C7FB344B7D3D}" srcOrd="0" destOrd="0" presId="urn:diagrams.loki3.com/VaryingWidthList+Icon"/>
    <dgm:cxn modelId="{CD771562-BA53-4516-9BC9-1BFBAD8A8FE8}" srcId="{50360CE5-A0BA-4E83-86E0-838B1CCE7B10}" destId="{4B77065D-D74A-49D8-A9D3-117EBE4A7B99}" srcOrd="3" destOrd="0" parTransId="{386C147A-0FDC-47FA-9A9F-90BE3F8BEB17}" sibTransId="{6207EA93-FB62-4ECE-922C-503E04D67B3E}"/>
    <dgm:cxn modelId="{041845B2-10D6-403F-8FC9-83C5066CB4C6}" srcId="{50360CE5-A0BA-4E83-86E0-838B1CCE7B10}" destId="{5BB22DFA-25CF-4E41-8ED2-278284ECC24F}" srcOrd="2" destOrd="0" parTransId="{38791754-2891-49FC-A0DB-7CC95E57285C}" sibTransId="{DBE84796-F0B7-42DA-BAA9-8F5C5213C37A}"/>
    <dgm:cxn modelId="{E4250A2A-3357-4212-A2C1-D7E4B32A5DE1}" type="presOf" srcId="{5BB22DFA-25CF-4E41-8ED2-278284ECC24F}" destId="{468C37C0-7B68-40F1-B29B-14F111D49E6A}" srcOrd="0" destOrd="0" presId="urn:diagrams.loki3.com/VaryingWidthList+Icon"/>
    <dgm:cxn modelId="{6D0EF024-DB03-42AF-B82E-7A09B5562327}" type="presOf" srcId="{CA10A968-7B4F-4280-9926-445B6C6CBF1B}" destId="{35EBE65A-9CDC-49F8-B19E-D2B2685B72B5}" srcOrd="0" destOrd="0" presId="urn:diagrams.loki3.com/VaryingWidthList+Icon"/>
    <dgm:cxn modelId="{B91E98E8-BA74-4E92-9FE0-3ABF3DC9E2AE}" type="presOf" srcId="{50360CE5-A0BA-4E83-86E0-838B1CCE7B10}" destId="{E2DDDB58-9F7D-42D3-881E-F31E5EB01E0E}" srcOrd="0" destOrd="0" presId="urn:diagrams.loki3.com/VaryingWidthList+Icon"/>
    <dgm:cxn modelId="{C58936E0-CFED-47DB-BE54-6304D29394E3}" type="presOf" srcId="{4B77065D-D74A-49D8-A9D3-117EBE4A7B99}" destId="{68D6ABCF-9164-4C6B-B8B1-E7A05D9328B6}" srcOrd="0" destOrd="0" presId="urn:diagrams.loki3.com/VaryingWidthList+Icon"/>
    <dgm:cxn modelId="{D470C5AE-6A57-4AB8-ADDF-65BB3AB9C8DC}" srcId="{50360CE5-A0BA-4E83-86E0-838B1CCE7B10}" destId="{CA10A968-7B4F-4280-9926-445B6C6CBF1B}" srcOrd="1" destOrd="0" parTransId="{C1FDBC7A-4E87-460B-94C0-52C277F0C8E4}" sibTransId="{5BBD09EF-C871-4A47-A8D0-A060E46A89B2}"/>
    <dgm:cxn modelId="{2057DC27-3309-4723-B99D-C9CDA74F0245}" type="presParOf" srcId="{E2DDDB58-9F7D-42D3-881E-F31E5EB01E0E}" destId="{2B20385C-D51C-4A5A-8171-C7FB344B7D3D}" srcOrd="0" destOrd="0" presId="urn:diagrams.loki3.com/VaryingWidthList+Icon"/>
    <dgm:cxn modelId="{9E7DCFD1-BDAE-4D0A-B2D1-65D568834FCA}" type="presParOf" srcId="{E2DDDB58-9F7D-42D3-881E-F31E5EB01E0E}" destId="{46EA4F2A-343C-407F-9E72-B54AFE318921}" srcOrd="1" destOrd="0" presId="urn:diagrams.loki3.com/VaryingWidthList+Icon"/>
    <dgm:cxn modelId="{0950752D-76E9-402E-B0CD-B86979C47A21}" type="presParOf" srcId="{E2DDDB58-9F7D-42D3-881E-F31E5EB01E0E}" destId="{35EBE65A-9CDC-49F8-B19E-D2B2685B72B5}" srcOrd="2" destOrd="0" presId="urn:diagrams.loki3.com/VaryingWidthList+Icon"/>
    <dgm:cxn modelId="{90996DC6-2733-41FF-9A57-46892608DCDA}" type="presParOf" srcId="{E2DDDB58-9F7D-42D3-881E-F31E5EB01E0E}" destId="{37A4268D-7718-421B-B44A-55BA6AD0BDA5}" srcOrd="3" destOrd="0" presId="urn:diagrams.loki3.com/VaryingWidthList+Icon"/>
    <dgm:cxn modelId="{61343333-A09F-4594-911C-4BAB881FEE88}" type="presParOf" srcId="{E2DDDB58-9F7D-42D3-881E-F31E5EB01E0E}" destId="{468C37C0-7B68-40F1-B29B-14F111D49E6A}" srcOrd="4" destOrd="0" presId="urn:diagrams.loki3.com/VaryingWidthList+Icon"/>
    <dgm:cxn modelId="{3FD29B92-0BD3-44AE-BF30-F5167DB2080A}" type="presParOf" srcId="{E2DDDB58-9F7D-42D3-881E-F31E5EB01E0E}" destId="{E7FDD910-5A2B-4046-B94C-2A4BAC7DFA41}" srcOrd="5" destOrd="0" presId="urn:diagrams.loki3.com/VaryingWidthList+Icon"/>
    <dgm:cxn modelId="{A49B0BFD-6CCB-42DC-8CB9-F844903D87A2}" type="presParOf" srcId="{E2DDDB58-9F7D-42D3-881E-F31E5EB01E0E}" destId="{68D6ABCF-9164-4C6B-B8B1-E7A05D9328B6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C90996-2506-4F8C-90F4-970F6E537C73}" type="presOf" srcId="{CA7172B8-4471-4D09-B011-F6D1063678A0}" destId="{E3121977-9938-4550-A835-BD61321202E9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2AF1772D-40A9-41AD-BDD8-6B1A69469E11}" type="presOf" srcId="{B033840C-6E83-4292-8C2B-59FA304BFEE3}" destId="{BE1CBBE4-ABBC-46F8-9738-69772E33BA1F}" srcOrd="0" destOrd="0" presId="urn:microsoft.com/office/officeart/2005/8/layout/matrix3"/>
    <dgm:cxn modelId="{87F77040-FF5A-4196-AA35-5339A43A547C}" type="presOf" srcId="{D546E1C3-FF42-4066-860D-CB7B40C79B8B}" destId="{C5C747AA-C91E-4244-A4E7-B010F9201A8E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9879D644-8149-4AC1-8CA3-3638CD67BE73}" type="presOf" srcId="{8ECD9754-39E1-4646-BFFB-B366FEBF2A3F}" destId="{4F64FCA8-624E-4B88-885D-C02A952054A3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92B88780-3E13-4E25-85B4-FFDA047DBC42}" type="presOf" srcId="{62246F19-42EC-4AEA-A740-DA6223D85EBF}" destId="{A2687065-822C-47AB-B3FC-4508E52AA237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7192E48C-F6A8-403A-8B3A-0077EE5CF85F}" type="presParOf" srcId="{4F64FCA8-624E-4B88-885D-C02A952054A3}" destId="{46187454-13C3-4D87-8467-D8A1A6286104}" srcOrd="0" destOrd="0" presId="urn:microsoft.com/office/officeart/2005/8/layout/matrix3"/>
    <dgm:cxn modelId="{F3E7AC9C-4DC5-4332-B95D-810EEE3C93B2}" type="presParOf" srcId="{4F64FCA8-624E-4B88-885D-C02A952054A3}" destId="{BE1CBBE4-ABBC-46F8-9738-69772E33BA1F}" srcOrd="1" destOrd="0" presId="urn:microsoft.com/office/officeart/2005/8/layout/matrix3"/>
    <dgm:cxn modelId="{939760E6-41CF-4D15-8D2F-33634A3888C5}" type="presParOf" srcId="{4F64FCA8-624E-4B88-885D-C02A952054A3}" destId="{E3121977-9938-4550-A835-BD61321202E9}" srcOrd="2" destOrd="0" presId="urn:microsoft.com/office/officeart/2005/8/layout/matrix3"/>
    <dgm:cxn modelId="{E25F7B38-D42A-4813-B6F2-AAEB67296E03}" type="presParOf" srcId="{4F64FCA8-624E-4B88-885D-C02A952054A3}" destId="{C5C747AA-C91E-4244-A4E7-B010F9201A8E}" srcOrd="3" destOrd="0" presId="urn:microsoft.com/office/officeart/2005/8/layout/matrix3"/>
    <dgm:cxn modelId="{6823CBAA-BEFC-4545-97ED-06B05EC55A80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dirty="0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C58041-E33C-4354-9CB0-7F09B562C92A}" type="presOf" srcId="{D546E1C3-FF42-4066-860D-CB7B40C79B8B}" destId="{C5C747AA-C91E-4244-A4E7-B010F9201A8E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A7EAC3E2-947E-4579-A9A0-403FB79593DB}" type="presOf" srcId="{CA7172B8-4471-4D09-B011-F6D1063678A0}" destId="{E3121977-9938-4550-A835-BD61321202E9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E9D2380D-C54C-4BEA-B5E1-C113BC700F1F}" type="presOf" srcId="{8ECD9754-39E1-4646-BFFB-B366FEBF2A3F}" destId="{4F64FCA8-624E-4B88-885D-C02A952054A3}" srcOrd="0" destOrd="0" presId="urn:microsoft.com/office/officeart/2005/8/layout/matrix3"/>
    <dgm:cxn modelId="{ABEE02FE-CE3D-4F7E-B843-287A43EB42A5}" type="presOf" srcId="{B033840C-6E83-4292-8C2B-59FA304BFEE3}" destId="{BE1CBBE4-ABBC-46F8-9738-69772E33BA1F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CC05B6EC-68F3-4E14-A5F7-EC029628485C}" type="presOf" srcId="{62246F19-42EC-4AEA-A740-DA6223D85EBF}" destId="{A2687065-822C-47AB-B3FC-4508E52AA237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64ECC811-2987-423F-AD16-84FE0E561E8A}" type="presParOf" srcId="{4F64FCA8-624E-4B88-885D-C02A952054A3}" destId="{46187454-13C3-4D87-8467-D8A1A6286104}" srcOrd="0" destOrd="0" presId="urn:microsoft.com/office/officeart/2005/8/layout/matrix3"/>
    <dgm:cxn modelId="{F940204C-F7FF-4B83-B1E5-3C4CA8E969FF}" type="presParOf" srcId="{4F64FCA8-624E-4B88-885D-C02A952054A3}" destId="{BE1CBBE4-ABBC-46F8-9738-69772E33BA1F}" srcOrd="1" destOrd="0" presId="urn:microsoft.com/office/officeart/2005/8/layout/matrix3"/>
    <dgm:cxn modelId="{25271DCE-047E-41FE-8181-FB36086473AB}" type="presParOf" srcId="{4F64FCA8-624E-4B88-885D-C02A952054A3}" destId="{E3121977-9938-4550-A835-BD61321202E9}" srcOrd="2" destOrd="0" presId="urn:microsoft.com/office/officeart/2005/8/layout/matrix3"/>
    <dgm:cxn modelId="{7FA3CC71-DA1D-47C7-A5BC-CDB68CD48171}" type="presParOf" srcId="{4F64FCA8-624E-4B88-885D-C02A952054A3}" destId="{C5C747AA-C91E-4244-A4E7-B010F9201A8E}" srcOrd="3" destOrd="0" presId="urn:microsoft.com/office/officeart/2005/8/layout/matrix3"/>
    <dgm:cxn modelId="{8BB5685E-723D-49F8-B292-6FDB4CDFA366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64947D77-611A-4EE9-B5BB-FB885716DDBE}" type="presOf" srcId="{8ECD9754-39E1-4646-BFFB-B366FEBF2A3F}" destId="{4F64FCA8-624E-4B88-885D-C02A952054A3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23EB2432-E841-40D2-B14D-BEFF7DA56543}" type="presOf" srcId="{B033840C-6E83-4292-8C2B-59FA304BFEE3}" destId="{BE1CBBE4-ABBC-46F8-9738-69772E33BA1F}" srcOrd="0" destOrd="0" presId="urn:microsoft.com/office/officeart/2005/8/layout/matrix3"/>
    <dgm:cxn modelId="{58FC570B-6AD1-462E-8891-899DC3EC286D}" type="presOf" srcId="{62246F19-42EC-4AEA-A740-DA6223D85EBF}" destId="{A2687065-822C-47AB-B3FC-4508E52AA237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A372C726-8BD7-42D5-9033-F357AEA16AD2}" type="presOf" srcId="{CA7172B8-4471-4D09-B011-F6D1063678A0}" destId="{E3121977-9938-4550-A835-BD61321202E9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429A694C-573B-4449-82C4-080D0861DD6C}" type="presOf" srcId="{D546E1C3-FF42-4066-860D-CB7B40C79B8B}" destId="{C5C747AA-C91E-4244-A4E7-B010F9201A8E}" srcOrd="0" destOrd="0" presId="urn:microsoft.com/office/officeart/2005/8/layout/matrix3"/>
    <dgm:cxn modelId="{CF10FC19-E634-4E30-8003-B35258EF9610}" type="presParOf" srcId="{4F64FCA8-624E-4B88-885D-C02A952054A3}" destId="{46187454-13C3-4D87-8467-D8A1A6286104}" srcOrd="0" destOrd="0" presId="urn:microsoft.com/office/officeart/2005/8/layout/matrix3"/>
    <dgm:cxn modelId="{2B75E7C5-537E-40F0-BC83-06A727FF9554}" type="presParOf" srcId="{4F64FCA8-624E-4B88-885D-C02A952054A3}" destId="{BE1CBBE4-ABBC-46F8-9738-69772E33BA1F}" srcOrd="1" destOrd="0" presId="urn:microsoft.com/office/officeart/2005/8/layout/matrix3"/>
    <dgm:cxn modelId="{F2F32AA1-9C4C-47D5-B554-459BDC93F079}" type="presParOf" srcId="{4F64FCA8-624E-4B88-885D-C02A952054A3}" destId="{E3121977-9938-4550-A835-BD61321202E9}" srcOrd="2" destOrd="0" presId="urn:microsoft.com/office/officeart/2005/8/layout/matrix3"/>
    <dgm:cxn modelId="{DA4940F6-FAA0-442D-9645-2FFA0C0E77B7}" type="presParOf" srcId="{4F64FCA8-624E-4B88-885D-C02A952054A3}" destId="{C5C747AA-C91E-4244-A4E7-B010F9201A8E}" srcOrd="3" destOrd="0" presId="urn:microsoft.com/office/officeart/2005/8/layout/matrix3"/>
    <dgm:cxn modelId="{B858BF14-F44D-4554-9ACE-CF254FE165D1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CPU 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 custLinFactY="-70318" custLinFactNeighborX="4068" custLinFactNeighborY="-100000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B3CD62AE-850C-4D21-9678-F65F2AE1A46C}" type="presOf" srcId="{947C9B55-42D7-43DC-89FF-1B9769185284}" destId="{3C514216-C9B3-49CF-9C37-8A89A2A65557}" srcOrd="1" destOrd="0" presId="urn:microsoft.com/office/officeart/2005/8/layout/hierarchy3"/>
    <dgm:cxn modelId="{0B30C6C3-B73F-475E-9532-D192847E555C}" type="presOf" srcId="{245B7881-9AAB-4BD8-A680-12B31DE592B1}" destId="{0AB38D96-6DF5-4855-BB0C-4FCCE7E993C1}" srcOrd="0" destOrd="0" presId="urn:microsoft.com/office/officeart/2005/8/layout/hierarchy3"/>
    <dgm:cxn modelId="{FE6064CA-4880-4EEC-A721-D38573C71619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757FBF4A-1CCE-4DB9-B050-478BA226C3DC}" type="presParOf" srcId="{0AB38D96-6DF5-4855-BB0C-4FCCE7E993C1}" destId="{A579E47E-2A90-4BAA-9965-167E98C0E542}" srcOrd="0" destOrd="0" presId="urn:microsoft.com/office/officeart/2005/8/layout/hierarchy3"/>
    <dgm:cxn modelId="{22A5B1AC-E0E1-49D7-A8E9-9AB94DA4D78A}" type="presParOf" srcId="{A579E47E-2A90-4BAA-9965-167E98C0E542}" destId="{9F380C7B-8C0E-4A6E-B7A7-7E9763AF76EF}" srcOrd="0" destOrd="0" presId="urn:microsoft.com/office/officeart/2005/8/layout/hierarchy3"/>
    <dgm:cxn modelId="{B592D449-F34D-4EE1-8F85-E6EE543EA3F1}" type="presParOf" srcId="{9F380C7B-8C0E-4A6E-B7A7-7E9763AF76EF}" destId="{9915F314-38C9-4092-86AB-7802B5FA0CB2}" srcOrd="0" destOrd="0" presId="urn:microsoft.com/office/officeart/2005/8/layout/hierarchy3"/>
    <dgm:cxn modelId="{1AEFF0BF-D978-4FBF-990E-6911FAE44310}" type="presParOf" srcId="{9F380C7B-8C0E-4A6E-B7A7-7E9763AF76EF}" destId="{3C514216-C9B3-49CF-9C37-8A89A2A65557}" srcOrd="1" destOrd="0" presId="urn:microsoft.com/office/officeart/2005/8/layout/hierarchy3"/>
    <dgm:cxn modelId="{5357AA6F-2A57-4EC0-B0E2-1E65BC239F2D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0360CE5-A0BA-4E83-86E0-838B1CCE7B10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3DD831AA-7ED0-4B20-966F-ACAEDD867674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308EBF57-2ED2-48FF-80CD-3FCDFDF15CE3}" type="parTrans" cxnId="{D653B69C-AFD8-4455-9859-DDBE1644123D}">
      <dgm:prSet/>
      <dgm:spPr/>
      <dgm:t>
        <a:bodyPr/>
        <a:lstStyle/>
        <a:p>
          <a:endParaRPr lang="en-US"/>
        </a:p>
      </dgm:t>
    </dgm:pt>
    <dgm:pt modelId="{F4D985AB-394A-4B1B-B31C-C09673729C65}" type="sibTrans" cxnId="{D653B69C-AFD8-4455-9859-DDBE1644123D}">
      <dgm:prSet/>
      <dgm:spPr/>
      <dgm:t>
        <a:bodyPr/>
        <a:lstStyle/>
        <a:p>
          <a:endParaRPr lang="en-US"/>
        </a:p>
      </dgm:t>
    </dgm:pt>
    <dgm:pt modelId="{CA10A968-7B4F-4280-9926-445B6C6CBF1B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1FDBC7A-4E87-460B-94C0-52C277F0C8E4}" type="parTrans" cxnId="{D470C5AE-6A57-4AB8-ADDF-65BB3AB9C8DC}">
      <dgm:prSet/>
      <dgm:spPr/>
      <dgm:t>
        <a:bodyPr/>
        <a:lstStyle/>
        <a:p>
          <a:endParaRPr lang="en-US"/>
        </a:p>
      </dgm:t>
    </dgm:pt>
    <dgm:pt modelId="{5BBD09EF-C871-4A47-A8D0-A060E46A89B2}" type="sibTrans" cxnId="{D470C5AE-6A57-4AB8-ADDF-65BB3AB9C8DC}">
      <dgm:prSet/>
      <dgm:spPr/>
      <dgm:t>
        <a:bodyPr/>
        <a:lstStyle/>
        <a:p>
          <a:endParaRPr lang="en-US"/>
        </a:p>
      </dgm:t>
    </dgm:pt>
    <dgm:pt modelId="{5BB22DFA-25CF-4E41-8ED2-278284ECC24F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8791754-2891-49FC-A0DB-7CC95E57285C}" type="parTrans" cxnId="{041845B2-10D6-403F-8FC9-83C5066CB4C6}">
      <dgm:prSet/>
      <dgm:spPr/>
      <dgm:t>
        <a:bodyPr/>
        <a:lstStyle/>
        <a:p>
          <a:endParaRPr lang="en-US"/>
        </a:p>
      </dgm:t>
    </dgm:pt>
    <dgm:pt modelId="{DBE84796-F0B7-42DA-BAA9-8F5C5213C37A}" type="sibTrans" cxnId="{041845B2-10D6-403F-8FC9-83C5066CB4C6}">
      <dgm:prSet/>
      <dgm:spPr/>
      <dgm:t>
        <a:bodyPr/>
        <a:lstStyle/>
        <a:p>
          <a:endParaRPr lang="en-US"/>
        </a:p>
      </dgm:t>
    </dgm:pt>
    <dgm:pt modelId="{4B77065D-D74A-49D8-A9D3-117EBE4A7B99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86C147A-0FDC-47FA-9A9F-90BE3F8BEB17}" type="parTrans" cxnId="{CD771562-BA53-4516-9BC9-1BFBAD8A8FE8}">
      <dgm:prSet/>
      <dgm:spPr/>
      <dgm:t>
        <a:bodyPr/>
        <a:lstStyle/>
        <a:p>
          <a:endParaRPr lang="en-US"/>
        </a:p>
      </dgm:t>
    </dgm:pt>
    <dgm:pt modelId="{6207EA93-FB62-4ECE-922C-503E04D67B3E}" type="sibTrans" cxnId="{CD771562-BA53-4516-9BC9-1BFBAD8A8FE8}">
      <dgm:prSet/>
      <dgm:spPr/>
      <dgm:t>
        <a:bodyPr/>
        <a:lstStyle/>
        <a:p>
          <a:endParaRPr lang="en-US"/>
        </a:p>
      </dgm:t>
    </dgm:pt>
    <dgm:pt modelId="{E2DDDB58-9F7D-42D3-881E-F31E5EB01E0E}" type="pres">
      <dgm:prSet presAssocID="{50360CE5-A0BA-4E83-86E0-838B1CCE7B10}" presName="Name0" presStyleCnt="0">
        <dgm:presLayoutVars>
          <dgm:resizeHandles/>
        </dgm:presLayoutVars>
      </dgm:prSet>
      <dgm:spPr/>
    </dgm:pt>
    <dgm:pt modelId="{2B20385C-D51C-4A5A-8171-C7FB344B7D3D}" type="pres">
      <dgm:prSet presAssocID="{3DD831AA-7ED0-4B20-966F-ACAEDD86767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A4F2A-343C-407F-9E72-B54AFE318921}" type="pres">
      <dgm:prSet presAssocID="{F4D985AB-394A-4B1B-B31C-C09673729C65}" presName="space" presStyleCnt="0"/>
      <dgm:spPr/>
    </dgm:pt>
    <dgm:pt modelId="{35EBE65A-9CDC-49F8-B19E-D2B2685B72B5}" type="pres">
      <dgm:prSet presAssocID="{CA10A968-7B4F-4280-9926-445B6C6CBF1B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4268D-7718-421B-B44A-55BA6AD0BDA5}" type="pres">
      <dgm:prSet presAssocID="{5BBD09EF-C871-4A47-A8D0-A060E46A89B2}" presName="space" presStyleCnt="0"/>
      <dgm:spPr/>
    </dgm:pt>
    <dgm:pt modelId="{468C37C0-7B68-40F1-B29B-14F111D49E6A}" type="pres">
      <dgm:prSet presAssocID="{5BB22DFA-25CF-4E41-8ED2-278284ECC24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D910-5A2B-4046-B94C-2A4BAC7DFA41}" type="pres">
      <dgm:prSet presAssocID="{DBE84796-F0B7-42DA-BAA9-8F5C5213C37A}" presName="space" presStyleCnt="0"/>
      <dgm:spPr/>
    </dgm:pt>
    <dgm:pt modelId="{68D6ABCF-9164-4C6B-B8B1-E7A05D9328B6}" type="pres">
      <dgm:prSet presAssocID="{4B77065D-D74A-49D8-A9D3-117EBE4A7B9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3B69C-AFD8-4455-9859-DDBE1644123D}" srcId="{50360CE5-A0BA-4E83-86E0-838B1CCE7B10}" destId="{3DD831AA-7ED0-4B20-966F-ACAEDD867674}" srcOrd="0" destOrd="0" parTransId="{308EBF57-2ED2-48FF-80CD-3FCDFDF15CE3}" sibTransId="{F4D985AB-394A-4B1B-B31C-C09673729C65}"/>
    <dgm:cxn modelId="{CD771562-BA53-4516-9BC9-1BFBAD8A8FE8}" srcId="{50360CE5-A0BA-4E83-86E0-838B1CCE7B10}" destId="{4B77065D-D74A-49D8-A9D3-117EBE4A7B99}" srcOrd="3" destOrd="0" parTransId="{386C147A-0FDC-47FA-9A9F-90BE3F8BEB17}" sibTransId="{6207EA93-FB62-4ECE-922C-503E04D67B3E}"/>
    <dgm:cxn modelId="{1DF431E4-0E15-4B1F-8531-6C99C58B5453}" type="presOf" srcId="{50360CE5-A0BA-4E83-86E0-838B1CCE7B10}" destId="{E2DDDB58-9F7D-42D3-881E-F31E5EB01E0E}" srcOrd="0" destOrd="0" presId="urn:diagrams.loki3.com/VaryingWidthList+Icon"/>
    <dgm:cxn modelId="{3A9E392E-F3F1-488C-AA99-5675C6595C37}" type="presOf" srcId="{3DD831AA-7ED0-4B20-966F-ACAEDD867674}" destId="{2B20385C-D51C-4A5A-8171-C7FB344B7D3D}" srcOrd="0" destOrd="0" presId="urn:diagrams.loki3.com/VaryingWidthList+Icon"/>
    <dgm:cxn modelId="{FCEC288A-03F5-45F3-ADD3-017FDFD82922}" type="presOf" srcId="{5BB22DFA-25CF-4E41-8ED2-278284ECC24F}" destId="{468C37C0-7B68-40F1-B29B-14F111D49E6A}" srcOrd="0" destOrd="0" presId="urn:diagrams.loki3.com/VaryingWidthList+Icon"/>
    <dgm:cxn modelId="{041845B2-10D6-403F-8FC9-83C5066CB4C6}" srcId="{50360CE5-A0BA-4E83-86E0-838B1CCE7B10}" destId="{5BB22DFA-25CF-4E41-8ED2-278284ECC24F}" srcOrd="2" destOrd="0" parTransId="{38791754-2891-49FC-A0DB-7CC95E57285C}" sibTransId="{DBE84796-F0B7-42DA-BAA9-8F5C5213C37A}"/>
    <dgm:cxn modelId="{1B6E4C21-0A39-4397-BE8A-0CF46A865C5A}" type="presOf" srcId="{CA10A968-7B4F-4280-9926-445B6C6CBF1B}" destId="{35EBE65A-9CDC-49F8-B19E-D2B2685B72B5}" srcOrd="0" destOrd="0" presId="urn:diagrams.loki3.com/VaryingWidthList+Icon"/>
    <dgm:cxn modelId="{07903C0B-1406-4B52-948A-7DEF362D020E}" type="presOf" srcId="{4B77065D-D74A-49D8-A9D3-117EBE4A7B99}" destId="{68D6ABCF-9164-4C6B-B8B1-E7A05D9328B6}" srcOrd="0" destOrd="0" presId="urn:diagrams.loki3.com/VaryingWidthList+Icon"/>
    <dgm:cxn modelId="{D470C5AE-6A57-4AB8-ADDF-65BB3AB9C8DC}" srcId="{50360CE5-A0BA-4E83-86E0-838B1CCE7B10}" destId="{CA10A968-7B4F-4280-9926-445B6C6CBF1B}" srcOrd="1" destOrd="0" parTransId="{C1FDBC7A-4E87-460B-94C0-52C277F0C8E4}" sibTransId="{5BBD09EF-C871-4A47-A8D0-A060E46A89B2}"/>
    <dgm:cxn modelId="{0586E1FA-678E-4912-98B7-EEA904A4BC4D}" type="presParOf" srcId="{E2DDDB58-9F7D-42D3-881E-F31E5EB01E0E}" destId="{2B20385C-D51C-4A5A-8171-C7FB344B7D3D}" srcOrd="0" destOrd="0" presId="urn:diagrams.loki3.com/VaryingWidthList+Icon"/>
    <dgm:cxn modelId="{63125641-9849-4895-B04A-FDD4FF61CB3E}" type="presParOf" srcId="{E2DDDB58-9F7D-42D3-881E-F31E5EB01E0E}" destId="{46EA4F2A-343C-407F-9E72-B54AFE318921}" srcOrd="1" destOrd="0" presId="urn:diagrams.loki3.com/VaryingWidthList+Icon"/>
    <dgm:cxn modelId="{F0BE9AD2-A0F0-4FFD-86E0-DC70BA3ACFC3}" type="presParOf" srcId="{E2DDDB58-9F7D-42D3-881E-F31E5EB01E0E}" destId="{35EBE65A-9CDC-49F8-B19E-D2B2685B72B5}" srcOrd="2" destOrd="0" presId="urn:diagrams.loki3.com/VaryingWidthList+Icon"/>
    <dgm:cxn modelId="{D20AF66B-703E-488B-B547-586802D54AAB}" type="presParOf" srcId="{E2DDDB58-9F7D-42D3-881E-F31E5EB01E0E}" destId="{37A4268D-7718-421B-B44A-55BA6AD0BDA5}" srcOrd="3" destOrd="0" presId="urn:diagrams.loki3.com/VaryingWidthList+Icon"/>
    <dgm:cxn modelId="{0885296D-13A9-4B67-A28B-9B82D92FE96B}" type="presParOf" srcId="{E2DDDB58-9F7D-42D3-881E-F31E5EB01E0E}" destId="{468C37C0-7B68-40F1-B29B-14F111D49E6A}" srcOrd="4" destOrd="0" presId="urn:diagrams.loki3.com/VaryingWidthList+Icon"/>
    <dgm:cxn modelId="{E6CD85F5-2448-4D97-8D66-20337D50B37C}" type="presParOf" srcId="{E2DDDB58-9F7D-42D3-881E-F31E5EB01E0E}" destId="{E7FDD910-5A2B-4046-B94C-2A4BAC7DFA41}" srcOrd="5" destOrd="0" presId="urn:diagrams.loki3.com/VaryingWidthList+Icon"/>
    <dgm:cxn modelId="{056D6B68-BD63-4758-981F-094B3A8C70D4}" type="presParOf" srcId="{E2DDDB58-9F7D-42D3-881E-F31E5EB01E0E}" destId="{68D6ABCF-9164-4C6B-B8B1-E7A05D9328B6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5FF078-B594-4996-BD65-8E632AAF1601}" type="presOf" srcId="{62246F19-42EC-4AEA-A740-DA6223D85EBF}" destId="{A2687065-822C-47AB-B3FC-4508E52AA237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E2CA86EF-6B21-4C1A-BED2-927F479ECA54}" type="presOf" srcId="{CA7172B8-4471-4D09-B011-F6D1063678A0}" destId="{E3121977-9938-4550-A835-BD61321202E9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D8E137A9-2F19-4074-B580-F8507AC3FE6A}" type="presOf" srcId="{B033840C-6E83-4292-8C2B-59FA304BFEE3}" destId="{BE1CBBE4-ABBC-46F8-9738-69772E33BA1F}" srcOrd="0" destOrd="0" presId="urn:microsoft.com/office/officeart/2005/8/layout/matrix3"/>
    <dgm:cxn modelId="{B5387118-623A-46D7-9986-C00526EEE6A4}" type="presOf" srcId="{8ECD9754-39E1-4646-BFFB-B366FEBF2A3F}" destId="{4F64FCA8-624E-4B88-885D-C02A952054A3}" srcOrd="0" destOrd="0" presId="urn:microsoft.com/office/officeart/2005/8/layout/matrix3"/>
    <dgm:cxn modelId="{5777DEB4-2D07-481C-A996-C8EA0DAEEEB9}" type="presOf" srcId="{D546E1C3-FF42-4066-860D-CB7B40C79B8B}" destId="{C5C747AA-C91E-4244-A4E7-B010F9201A8E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751BD78F-54CD-490D-99AD-1289F8E5ABFC}" type="presParOf" srcId="{4F64FCA8-624E-4B88-885D-C02A952054A3}" destId="{46187454-13C3-4D87-8467-D8A1A6286104}" srcOrd="0" destOrd="0" presId="urn:microsoft.com/office/officeart/2005/8/layout/matrix3"/>
    <dgm:cxn modelId="{CA8F3F24-9898-4408-8289-7E75787BDFDA}" type="presParOf" srcId="{4F64FCA8-624E-4B88-885D-C02A952054A3}" destId="{BE1CBBE4-ABBC-46F8-9738-69772E33BA1F}" srcOrd="1" destOrd="0" presId="urn:microsoft.com/office/officeart/2005/8/layout/matrix3"/>
    <dgm:cxn modelId="{FBC70658-E5E5-4793-B10C-8F6DE6A3BE70}" type="presParOf" srcId="{4F64FCA8-624E-4B88-885D-C02A952054A3}" destId="{E3121977-9938-4550-A835-BD61321202E9}" srcOrd="2" destOrd="0" presId="urn:microsoft.com/office/officeart/2005/8/layout/matrix3"/>
    <dgm:cxn modelId="{942489F6-679E-4B15-8AAD-A48EB29BD0BC}" type="presParOf" srcId="{4F64FCA8-624E-4B88-885D-C02A952054A3}" destId="{C5C747AA-C91E-4244-A4E7-B010F9201A8E}" srcOrd="3" destOrd="0" presId="urn:microsoft.com/office/officeart/2005/8/layout/matrix3"/>
    <dgm:cxn modelId="{8553C5C2-596D-41A0-A23A-05F72562472E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EAC1D8-47CC-44C5-8CE3-F1C111092253}" type="presOf" srcId="{62246F19-42EC-4AEA-A740-DA6223D85EBF}" destId="{A2687065-822C-47AB-B3FC-4508E52AA237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0649482B-9FDD-49D2-A00C-FD4BD506E9F9}" type="presOf" srcId="{8ECD9754-39E1-4646-BFFB-B366FEBF2A3F}" destId="{4F64FCA8-624E-4B88-885D-C02A952054A3}" srcOrd="0" destOrd="0" presId="urn:microsoft.com/office/officeart/2005/8/layout/matrix3"/>
    <dgm:cxn modelId="{4B612EE2-6E9A-4143-A937-42E7B33BA8A4}" type="presOf" srcId="{D546E1C3-FF42-4066-860D-CB7B40C79B8B}" destId="{C5C747AA-C91E-4244-A4E7-B010F9201A8E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B55694AB-A7D6-4E45-828B-FC68B7CAFBEC}" type="presOf" srcId="{B033840C-6E83-4292-8C2B-59FA304BFEE3}" destId="{BE1CBBE4-ABBC-46F8-9738-69772E33BA1F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20B2C496-C771-4FFA-B239-AD709A1FC0EF}" type="presOf" srcId="{CA7172B8-4471-4D09-B011-F6D1063678A0}" destId="{E3121977-9938-4550-A835-BD61321202E9}" srcOrd="0" destOrd="0" presId="urn:microsoft.com/office/officeart/2005/8/layout/matrix3"/>
    <dgm:cxn modelId="{18E32696-E2E2-48B0-8201-5743CA9CDE54}" type="presParOf" srcId="{4F64FCA8-624E-4B88-885D-C02A952054A3}" destId="{46187454-13C3-4D87-8467-D8A1A6286104}" srcOrd="0" destOrd="0" presId="urn:microsoft.com/office/officeart/2005/8/layout/matrix3"/>
    <dgm:cxn modelId="{8F824FC4-B116-4ACE-A2B7-0888C6DFC37A}" type="presParOf" srcId="{4F64FCA8-624E-4B88-885D-C02A952054A3}" destId="{BE1CBBE4-ABBC-46F8-9738-69772E33BA1F}" srcOrd="1" destOrd="0" presId="urn:microsoft.com/office/officeart/2005/8/layout/matrix3"/>
    <dgm:cxn modelId="{61AA4129-6A68-4568-94A4-02B22BBFACF7}" type="presParOf" srcId="{4F64FCA8-624E-4B88-885D-C02A952054A3}" destId="{E3121977-9938-4550-A835-BD61321202E9}" srcOrd="2" destOrd="0" presId="urn:microsoft.com/office/officeart/2005/8/layout/matrix3"/>
    <dgm:cxn modelId="{45C6C094-391D-42C1-8FB9-1FA40230BC58}" type="presParOf" srcId="{4F64FCA8-624E-4B88-885D-C02A952054A3}" destId="{C5C747AA-C91E-4244-A4E7-B010F9201A8E}" srcOrd="3" destOrd="0" presId="urn:microsoft.com/office/officeart/2005/8/layout/matrix3"/>
    <dgm:cxn modelId="{40B39BFD-8E6C-4112-849C-DC9C0AA80EF6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92B2E49-014F-4A7C-9594-31A292F7DC4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3473412-98D1-4B02-8B46-98E63A696008}">
      <dgm:prSet phldrT="[Text]"/>
      <dgm:spPr/>
      <dgm:t>
        <a:bodyPr/>
        <a:lstStyle/>
        <a:p>
          <a:r>
            <a:rPr lang="en-US" dirty="0" smtClean="0"/>
            <a:t>Local Combine</a:t>
          </a:r>
          <a:endParaRPr lang="en-US" dirty="0"/>
        </a:p>
      </dgm:t>
    </dgm:pt>
    <dgm:pt modelId="{47B5D232-B84A-495B-B799-AEE221460CC1}" type="parTrans" cxnId="{15610BBF-8C25-42AA-BDE3-185CB37FF8E4}">
      <dgm:prSet/>
      <dgm:spPr/>
      <dgm:t>
        <a:bodyPr/>
        <a:lstStyle/>
        <a:p>
          <a:endParaRPr lang="en-US"/>
        </a:p>
      </dgm:t>
    </dgm:pt>
    <dgm:pt modelId="{2F590BE5-70EA-469C-BD6D-D53B9FD85B8B}" type="sibTrans" cxnId="{15610BBF-8C25-42AA-BDE3-185CB37FF8E4}">
      <dgm:prSet/>
      <dgm:spPr/>
      <dgm:t>
        <a:bodyPr/>
        <a:lstStyle/>
        <a:p>
          <a:endParaRPr lang="en-US"/>
        </a:p>
      </dgm:t>
    </dgm:pt>
    <dgm:pt modelId="{45322AB1-61D8-48B6-AB15-D0FF5B01011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GPU Map</a:t>
          </a:r>
          <a:endParaRPr lang="en-US" dirty="0"/>
        </a:p>
      </dgm:t>
    </dgm:pt>
    <dgm:pt modelId="{AE66CEC9-0CE7-4B6A-A1CF-3FDDD00EE11F}" type="parTrans" cxnId="{70C2E25D-0615-4964-B644-9BCF05689DA4}">
      <dgm:prSet/>
      <dgm:spPr/>
      <dgm:t>
        <a:bodyPr/>
        <a:lstStyle/>
        <a:p>
          <a:endParaRPr lang="en-US"/>
        </a:p>
      </dgm:t>
    </dgm:pt>
    <dgm:pt modelId="{918AA6E6-EE4C-40E2-BBFE-6AB9E586F1E3}" type="sibTrans" cxnId="{70C2E25D-0615-4964-B644-9BCF05689DA4}">
      <dgm:prSet/>
      <dgm:spPr/>
      <dgm:t>
        <a:bodyPr/>
        <a:lstStyle/>
        <a:p>
          <a:endParaRPr lang="en-US"/>
        </a:p>
      </dgm:t>
    </dgm:pt>
    <dgm:pt modelId="{16330E3B-CC9B-4706-B800-CDC8227F2996}">
      <dgm:prSet phldrT="[Text]"/>
      <dgm:spPr/>
      <dgm:t>
        <a:bodyPr/>
        <a:lstStyle/>
        <a:p>
          <a:r>
            <a:rPr lang="en-US" dirty="0" smtClean="0"/>
            <a:t>CPU Map</a:t>
          </a:r>
          <a:endParaRPr lang="en-US" dirty="0"/>
        </a:p>
      </dgm:t>
    </dgm:pt>
    <dgm:pt modelId="{003EB649-27EC-466C-90A2-8713D800786F}" type="parTrans" cxnId="{7F157F27-1280-4E08-977C-BF6EE61E0B66}">
      <dgm:prSet/>
      <dgm:spPr/>
      <dgm:t>
        <a:bodyPr/>
        <a:lstStyle/>
        <a:p>
          <a:endParaRPr lang="en-US"/>
        </a:p>
      </dgm:t>
    </dgm:pt>
    <dgm:pt modelId="{AA621762-3DAF-4266-BE41-F67C213BB7FD}" type="sibTrans" cxnId="{7F157F27-1280-4E08-977C-BF6EE61E0B66}">
      <dgm:prSet/>
      <dgm:spPr/>
      <dgm:t>
        <a:bodyPr/>
        <a:lstStyle/>
        <a:p>
          <a:endParaRPr lang="en-US"/>
        </a:p>
      </dgm:t>
    </dgm:pt>
    <dgm:pt modelId="{EEF0B379-86B7-482A-973E-29B715F924E2}" type="pres">
      <dgm:prSet presAssocID="{892B2E49-014F-4A7C-9594-31A292F7DC4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71A87F8-D13C-42B4-A521-3AF1BE444BB8}" type="pres">
      <dgm:prSet presAssocID="{93473412-98D1-4B02-8B46-98E63A69600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FC9B6-A5B2-47B2-9B24-1494BCA74EDF}" type="pres">
      <dgm:prSet presAssocID="{93473412-98D1-4B02-8B46-98E63A696008}" presName="gear1srcNode" presStyleLbl="node1" presStyleIdx="0" presStyleCnt="3"/>
      <dgm:spPr/>
      <dgm:t>
        <a:bodyPr/>
        <a:lstStyle/>
        <a:p>
          <a:endParaRPr lang="en-US"/>
        </a:p>
      </dgm:t>
    </dgm:pt>
    <dgm:pt modelId="{404FB56B-9EB7-41BB-B38A-C3B0104D4288}" type="pres">
      <dgm:prSet presAssocID="{93473412-98D1-4B02-8B46-98E63A696008}" presName="gear1dstNode" presStyleLbl="node1" presStyleIdx="0" presStyleCnt="3"/>
      <dgm:spPr/>
      <dgm:t>
        <a:bodyPr/>
        <a:lstStyle/>
        <a:p>
          <a:endParaRPr lang="en-US"/>
        </a:p>
      </dgm:t>
    </dgm:pt>
    <dgm:pt modelId="{2A8C270C-CEB4-4817-A1BB-F0F9D562356D}" type="pres">
      <dgm:prSet presAssocID="{45322AB1-61D8-48B6-AB15-D0FF5B01011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8E7A2-D73C-46A3-88C8-9DF6E6AAB8CE}" type="pres">
      <dgm:prSet presAssocID="{45322AB1-61D8-48B6-AB15-D0FF5B010119}" presName="gear2srcNode" presStyleLbl="node1" presStyleIdx="1" presStyleCnt="3"/>
      <dgm:spPr/>
      <dgm:t>
        <a:bodyPr/>
        <a:lstStyle/>
        <a:p>
          <a:endParaRPr lang="en-US"/>
        </a:p>
      </dgm:t>
    </dgm:pt>
    <dgm:pt modelId="{C4734008-9B0A-4E7D-9ACE-9B505715A80F}" type="pres">
      <dgm:prSet presAssocID="{45322AB1-61D8-48B6-AB15-D0FF5B010119}" presName="gear2dstNode" presStyleLbl="node1" presStyleIdx="1" presStyleCnt="3"/>
      <dgm:spPr/>
      <dgm:t>
        <a:bodyPr/>
        <a:lstStyle/>
        <a:p>
          <a:endParaRPr lang="en-US"/>
        </a:p>
      </dgm:t>
    </dgm:pt>
    <dgm:pt modelId="{3C49371C-80A8-4157-8FDC-0B45740DF82C}" type="pres">
      <dgm:prSet presAssocID="{16330E3B-CC9B-4706-B800-CDC8227F2996}" presName="gear3" presStyleLbl="node1" presStyleIdx="2" presStyleCnt="3"/>
      <dgm:spPr/>
      <dgm:t>
        <a:bodyPr/>
        <a:lstStyle/>
        <a:p>
          <a:endParaRPr lang="en-US"/>
        </a:p>
      </dgm:t>
    </dgm:pt>
    <dgm:pt modelId="{1EE7B627-9079-41E9-9623-AB0AFED7720A}" type="pres">
      <dgm:prSet presAssocID="{16330E3B-CC9B-4706-B800-CDC8227F299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0B71-BCF9-4657-8141-8DB4B1181380}" type="pres">
      <dgm:prSet presAssocID="{16330E3B-CC9B-4706-B800-CDC8227F2996}" presName="gear3srcNode" presStyleLbl="node1" presStyleIdx="2" presStyleCnt="3"/>
      <dgm:spPr/>
      <dgm:t>
        <a:bodyPr/>
        <a:lstStyle/>
        <a:p>
          <a:endParaRPr lang="en-US"/>
        </a:p>
      </dgm:t>
    </dgm:pt>
    <dgm:pt modelId="{EE662884-4D6A-4DF7-9061-7D112462EE07}" type="pres">
      <dgm:prSet presAssocID="{16330E3B-CC9B-4706-B800-CDC8227F2996}" presName="gear3dstNode" presStyleLbl="node1" presStyleIdx="2" presStyleCnt="3"/>
      <dgm:spPr/>
      <dgm:t>
        <a:bodyPr/>
        <a:lstStyle/>
        <a:p>
          <a:endParaRPr lang="en-US"/>
        </a:p>
      </dgm:t>
    </dgm:pt>
    <dgm:pt modelId="{2A226327-09E6-4E7D-86E9-6E2BD44F7CF0}" type="pres">
      <dgm:prSet presAssocID="{2F590BE5-70EA-469C-BD6D-D53B9FD85B8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37C24C-0F56-4658-8C85-9A1AE4A603B7}" type="pres">
      <dgm:prSet presAssocID="{918AA6E6-EE4C-40E2-BBFE-6AB9E586F1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4FA9B2D-791B-4CF5-81F0-59BB72513FC9}" type="pres">
      <dgm:prSet presAssocID="{AA621762-3DAF-4266-BE41-F67C213BB7F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A007D17-36E2-4B0C-A22D-5A62004B40A7}" type="presOf" srcId="{918AA6E6-EE4C-40E2-BBFE-6AB9E586F1E3}" destId="{D037C24C-0F56-4658-8C85-9A1AE4A603B7}" srcOrd="0" destOrd="0" presId="urn:microsoft.com/office/officeart/2005/8/layout/gear1"/>
    <dgm:cxn modelId="{6AFDAA05-D458-4EA3-8879-DB585CE9ACD3}" type="presOf" srcId="{892B2E49-014F-4A7C-9594-31A292F7DC41}" destId="{EEF0B379-86B7-482A-973E-29B715F924E2}" srcOrd="0" destOrd="0" presId="urn:microsoft.com/office/officeart/2005/8/layout/gear1"/>
    <dgm:cxn modelId="{C01F72DE-768F-435E-A6A4-4D0F1A8A7580}" type="presOf" srcId="{45322AB1-61D8-48B6-AB15-D0FF5B010119}" destId="{2A8C270C-CEB4-4817-A1BB-F0F9D562356D}" srcOrd="0" destOrd="0" presId="urn:microsoft.com/office/officeart/2005/8/layout/gear1"/>
    <dgm:cxn modelId="{A1F4471A-6F99-470C-AC01-49A89761FD11}" type="presOf" srcId="{AA621762-3DAF-4266-BE41-F67C213BB7FD}" destId="{74FA9B2D-791B-4CF5-81F0-59BB72513FC9}" srcOrd="0" destOrd="0" presId="urn:microsoft.com/office/officeart/2005/8/layout/gear1"/>
    <dgm:cxn modelId="{15610BBF-8C25-42AA-BDE3-185CB37FF8E4}" srcId="{892B2E49-014F-4A7C-9594-31A292F7DC41}" destId="{93473412-98D1-4B02-8B46-98E63A696008}" srcOrd="0" destOrd="0" parTransId="{47B5D232-B84A-495B-B799-AEE221460CC1}" sibTransId="{2F590BE5-70EA-469C-BD6D-D53B9FD85B8B}"/>
    <dgm:cxn modelId="{06131797-C989-4C17-99BA-57F3185258BE}" type="presOf" srcId="{93473412-98D1-4B02-8B46-98E63A696008}" destId="{404FB56B-9EB7-41BB-B38A-C3B0104D4288}" srcOrd="2" destOrd="0" presId="urn:microsoft.com/office/officeart/2005/8/layout/gear1"/>
    <dgm:cxn modelId="{7F157F27-1280-4E08-977C-BF6EE61E0B66}" srcId="{892B2E49-014F-4A7C-9594-31A292F7DC41}" destId="{16330E3B-CC9B-4706-B800-CDC8227F2996}" srcOrd="2" destOrd="0" parTransId="{003EB649-27EC-466C-90A2-8713D800786F}" sibTransId="{AA621762-3DAF-4266-BE41-F67C213BB7FD}"/>
    <dgm:cxn modelId="{D7F9BC7F-314E-409F-AF0C-6F47EFEEC860}" type="presOf" srcId="{2F590BE5-70EA-469C-BD6D-D53B9FD85B8B}" destId="{2A226327-09E6-4E7D-86E9-6E2BD44F7CF0}" srcOrd="0" destOrd="0" presId="urn:microsoft.com/office/officeart/2005/8/layout/gear1"/>
    <dgm:cxn modelId="{8B369282-A243-4FDA-AAD3-AB2CF8E67A8E}" type="presOf" srcId="{16330E3B-CC9B-4706-B800-CDC8227F2996}" destId="{1EE7B627-9079-41E9-9623-AB0AFED7720A}" srcOrd="1" destOrd="0" presId="urn:microsoft.com/office/officeart/2005/8/layout/gear1"/>
    <dgm:cxn modelId="{7EEC3463-97D6-4510-BC01-C1EBD483BA31}" type="presOf" srcId="{16330E3B-CC9B-4706-B800-CDC8227F2996}" destId="{8C530B71-BCF9-4657-8141-8DB4B1181380}" srcOrd="2" destOrd="0" presId="urn:microsoft.com/office/officeart/2005/8/layout/gear1"/>
    <dgm:cxn modelId="{94A9E450-7B36-457C-9881-25148152777C}" type="presOf" srcId="{93473412-98D1-4B02-8B46-98E63A696008}" destId="{A71A87F8-D13C-42B4-A521-3AF1BE444BB8}" srcOrd="0" destOrd="0" presId="urn:microsoft.com/office/officeart/2005/8/layout/gear1"/>
    <dgm:cxn modelId="{3E0D9627-732B-45ED-988C-20CC80023444}" type="presOf" srcId="{16330E3B-CC9B-4706-B800-CDC8227F2996}" destId="{3C49371C-80A8-4157-8FDC-0B45740DF82C}" srcOrd="0" destOrd="0" presId="urn:microsoft.com/office/officeart/2005/8/layout/gear1"/>
    <dgm:cxn modelId="{654CD895-8C73-4E5B-B99F-4B66ABF98D60}" type="presOf" srcId="{45322AB1-61D8-48B6-AB15-D0FF5B010119}" destId="{C4734008-9B0A-4E7D-9ACE-9B505715A80F}" srcOrd="2" destOrd="0" presId="urn:microsoft.com/office/officeart/2005/8/layout/gear1"/>
    <dgm:cxn modelId="{218AB28D-DE0D-4726-8A1B-488DEB562FDE}" type="presOf" srcId="{93473412-98D1-4B02-8B46-98E63A696008}" destId="{864FC9B6-A5B2-47B2-9B24-1494BCA74EDF}" srcOrd="1" destOrd="0" presId="urn:microsoft.com/office/officeart/2005/8/layout/gear1"/>
    <dgm:cxn modelId="{1AD757C5-0BE6-4A17-9BBD-10EFF353E082}" type="presOf" srcId="{16330E3B-CC9B-4706-B800-CDC8227F2996}" destId="{EE662884-4D6A-4DF7-9061-7D112462EE07}" srcOrd="3" destOrd="0" presId="urn:microsoft.com/office/officeart/2005/8/layout/gear1"/>
    <dgm:cxn modelId="{70C2E25D-0615-4964-B644-9BCF05689DA4}" srcId="{892B2E49-014F-4A7C-9594-31A292F7DC41}" destId="{45322AB1-61D8-48B6-AB15-D0FF5B010119}" srcOrd="1" destOrd="0" parTransId="{AE66CEC9-0CE7-4B6A-A1CF-3FDDD00EE11F}" sibTransId="{918AA6E6-EE4C-40E2-BBFE-6AB9E586F1E3}"/>
    <dgm:cxn modelId="{9AAF754C-C9D9-4DC7-B375-C7EC15EC9C22}" type="presOf" srcId="{45322AB1-61D8-48B6-AB15-D0FF5B010119}" destId="{C058E7A2-D73C-46A3-88C8-9DF6E6AAB8CE}" srcOrd="1" destOrd="0" presId="urn:microsoft.com/office/officeart/2005/8/layout/gear1"/>
    <dgm:cxn modelId="{454235B0-E95D-41AC-B2D9-174E710F33E8}" type="presParOf" srcId="{EEF0B379-86B7-482A-973E-29B715F924E2}" destId="{A71A87F8-D13C-42B4-A521-3AF1BE444BB8}" srcOrd="0" destOrd="0" presId="urn:microsoft.com/office/officeart/2005/8/layout/gear1"/>
    <dgm:cxn modelId="{BFC294B0-B6C0-4143-9665-9860D65E9E99}" type="presParOf" srcId="{EEF0B379-86B7-482A-973E-29B715F924E2}" destId="{864FC9B6-A5B2-47B2-9B24-1494BCA74EDF}" srcOrd="1" destOrd="0" presId="urn:microsoft.com/office/officeart/2005/8/layout/gear1"/>
    <dgm:cxn modelId="{715D02EF-DF27-43BC-967C-AA1A81A10C80}" type="presParOf" srcId="{EEF0B379-86B7-482A-973E-29B715F924E2}" destId="{404FB56B-9EB7-41BB-B38A-C3B0104D4288}" srcOrd="2" destOrd="0" presId="urn:microsoft.com/office/officeart/2005/8/layout/gear1"/>
    <dgm:cxn modelId="{D334FE8C-AFA9-4204-AAF5-D77FAEAC5E39}" type="presParOf" srcId="{EEF0B379-86B7-482A-973E-29B715F924E2}" destId="{2A8C270C-CEB4-4817-A1BB-F0F9D562356D}" srcOrd="3" destOrd="0" presId="urn:microsoft.com/office/officeart/2005/8/layout/gear1"/>
    <dgm:cxn modelId="{1716004C-F67E-4120-818C-9A21B389D1CC}" type="presParOf" srcId="{EEF0B379-86B7-482A-973E-29B715F924E2}" destId="{C058E7A2-D73C-46A3-88C8-9DF6E6AAB8CE}" srcOrd="4" destOrd="0" presId="urn:microsoft.com/office/officeart/2005/8/layout/gear1"/>
    <dgm:cxn modelId="{46F70AC0-8465-472E-831B-6125DEC2ED81}" type="presParOf" srcId="{EEF0B379-86B7-482A-973E-29B715F924E2}" destId="{C4734008-9B0A-4E7D-9ACE-9B505715A80F}" srcOrd="5" destOrd="0" presId="urn:microsoft.com/office/officeart/2005/8/layout/gear1"/>
    <dgm:cxn modelId="{10C81CAD-432B-417C-A1C3-BE63436A9E30}" type="presParOf" srcId="{EEF0B379-86B7-482A-973E-29B715F924E2}" destId="{3C49371C-80A8-4157-8FDC-0B45740DF82C}" srcOrd="6" destOrd="0" presId="urn:microsoft.com/office/officeart/2005/8/layout/gear1"/>
    <dgm:cxn modelId="{33A5DF40-1AA8-435E-9C5D-8E0900407B27}" type="presParOf" srcId="{EEF0B379-86B7-482A-973E-29B715F924E2}" destId="{1EE7B627-9079-41E9-9623-AB0AFED7720A}" srcOrd="7" destOrd="0" presId="urn:microsoft.com/office/officeart/2005/8/layout/gear1"/>
    <dgm:cxn modelId="{86F0D84F-EC22-474F-B14D-8B4234756EDF}" type="presParOf" srcId="{EEF0B379-86B7-482A-973E-29B715F924E2}" destId="{8C530B71-BCF9-4657-8141-8DB4B1181380}" srcOrd="8" destOrd="0" presId="urn:microsoft.com/office/officeart/2005/8/layout/gear1"/>
    <dgm:cxn modelId="{FB8F4569-F39C-4519-81EB-947D9AE5C3AC}" type="presParOf" srcId="{EEF0B379-86B7-482A-973E-29B715F924E2}" destId="{EE662884-4D6A-4DF7-9061-7D112462EE07}" srcOrd="9" destOrd="0" presId="urn:microsoft.com/office/officeart/2005/8/layout/gear1"/>
    <dgm:cxn modelId="{7FCD55AD-14A4-4BBF-A210-86C8EB8FCF85}" type="presParOf" srcId="{EEF0B379-86B7-482A-973E-29B715F924E2}" destId="{2A226327-09E6-4E7D-86E9-6E2BD44F7CF0}" srcOrd="10" destOrd="0" presId="urn:microsoft.com/office/officeart/2005/8/layout/gear1"/>
    <dgm:cxn modelId="{1ED7B06F-FFB1-449F-B549-8CB6A70093A4}" type="presParOf" srcId="{EEF0B379-86B7-482A-973E-29B715F924E2}" destId="{D037C24C-0F56-4658-8C85-9A1AE4A603B7}" srcOrd="11" destOrd="0" presId="urn:microsoft.com/office/officeart/2005/8/layout/gear1"/>
    <dgm:cxn modelId="{4E1199A3-D8CA-4E1A-AB49-C5F7B175239A}" type="presParOf" srcId="{EEF0B379-86B7-482A-973E-29B715F924E2}" destId="{74FA9B2D-791B-4CF5-81F0-59BB72513FC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272C5009-1537-4C8E-A7CF-83B844CCDA7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153797-C32D-4112-9656-03CCD11696B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35650F4-0607-47B8-B29F-BDFD7E6CFEBD}" type="parTrans" cxnId="{57835C76-9586-4CDD-9B72-CF45B35F03D9}">
      <dgm:prSet/>
      <dgm:spPr/>
      <dgm:t>
        <a:bodyPr/>
        <a:lstStyle/>
        <a:p>
          <a:endParaRPr lang="en-US"/>
        </a:p>
      </dgm:t>
    </dgm:pt>
    <dgm:pt modelId="{2C61E947-649D-48CF-AA60-44505A524B97}" type="sibTrans" cxnId="{57835C76-9586-4CDD-9B72-CF45B35F03D9}">
      <dgm:prSet/>
      <dgm:spPr/>
      <dgm:t>
        <a:bodyPr/>
        <a:lstStyle/>
        <a:p>
          <a:endParaRPr lang="en-US"/>
        </a:p>
      </dgm:t>
    </dgm:pt>
    <dgm:pt modelId="{93F746C5-60F9-4EDF-A600-932501D4AF8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046C9FB-A06A-48DD-9495-6FCA02EC4FB2}" type="parTrans" cxnId="{59BCACD1-4843-4382-8BF4-AF17ED14E076}">
      <dgm:prSet/>
      <dgm:spPr/>
      <dgm:t>
        <a:bodyPr/>
        <a:lstStyle/>
        <a:p>
          <a:endParaRPr lang="en-US"/>
        </a:p>
      </dgm:t>
    </dgm:pt>
    <dgm:pt modelId="{636DFA0A-7137-4836-A50E-89EA8A5C445D}" type="sibTrans" cxnId="{59BCACD1-4843-4382-8BF4-AF17ED14E076}">
      <dgm:prSet/>
      <dgm:spPr/>
      <dgm:t>
        <a:bodyPr/>
        <a:lstStyle/>
        <a:p>
          <a:endParaRPr lang="en-US"/>
        </a:p>
      </dgm:t>
    </dgm:pt>
    <dgm:pt modelId="{227F6925-5D40-43E1-8FD5-7BB2DAB7B87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29479A5-7552-4D1B-B26C-958FAE71992D}" type="parTrans" cxnId="{68324A20-A771-4BC7-B4C5-D8ACB82A9181}">
      <dgm:prSet/>
      <dgm:spPr/>
      <dgm:t>
        <a:bodyPr/>
        <a:lstStyle/>
        <a:p>
          <a:endParaRPr lang="en-US"/>
        </a:p>
      </dgm:t>
    </dgm:pt>
    <dgm:pt modelId="{4892C68F-AC6B-4E28-9EB7-CE1C4687D760}" type="sibTrans" cxnId="{68324A20-A771-4BC7-B4C5-D8ACB82A9181}">
      <dgm:prSet/>
      <dgm:spPr/>
      <dgm:t>
        <a:bodyPr/>
        <a:lstStyle/>
        <a:p>
          <a:endParaRPr lang="en-US"/>
        </a:p>
      </dgm:t>
    </dgm:pt>
    <dgm:pt modelId="{3EEF72FE-30F7-4026-86E1-14637EF0CE47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C54C2E0-1864-4776-896A-561F4CD82B1A}" type="parTrans" cxnId="{BCF8C757-A637-4428-9D38-5966A7C46C7A}">
      <dgm:prSet/>
      <dgm:spPr/>
      <dgm:t>
        <a:bodyPr/>
        <a:lstStyle/>
        <a:p>
          <a:endParaRPr lang="en-US"/>
        </a:p>
      </dgm:t>
    </dgm:pt>
    <dgm:pt modelId="{169EA61F-2ED4-48A6-BBF5-C51D70BF8ACF}" type="sibTrans" cxnId="{BCF8C757-A637-4428-9D38-5966A7C46C7A}">
      <dgm:prSet/>
      <dgm:spPr/>
      <dgm:t>
        <a:bodyPr/>
        <a:lstStyle/>
        <a:p>
          <a:endParaRPr lang="en-US"/>
        </a:p>
      </dgm:t>
    </dgm:pt>
    <dgm:pt modelId="{B972792E-D086-4F41-90AB-EA943951A45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7C97D7B-518E-4E40-B37E-793885CE0B84}" type="parTrans" cxnId="{EF026E83-5413-4162-AA2B-18651A177BBA}">
      <dgm:prSet/>
      <dgm:spPr/>
      <dgm:t>
        <a:bodyPr/>
        <a:lstStyle/>
        <a:p>
          <a:endParaRPr lang="en-US"/>
        </a:p>
      </dgm:t>
    </dgm:pt>
    <dgm:pt modelId="{12E6E04F-920D-49B1-AD21-BFB5B118070A}" type="sibTrans" cxnId="{EF026E83-5413-4162-AA2B-18651A177BBA}">
      <dgm:prSet/>
      <dgm:spPr/>
      <dgm:t>
        <a:bodyPr/>
        <a:lstStyle/>
        <a:p>
          <a:endParaRPr lang="en-US"/>
        </a:p>
      </dgm:t>
    </dgm:pt>
    <dgm:pt modelId="{3B91DE78-A2B5-4D7A-B29F-8BABB8545333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85077835-5F19-49DE-95F3-E017989EAA7E}" type="parTrans" cxnId="{5D550A4F-8213-44D0-80AC-24E800D9EF24}">
      <dgm:prSet/>
      <dgm:spPr/>
      <dgm:t>
        <a:bodyPr/>
        <a:lstStyle/>
        <a:p>
          <a:endParaRPr lang="en-US"/>
        </a:p>
      </dgm:t>
    </dgm:pt>
    <dgm:pt modelId="{8C1F60D9-6F5A-4BA8-B909-796A84E34310}" type="sibTrans" cxnId="{5D550A4F-8213-44D0-80AC-24E800D9EF24}">
      <dgm:prSet/>
      <dgm:spPr/>
      <dgm:t>
        <a:bodyPr/>
        <a:lstStyle/>
        <a:p>
          <a:endParaRPr lang="en-US"/>
        </a:p>
      </dgm:t>
    </dgm:pt>
    <dgm:pt modelId="{EE0A2F3B-ED40-4576-A529-42EBC3630754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52A1D984-F5AC-4CA1-8BF1-9D6762F57655}" type="parTrans" cxnId="{7DAABEE7-94A2-4BEF-BAA5-FDEB13790CF2}">
      <dgm:prSet/>
      <dgm:spPr/>
      <dgm:t>
        <a:bodyPr/>
        <a:lstStyle/>
        <a:p>
          <a:endParaRPr lang="en-US"/>
        </a:p>
      </dgm:t>
    </dgm:pt>
    <dgm:pt modelId="{6CAD8DA3-E069-4B69-8FBA-DF72EFB620C5}" type="sibTrans" cxnId="{7DAABEE7-94A2-4BEF-BAA5-FDEB13790CF2}">
      <dgm:prSet/>
      <dgm:spPr/>
      <dgm:t>
        <a:bodyPr/>
        <a:lstStyle/>
        <a:p>
          <a:endParaRPr lang="en-US"/>
        </a:p>
      </dgm:t>
    </dgm:pt>
    <dgm:pt modelId="{630677E6-EA55-47EB-B252-BEC0E63F86CF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C7D6DCBF-2B6A-4EBE-A70B-B6CD3EF02E0F}" type="parTrans" cxnId="{8AB73551-2719-4738-A245-31CB45D653AB}">
      <dgm:prSet/>
      <dgm:spPr/>
      <dgm:t>
        <a:bodyPr/>
        <a:lstStyle/>
        <a:p>
          <a:endParaRPr lang="en-US"/>
        </a:p>
      </dgm:t>
    </dgm:pt>
    <dgm:pt modelId="{181D5DFE-5E58-4C5C-B520-E24A6BC7D9E1}" type="sibTrans" cxnId="{8AB73551-2719-4738-A245-31CB45D653AB}">
      <dgm:prSet/>
      <dgm:spPr/>
      <dgm:t>
        <a:bodyPr/>
        <a:lstStyle/>
        <a:p>
          <a:endParaRPr lang="en-US"/>
        </a:p>
      </dgm:t>
    </dgm:pt>
    <dgm:pt modelId="{83E77915-9C10-4E79-BF79-F1EFE3B58281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CAF8141C-5781-4A70-BCDF-C3AE6503E092}" type="parTrans" cxnId="{6FC1FDB2-3192-4D20-8E7D-C5B857F8AA27}">
      <dgm:prSet/>
      <dgm:spPr/>
      <dgm:t>
        <a:bodyPr/>
        <a:lstStyle/>
        <a:p>
          <a:endParaRPr lang="en-US"/>
        </a:p>
      </dgm:t>
    </dgm:pt>
    <dgm:pt modelId="{CAED9513-9717-475E-A0EC-0628620C505B}" type="sibTrans" cxnId="{6FC1FDB2-3192-4D20-8E7D-C5B857F8AA27}">
      <dgm:prSet/>
      <dgm:spPr/>
      <dgm:t>
        <a:bodyPr/>
        <a:lstStyle/>
        <a:p>
          <a:endParaRPr lang="en-US"/>
        </a:p>
      </dgm:t>
    </dgm:pt>
    <dgm:pt modelId="{5A51A47B-DA08-4256-B544-05A836F05141}" type="pres">
      <dgm:prSet presAssocID="{272C5009-1537-4C8E-A7CF-83B844CCDA7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1FF9D6B-2FEB-458E-948E-D6891E86CE21}" type="pres">
      <dgm:prSet presAssocID="{A2153797-C32D-4112-9656-03CCD11696BE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F3AF5-07BB-49F0-8051-1EC31111B44D}" type="pres">
      <dgm:prSet presAssocID="{2C61E947-649D-48CF-AA60-44505A524B97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ABCA1BB-D081-49D8-BFC7-F06E26BFCA35}" type="pres">
      <dgm:prSet presAssocID="{93F746C5-60F9-4EDF-A600-932501D4AF84}" presName="middleNode" presStyleCnt="0"/>
      <dgm:spPr/>
    </dgm:pt>
    <dgm:pt modelId="{BA38A7AE-314F-4B3A-BAC5-E1995F3C6837}" type="pres">
      <dgm:prSet presAssocID="{93F746C5-60F9-4EDF-A600-932501D4AF84}" presName="padding" presStyleLbl="node1" presStyleIdx="0" presStyleCnt="9"/>
      <dgm:spPr/>
    </dgm:pt>
    <dgm:pt modelId="{88866AAF-58D2-45B4-AC29-2641CE151735}" type="pres">
      <dgm:prSet presAssocID="{93F746C5-60F9-4EDF-A600-932501D4AF84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D28AF-59D1-4431-BF64-B97F00D75156}" type="pres">
      <dgm:prSet presAssocID="{636DFA0A-7137-4836-A50E-89EA8A5C445D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FE9E3FA-76E7-41E9-9B15-0083408AA87F}" type="pres">
      <dgm:prSet presAssocID="{227F6925-5D40-43E1-8FD5-7BB2DAB7B87C}" presName="middleNode" presStyleCnt="0"/>
      <dgm:spPr/>
    </dgm:pt>
    <dgm:pt modelId="{E5D0E424-DC7B-4B09-978D-1FF9928F3F72}" type="pres">
      <dgm:prSet presAssocID="{227F6925-5D40-43E1-8FD5-7BB2DAB7B87C}" presName="padding" presStyleLbl="node1" presStyleIdx="1" presStyleCnt="9"/>
      <dgm:spPr/>
    </dgm:pt>
    <dgm:pt modelId="{89887D53-C8EC-4F7B-ACFB-E3C9741922D0}" type="pres">
      <dgm:prSet presAssocID="{227F6925-5D40-43E1-8FD5-7BB2DAB7B87C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8EEA0-C2D7-4233-8F80-D7F643AC2985}" type="pres">
      <dgm:prSet presAssocID="{4892C68F-AC6B-4E28-9EB7-CE1C4687D760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601B498-EB4E-47E1-94AE-6974FEC175DE}" type="pres">
      <dgm:prSet presAssocID="{3EEF72FE-30F7-4026-86E1-14637EF0CE47}" presName="middleNode" presStyleCnt="0"/>
      <dgm:spPr/>
    </dgm:pt>
    <dgm:pt modelId="{D793C63E-0A79-431C-9C4A-6943C243702E}" type="pres">
      <dgm:prSet presAssocID="{3EEF72FE-30F7-4026-86E1-14637EF0CE47}" presName="padding" presStyleLbl="node1" presStyleIdx="2" presStyleCnt="9"/>
      <dgm:spPr/>
    </dgm:pt>
    <dgm:pt modelId="{558A22D1-00B1-4215-8172-45F3A503F1FF}" type="pres">
      <dgm:prSet presAssocID="{3EEF72FE-30F7-4026-86E1-14637EF0CE47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88997-BB84-41AC-8F5D-6826FF87A31A}" type="pres">
      <dgm:prSet presAssocID="{169EA61F-2ED4-48A6-BBF5-C51D70BF8ACF}" presName="sibTrans" presStyleLbl="sibTrans2D1" presStyleIdx="3" presStyleCnt="8"/>
      <dgm:spPr/>
      <dgm:t>
        <a:bodyPr/>
        <a:lstStyle/>
        <a:p>
          <a:endParaRPr lang="en-US"/>
        </a:p>
      </dgm:t>
    </dgm:pt>
    <dgm:pt modelId="{9BFDF470-E01A-40E0-A08D-E05D532A9124}" type="pres">
      <dgm:prSet presAssocID="{B972792E-D086-4F41-90AB-EA943951A450}" presName="middleNode" presStyleCnt="0"/>
      <dgm:spPr/>
    </dgm:pt>
    <dgm:pt modelId="{F09C751E-1FA2-4EA3-8DC6-44013478DD6D}" type="pres">
      <dgm:prSet presAssocID="{B972792E-D086-4F41-90AB-EA943951A450}" presName="padding" presStyleLbl="node1" presStyleIdx="3" presStyleCnt="9"/>
      <dgm:spPr/>
    </dgm:pt>
    <dgm:pt modelId="{9212EC54-F1B2-46DA-B708-D854AA5CD43C}" type="pres">
      <dgm:prSet presAssocID="{B972792E-D086-4F41-90AB-EA943951A450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2DE-5191-4779-8382-8B4A21F02015}" type="pres">
      <dgm:prSet presAssocID="{12E6E04F-920D-49B1-AD21-BFB5B118070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EB34A1C-1BA4-4865-8E95-EBBD451EC285}" type="pres">
      <dgm:prSet presAssocID="{3B91DE78-A2B5-4D7A-B29F-8BABB8545333}" presName="middleNode" presStyleCnt="0"/>
      <dgm:spPr/>
    </dgm:pt>
    <dgm:pt modelId="{A1AE8B6B-B279-4778-9311-438F8612AC1F}" type="pres">
      <dgm:prSet presAssocID="{3B91DE78-A2B5-4D7A-B29F-8BABB8545333}" presName="padding" presStyleLbl="node1" presStyleIdx="4" presStyleCnt="9"/>
      <dgm:spPr/>
    </dgm:pt>
    <dgm:pt modelId="{EA670DEF-FD8E-4714-893F-A8A9D60FC65E}" type="pres">
      <dgm:prSet presAssocID="{3B91DE78-A2B5-4D7A-B29F-8BABB8545333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C5F65-67E0-48A4-9540-CD51A9D5B908}" type="pres">
      <dgm:prSet presAssocID="{8C1F60D9-6F5A-4BA8-B909-796A84E34310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1DA8DE6-0419-4D8C-B55D-C76DDAE58774}" type="pres">
      <dgm:prSet presAssocID="{EE0A2F3B-ED40-4576-A529-42EBC3630754}" presName="middleNode" presStyleCnt="0"/>
      <dgm:spPr/>
    </dgm:pt>
    <dgm:pt modelId="{8E3A8529-1527-47C8-8741-E40162E3114B}" type="pres">
      <dgm:prSet presAssocID="{EE0A2F3B-ED40-4576-A529-42EBC3630754}" presName="padding" presStyleLbl="node1" presStyleIdx="5" presStyleCnt="9"/>
      <dgm:spPr/>
    </dgm:pt>
    <dgm:pt modelId="{FBEB1B71-1EE5-404C-92C2-D93B87F23C82}" type="pres">
      <dgm:prSet presAssocID="{EE0A2F3B-ED40-4576-A529-42EBC3630754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DE0B6-9DE0-4668-AA66-F9BA2A46E998}" type="pres">
      <dgm:prSet presAssocID="{6CAD8DA3-E069-4B69-8FBA-DF72EFB620C5}" presName="sibTrans" presStyleLbl="sibTrans2D1" presStyleIdx="6" presStyleCnt="8"/>
      <dgm:spPr/>
      <dgm:t>
        <a:bodyPr/>
        <a:lstStyle/>
        <a:p>
          <a:endParaRPr lang="en-US"/>
        </a:p>
      </dgm:t>
    </dgm:pt>
    <dgm:pt modelId="{927E1995-FA9A-4F65-89F4-A09687E97512}" type="pres">
      <dgm:prSet presAssocID="{630677E6-EA55-47EB-B252-BEC0E63F86CF}" presName="middleNode" presStyleCnt="0"/>
      <dgm:spPr/>
    </dgm:pt>
    <dgm:pt modelId="{4722F7F6-796F-475E-B110-76D54FAEE32D}" type="pres">
      <dgm:prSet presAssocID="{630677E6-EA55-47EB-B252-BEC0E63F86CF}" presName="padding" presStyleLbl="node1" presStyleIdx="6" presStyleCnt="9"/>
      <dgm:spPr/>
    </dgm:pt>
    <dgm:pt modelId="{1A3B9A15-6E91-494C-889F-AC909A39B925}" type="pres">
      <dgm:prSet presAssocID="{630677E6-EA55-47EB-B252-BEC0E63F86CF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625C7-2681-44E5-87A8-E26CF6A61158}" type="pres">
      <dgm:prSet presAssocID="{181D5DFE-5E58-4C5C-B520-E24A6BC7D9E1}" presName="sibTrans" presStyleLbl="sibTrans2D1" presStyleIdx="7" presStyleCnt="8"/>
      <dgm:spPr/>
      <dgm:t>
        <a:bodyPr/>
        <a:lstStyle/>
        <a:p>
          <a:endParaRPr lang="en-US"/>
        </a:p>
      </dgm:t>
    </dgm:pt>
    <dgm:pt modelId="{512AB98C-BA88-41D3-8733-266010A8D56C}" type="pres">
      <dgm:prSet presAssocID="{83E77915-9C10-4E79-BF79-F1EFE3B58281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C04EE-A0F5-48ED-B23B-1E7F53C77BD2}" type="presOf" srcId="{8C1F60D9-6F5A-4BA8-B909-796A84E34310}" destId="{82EC5F65-67E0-48A4-9540-CD51A9D5B908}" srcOrd="0" destOrd="0" presId="urn:microsoft.com/office/officeart/2005/8/layout/bProcess2"/>
    <dgm:cxn modelId="{BA4319E8-0EE1-4494-BE38-64C08C62308D}" type="presOf" srcId="{272C5009-1537-4C8E-A7CF-83B844CCDA71}" destId="{5A51A47B-DA08-4256-B544-05A836F05141}" srcOrd="0" destOrd="0" presId="urn:microsoft.com/office/officeart/2005/8/layout/bProcess2"/>
    <dgm:cxn modelId="{04FAD684-6114-4854-A6B5-77DB4889E44A}" type="presOf" srcId="{630677E6-EA55-47EB-B252-BEC0E63F86CF}" destId="{1A3B9A15-6E91-494C-889F-AC909A39B925}" srcOrd="0" destOrd="0" presId="urn:microsoft.com/office/officeart/2005/8/layout/bProcess2"/>
    <dgm:cxn modelId="{8E8FDCD7-8759-4C1D-A841-C5C356463EFC}" type="presOf" srcId="{83E77915-9C10-4E79-BF79-F1EFE3B58281}" destId="{512AB98C-BA88-41D3-8733-266010A8D56C}" srcOrd="0" destOrd="0" presId="urn:microsoft.com/office/officeart/2005/8/layout/bProcess2"/>
    <dgm:cxn modelId="{68324A20-A771-4BC7-B4C5-D8ACB82A9181}" srcId="{272C5009-1537-4C8E-A7CF-83B844CCDA71}" destId="{227F6925-5D40-43E1-8FD5-7BB2DAB7B87C}" srcOrd="2" destOrd="0" parTransId="{C29479A5-7552-4D1B-B26C-958FAE71992D}" sibTransId="{4892C68F-AC6B-4E28-9EB7-CE1C4687D760}"/>
    <dgm:cxn modelId="{92CBCFE0-8328-4C66-AA7A-A53C1BA6760E}" type="presOf" srcId="{3EEF72FE-30F7-4026-86E1-14637EF0CE47}" destId="{558A22D1-00B1-4215-8172-45F3A503F1FF}" srcOrd="0" destOrd="0" presId="urn:microsoft.com/office/officeart/2005/8/layout/bProcess2"/>
    <dgm:cxn modelId="{9859B4F5-D1D8-487C-A55B-E333150123A7}" type="presOf" srcId="{EE0A2F3B-ED40-4576-A529-42EBC3630754}" destId="{FBEB1B71-1EE5-404C-92C2-D93B87F23C82}" srcOrd="0" destOrd="0" presId="urn:microsoft.com/office/officeart/2005/8/layout/bProcess2"/>
    <dgm:cxn modelId="{80E3A93F-9C94-445F-86BB-57632C204765}" type="presOf" srcId="{93F746C5-60F9-4EDF-A600-932501D4AF84}" destId="{88866AAF-58D2-45B4-AC29-2641CE151735}" srcOrd="0" destOrd="0" presId="urn:microsoft.com/office/officeart/2005/8/layout/bProcess2"/>
    <dgm:cxn modelId="{05082A6D-0D7D-450C-8FA5-A77E207B5D7F}" type="presOf" srcId="{227F6925-5D40-43E1-8FD5-7BB2DAB7B87C}" destId="{89887D53-C8EC-4F7B-ACFB-E3C9741922D0}" srcOrd="0" destOrd="0" presId="urn:microsoft.com/office/officeart/2005/8/layout/bProcess2"/>
    <dgm:cxn modelId="{951DD686-68CD-407E-B173-F10C6536E853}" type="presOf" srcId="{A2153797-C32D-4112-9656-03CCD11696BE}" destId="{F1FF9D6B-2FEB-458E-948E-D6891E86CE21}" srcOrd="0" destOrd="0" presId="urn:microsoft.com/office/officeart/2005/8/layout/bProcess2"/>
    <dgm:cxn modelId="{3053602A-9692-473E-87BB-CD7FA6632277}" type="presOf" srcId="{169EA61F-2ED4-48A6-BBF5-C51D70BF8ACF}" destId="{90F88997-BB84-41AC-8F5D-6826FF87A31A}" srcOrd="0" destOrd="0" presId="urn:microsoft.com/office/officeart/2005/8/layout/bProcess2"/>
    <dgm:cxn modelId="{74344273-DCBD-4DE3-A92F-6C569B1D14BE}" type="presOf" srcId="{4892C68F-AC6B-4E28-9EB7-CE1C4687D760}" destId="{FF28EEA0-C2D7-4233-8F80-D7F643AC2985}" srcOrd="0" destOrd="0" presId="urn:microsoft.com/office/officeart/2005/8/layout/bProcess2"/>
    <dgm:cxn modelId="{6FC1FDB2-3192-4D20-8E7D-C5B857F8AA27}" srcId="{272C5009-1537-4C8E-A7CF-83B844CCDA71}" destId="{83E77915-9C10-4E79-BF79-F1EFE3B58281}" srcOrd="8" destOrd="0" parTransId="{CAF8141C-5781-4A70-BCDF-C3AE6503E092}" sibTransId="{CAED9513-9717-475E-A0EC-0628620C505B}"/>
    <dgm:cxn modelId="{7DAABEE7-94A2-4BEF-BAA5-FDEB13790CF2}" srcId="{272C5009-1537-4C8E-A7CF-83B844CCDA71}" destId="{EE0A2F3B-ED40-4576-A529-42EBC3630754}" srcOrd="6" destOrd="0" parTransId="{52A1D984-F5AC-4CA1-8BF1-9D6762F57655}" sibTransId="{6CAD8DA3-E069-4B69-8FBA-DF72EFB620C5}"/>
    <dgm:cxn modelId="{B7E63C98-D9E1-4392-8F9F-0FC1DE3FC539}" type="presOf" srcId="{12E6E04F-920D-49B1-AD21-BFB5B118070A}" destId="{861C12DE-5191-4779-8382-8B4A21F02015}" srcOrd="0" destOrd="0" presId="urn:microsoft.com/office/officeart/2005/8/layout/bProcess2"/>
    <dgm:cxn modelId="{666B64A2-2791-4F1A-A297-75DA10DA4488}" type="presOf" srcId="{181D5DFE-5E58-4C5C-B520-E24A6BC7D9E1}" destId="{015625C7-2681-44E5-87A8-E26CF6A61158}" srcOrd="0" destOrd="0" presId="urn:microsoft.com/office/officeart/2005/8/layout/bProcess2"/>
    <dgm:cxn modelId="{8AB73551-2719-4738-A245-31CB45D653AB}" srcId="{272C5009-1537-4C8E-A7CF-83B844CCDA71}" destId="{630677E6-EA55-47EB-B252-BEC0E63F86CF}" srcOrd="7" destOrd="0" parTransId="{C7D6DCBF-2B6A-4EBE-A70B-B6CD3EF02E0F}" sibTransId="{181D5DFE-5E58-4C5C-B520-E24A6BC7D9E1}"/>
    <dgm:cxn modelId="{81FE12C1-1B2B-4E26-B5E4-952F54261A1E}" type="presOf" srcId="{3B91DE78-A2B5-4D7A-B29F-8BABB8545333}" destId="{EA670DEF-FD8E-4714-893F-A8A9D60FC65E}" srcOrd="0" destOrd="0" presId="urn:microsoft.com/office/officeart/2005/8/layout/bProcess2"/>
    <dgm:cxn modelId="{5D550A4F-8213-44D0-80AC-24E800D9EF24}" srcId="{272C5009-1537-4C8E-A7CF-83B844CCDA71}" destId="{3B91DE78-A2B5-4D7A-B29F-8BABB8545333}" srcOrd="5" destOrd="0" parTransId="{85077835-5F19-49DE-95F3-E017989EAA7E}" sibTransId="{8C1F60D9-6F5A-4BA8-B909-796A84E34310}"/>
    <dgm:cxn modelId="{59BCACD1-4843-4382-8BF4-AF17ED14E076}" srcId="{272C5009-1537-4C8E-A7CF-83B844CCDA71}" destId="{93F746C5-60F9-4EDF-A600-932501D4AF84}" srcOrd="1" destOrd="0" parTransId="{5046C9FB-A06A-48DD-9495-6FCA02EC4FB2}" sibTransId="{636DFA0A-7137-4836-A50E-89EA8A5C445D}"/>
    <dgm:cxn modelId="{5564CDD1-109A-482B-9E39-EC942A876783}" type="presOf" srcId="{2C61E947-649D-48CF-AA60-44505A524B97}" destId="{CD8F3AF5-07BB-49F0-8051-1EC31111B44D}" srcOrd="0" destOrd="0" presId="urn:microsoft.com/office/officeart/2005/8/layout/bProcess2"/>
    <dgm:cxn modelId="{EF026E83-5413-4162-AA2B-18651A177BBA}" srcId="{272C5009-1537-4C8E-A7CF-83B844CCDA71}" destId="{B972792E-D086-4F41-90AB-EA943951A450}" srcOrd="4" destOrd="0" parTransId="{F7C97D7B-518E-4E40-B37E-793885CE0B84}" sibTransId="{12E6E04F-920D-49B1-AD21-BFB5B118070A}"/>
    <dgm:cxn modelId="{BCF8C757-A637-4428-9D38-5966A7C46C7A}" srcId="{272C5009-1537-4C8E-A7CF-83B844CCDA71}" destId="{3EEF72FE-30F7-4026-86E1-14637EF0CE47}" srcOrd="3" destOrd="0" parTransId="{6C54C2E0-1864-4776-896A-561F4CD82B1A}" sibTransId="{169EA61F-2ED4-48A6-BBF5-C51D70BF8ACF}"/>
    <dgm:cxn modelId="{D3B8847D-F081-42C8-B59D-E6536D2AA843}" type="presOf" srcId="{636DFA0A-7137-4836-A50E-89EA8A5C445D}" destId="{750D28AF-59D1-4431-BF64-B97F00D75156}" srcOrd="0" destOrd="0" presId="urn:microsoft.com/office/officeart/2005/8/layout/bProcess2"/>
    <dgm:cxn modelId="{8BD9A5E6-DB37-428F-A553-AC1AE537A25C}" type="presOf" srcId="{B972792E-D086-4F41-90AB-EA943951A450}" destId="{9212EC54-F1B2-46DA-B708-D854AA5CD43C}" srcOrd="0" destOrd="0" presId="urn:microsoft.com/office/officeart/2005/8/layout/bProcess2"/>
    <dgm:cxn modelId="{2F87F521-A893-43CD-AF49-00D9742A79C1}" type="presOf" srcId="{6CAD8DA3-E069-4B69-8FBA-DF72EFB620C5}" destId="{184DE0B6-9DE0-4668-AA66-F9BA2A46E998}" srcOrd="0" destOrd="0" presId="urn:microsoft.com/office/officeart/2005/8/layout/bProcess2"/>
    <dgm:cxn modelId="{57835C76-9586-4CDD-9B72-CF45B35F03D9}" srcId="{272C5009-1537-4C8E-A7CF-83B844CCDA71}" destId="{A2153797-C32D-4112-9656-03CCD11696BE}" srcOrd="0" destOrd="0" parTransId="{635650F4-0607-47B8-B29F-BDFD7E6CFEBD}" sibTransId="{2C61E947-649D-48CF-AA60-44505A524B97}"/>
    <dgm:cxn modelId="{C06F7640-828A-4049-83DE-8BFEF8CAEE05}" type="presParOf" srcId="{5A51A47B-DA08-4256-B544-05A836F05141}" destId="{F1FF9D6B-2FEB-458E-948E-D6891E86CE21}" srcOrd="0" destOrd="0" presId="urn:microsoft.com/office/officeart/2005/8/layout/bProcess2"/>
    <dgm:cxn modelId="{A0D25E0A-D422-4AB7-B721-EBE59B4FBECB}" type="presParOf" srcId="{5A51A47B-DA08-4256-B544-05A836F05141}" destId="{CD8F3AF5-07BB-49F0-8051-1EC31111B44D}" srcOrd="1" destOrd="0" presId="urn:microsoft.com/office/officeart/2005/8/layout/bProcess2"/>
    <dgm:cxn modelId="{A9C2324C-2FB2-4155-9B14-FEB3D5470AC3}" type="presParOf" srcId="{5A51A47B-DA08-4256-B544-05A836F05141}" destId="{1ABCA1BB-D081-49D8-BFC7-F06E26BFCA35}" srcOrd="2" destOrd="0" presId="urn:microsoft.com/office/officeart/2005/8/layout/bProcess2"/>
    <dgm:cxn modelId="{0C6A3EE8-EB4F-4053-96D3-112058542ADC}" type="presParOf" srcId="{1ABCA1BB-D081-49D8-BFC7-F06E26BFCA35}" destId="{BA38A7AE-314F-4B3A-BAC5-E1995F3C6837}" srcOrd="0" destOrd="0" presId="urn:microsoft.com/office/officeart/2005/8/layout/bProcess2"/>
    <dgm:cxn modelId="{D4918F48-F178-45A6-8DCF-CA010DC34DDE}" type="presParOf" srcId="{1ABCA1BB-D081-49D8-BFC7-F06E26BFCA35}" destId="{88866AAF-58D2-45B4-AC29-2641CE151735}" srcOrd="1" destOrd="0" presId="urn:microsoft.com/office/officeart/2005/8/layout/bProcess2"/>
    <dgm:cxn modelId="{7BFE3E9D-D8E0-4ACE-94BD-FD327876ACF4}" type="presParOf" srcId="{5A51A47B-DA08-4256-B544-05A836F05141}" destId="{750D28AF-59D1-4431-BF64-B97F00D75156}" srcOrd="3" destOrd="0" presId="urn:microsoft.com/office/officeart/2005/8/layout/bProcess2"/>
    <dgm:cxn modelId="{ECC0C605-01AC-4C00-A4C7-737588342AEC}" type="presParOf" srcId="{5A51A47B-DA08-4256-B544-05A836F05141}" destId="{2FE9E3FA-76E7-41E9-9B15-0083408AA87F}" srcOrd="4" destOrd="0" presId="urn:microsoft.com/office/officeart/2005/8/layout/bProcess2"/>
    <dgm:cxn modelId="{3940741C-395D-4143-A3C9-40434CB34B47}" type="presParOf" srcId="{2FE9E3FA-76E7-41E9-9B15-0083408AA87F}" destId="{E5D0E424-DC7B-4B09-978D-1FF9928F3F72}" srcOrd="0" destOrd="0" presId="urn:microsoft.com/office/officeart/2005/8/layout/bProcess2"/>
    <dgm:cxn modelId="{BBEF3E5A-D488-4723-9EB6-F939FD486FCF}" type="presParOf" srcId="{2FE9E3FA-76E7-41E9-9B15-0083408AA87F}" destId="{89887D53-C8EC-4F7B-ACFB-E3C9741922D0}" srcOrd="1" destOrd="0" presId="urn:microsoft.com/office/officeart/2005/8/layout/bProcess2"/>
    <dgm:cxn modelId="{20764523-A96B-4DF9-B77E-A344B90215CA}" type="presParOf" srcId="{5A51A47B-DA08-4256-B544-05A836F05141}" destId="{FF28EEA0-C2D7-4233-8F80-D7F643AC2985}" srcOrd="5" destOrd="0" presId="urn:microsoft.com/office/officeart/2005/8/layout/bProcess2"/>
    <dgm:cxn modelId="{EEA599D6-4052-4430-A155-BC2471F099CA}" type="presParOf" srcId="{5A51A47B-DA08-4256-B544-05A836F05141}" destId="{F601B498-EB4E-47E1-94AE-6974FEC175DE}" srcOrd="6" destOrd="0" presId="urn:microsoft.com/office/officeart/2005/8/layout/bProcess2"/>
    <dgm:cxn modelId="{C971DF1E-BF20-44EA-BA50-592D794EC3F0}" type="presParOf" srcId="{F601B498-EB4E-47E1-94AE-6974FEC175DE}" destId="{D793C63E-0A79-431C-9C4A-6943C243702E}" srcOrd="0" destOrd="0" presId="urn:microsoft.com/office/officeart/2005/8/layout/bProcess2"/>
    <dgm:cxn modelId="{65126EBD-EDDF-4381-9155-C3014B7694AF}" type="presParOf" srcId="{F601B498-EB4E-47E1-94AE-6974FEC175DE}" destId="{558A22D1-00B1-4215-8172-45F3A503F1FF}" srcOrd="1" destOrd="0" presId="urn:microsoft.com/office/officeart/2005/8/layout/bProcess2"/>
    <dgm:cxn modelId="{6CBD4BD8-9721-4B82-BD50-A880967ECA20}" type="presParOf" srcId="{5A51A47B-DA08-4256-B544-05A836F05141}" destId="{90F88997-BB84-41AC-8F5D-6826FF87A31A}" srcOrd="7" destOrd="0" presId="urn:microsoft.com/office/officeart/2005/8/layout/bProcess2"/>
    <dgm:cxn modelId="{7519A892-AABC-46D7-8C7D-265A3883B309}" type="presParOf" srcId="{5A51A47B-DA08-4256-B544-05A836F05141}" destId="{9BFDF470-E01A-40E0-A08D-E05D532A9124}" srcOrd="8" destOrd="0" presId="urn:microsoft.com/office/officeart/2005/8/layout/bProcess2"/>
    <dgm:cxn modelId="{BC4CF928-4A5A-4BE9-BDC0-6C2C4A5C1990}" type="presParOf" srcId="{9BFDF470-E01A-40E0-A08D-E05D532A9124}" destId="{F09C751E-1FA2-4EA3-8DC6-44013478DD6D}" srcOrd="0" destOrd="0" presId="urn:microsoft.com/office/officeart/2005/8/layout/bProcess2"/>
    <dgm:cxn modelId="{006878C2-DA6C-4C07-920C-84F906E7AC6E}" type="presParOf" srcId="{9BFDF470-E01A-40E0-A08D-E05D532A9124}" destId="{9212EC54-F1B2-46DA-B708-D854AA5CD43C}" srcOrd="1" destOrd="0" presId="urn:microsoft.com/office/officeart/2005/8/layout/bProcess2"/>
    <dgm:cxn modelId="{606EA417-A711-4DBD-82FE-0BAADE253B8D}" type="presParOf" srcId="{5A51A47B-DA08-4256-B544-05A836F05141}" destId="{861C12DE-5191-4779-8382-8B4A21F02015}" srcOrd="9" destOrd="0" presId="urn:microsoft.com/office/officeart/2005/8/layout/bProcess2"/>
    <dgm:cxn modelId="{7E41C736-6667-4A8E-9969-3EAAD7ED6489}" type="presParOf" srcId="{5A51A47B-DA08-4256-B544-05A836F05141}" destId="{2EB34A1C-1BA4-4865-8E95-EBBD451EC285}" srcOrd="10" destOrd="0" presId="urn:microsoft.com/office/officeart/2005/8/layout/bProcess2"/>
    <dgm:cxn modelId="{77A98632-4E15-4E9A-8630-FB1BAF085A28}" type="presParOf" srcId="{2EB34A1C-1BA4-4865-8E95-EBBD451EC285}" destId="{A1AE8B6B-B279-4778-9311-438F8612AC1F}" srcOrd="0" destOrd="0" presId="urn:microsoft.com/office/officeart/2005/8/layout/bProcess2"/>
    <dgm:cxn modelId="{8502EEB4-072E-4D62-B511-D9A983E9F173}" type="presParOf" srcId="{2EB34A1C-1BA4-4865-8E95-EBBD451EC285}" destId="{EA670DEF-FD8E-4714-893F-A8A9D60FC65E}" srcOrd="1" destOrd="0" presId="urn:microsoft.com/office/officeart/2005/8/layout/bProcess2"/>
    <dgm:cxn modelId="{A09EC568-EB87-444D-AE2B-757C2DD30B65}" type="presParOf" srcId="{5A51A47B-DA08-4256-B544-05A836F05141}" destId="{82EC5F65-67E0-48A4-9540-CD51A9D5B908}" srcOrd="11" destOrd="0" presId="urn:microsoft.com/office/officeart/2005/8/layout/bProcess2"/>
    <dgm:cxn modelId="{873863E6-0FC1-41C8-ADC7-FDC3F11A0A2B}" type="presParOf" srcId="{5A51A47B-DA08-4256-B544-05A836F05141}" destId="{A1DA8DE6-0419-4D8C-B55D-C76DDAE58774}" srcOrd="12" destOrd="0" presId="urn:microsoft.com/office/officeart/2005/8/layout/bProcess2"/>
    <dgm:cxn modelId="{5073754B-5C75-4063-8B91-47169CCB4D22}" type="presParOf" srcId="{A1DA8DE6-0419-4D8C-B55D-C76DDAE58774}" destId="{8E3A8529-1527-47C8-8741-E40162E3114B}" srcOrd="0" destOrd="0" presId="urn:microsoft.com/office/officeart/2005/8/layout/bProcess2"/>
    <dgm:cxn modelId="{77305FD8-34F3-4082-8278-9DEAB677E9B2}" type="presParOf" srcId="{A1DA8DE6-0419-4D8C-B55D-C76DDAE58774}" destId="{FBEB1B71-1EE5-404C-92C2-D93B87F23C82}" srcOrd="1" destOrd="0" presId="urn:microsoft.com/office/officeart/2005/8/layout/bProcess2"/>
    <dgm:cxn modelId="{0E6EFFE0-B69D-427E-BD30-C86C61A50092}" type="presParOf" srcId="{5A51A47B-DA08-4256-B544-05A836F05141}" destId="{184DE0B6-9DE0-4668-AA66-F9BA2A46E998}" srcOrd="13" destOrd="0" presId="urn:microsoft.com/office/officeart/2005/8/layout/bProcess2"/>
    <dgm:cxn modelId="{C91D369F-10A7-46DA-8371-CA1E17E74BEF}" type="presParOf" srcId="{5A51A47B-DA08-4256-B544-05A836F05141}" destId="{927E1995-FA9A-4F65-89F4-A09687E97512}" srcOrd="14" destOrd="0" presId="urn:microsoft.com/office/officeart/2005/8/layout/bProcess2"/>
    <dgm:cxn modelId="{95A53B21-12AE-4C67-95F7-5CB6373E5B61}" type="presParOf" srcId="{927E1995-FA9A-4F65-89F4-A09687E97512}" destId="{4722F7F6-796F-475E-B110-76D54FAEE32D}" srcOrd="0" destOrd="0" presId="urn:microsoft.com/office/officeart/2005/8/layout/bProcess2"/>
    <dgm:cxn modelId="{05E69580-95C9-4ED1-B05B-1A621EFA3528}" type="presParOf" srcId="{927E1995-FA9A-4F65-89F4-A09687E97512}" destId="{1A3B9A15-6E91-494C-889F-AC909A39B925}" srcOrd="1" destOrd="0" presId="urn:microsoft.com/office/officeart/2005/8/layout/bProcess2"/>
    <dgm:cxn modelId="{E6415608-D2DF-44B6-8731-44D6570BF796}" type="presParOf" srcId="{5A51A47B-DA08-4256-B544-05A836F05141}" destId="{015625C7-2681-44E5-87A8-E26CF6A61158}" srcOrd="15" destOrd="0" presId="urn:microsoft.com/office/officeart/2005/8/layout/bProcess2"/>
    <dgm:cxn modelId="{E34DF996-C440-4BF9-B517-00742BF4C896}" type="presParOf" srcId="{5A51A47B-DA08-4256-B544-05A836F05141}" destId="{512AB98C-BA88-41D3-8733-266010A8D56C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892B2E49-014F-4A7C-9594-31A292F7DC4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3473412-98D1-4B02-8B46-98E63A696008}">
      <dgm:prSet phldrT="[Text]"/>
      <dgm:spPr/>
      <dgm:t>
        <a:bodyPr/>
        <a:lstStyle/>
        <a:p>
          <a:r>
            <a:rPr lang="en-US" dirty="0" smtClean="0"/>
            <a:t>Combine</a:t>
          </a:r>
          <a:endParaRPr lang="en-US" dirty="0"/>
        </a:p>
      </dgm:t>
    </dgm:pt>
    <dgm:pt modelId="{47B5D232-B84A-495B-B799-AEE221460CC1}" type="parTrans" cxnId="{15610BBF-8C25-42AA-BDE3-185CB37FF8E4}">
      <dgm:prSet/>
      <dgm:spPr/>
      <dgm:t>
        <a:bodyPr/>
        <a:lstStyle/>
        <a:p>
          <a:endParaRPr lang="en-US"/>
        </a:p>
      </dgm:t>
    </dgm:pt>
    <dgm:pt modelId="{2F590BE5-70EA-469C-BD6D-D53B9FD85B8B}" type="sibTrans" cxnId="{15610BBF-8C25-42AA-BDE3-185CB37FF8E4}">
      <dgm:prSet/>
      <dgm:spPr/>
      <dgm:t>
        <a:bodyPr/>
        <a:lstStyle/>
        <a:p>
          <a:endParaRPr lang="en-US"/>
        </a:p>
      </dgm:t>
    </dgm:pt>
    <dgm:pt modelId="{45322AB1-61D8-48B6-AB15-D0FF5B01011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GPU Reduce</a:t>
          </a:r>
          <a:endParaRPr lang="en-US" dirty="0"/>
        </a:p>
      </dgm:t>
    </dgm:pt>
    <dgm:pt modelId="{AE66CEC9-0CE7-4B6A-A1CF-3FDDD00EE11F}" type="parTrans" cxnId="{70C2E25D-0615-4964-B644-9BCF05689DA4}">
      <dgm:prSet/>
      <dgm:spPr/>
      <dgm:t>
        <a:bodyPr/>
        <a:lstStyle/>
        <a:p>
          <a:endParaRPr lang="en-US"/>
        </a:p>
      </dgm:t>
    </dgm:pt>
    <dgm:pt modelId="{918AA6E6-EE4C-40E2-BBFE-6AB9E586F1E3}" type="sibTrans" cxnId="{70C2E25D-0615-4964-B644-9BCF05689DA4}">
      <dgm:prSet/>
      <dgm:spPr/>
      <dgm:t>
        <a:bodyPr/>
        <a:lstStyle/>
        <a:p>
          <a:endParaRPr lang="en-US"/>
        </a:p>
      </dgm:t>
    </dgm:pt>
    <dgm:pt modelId="{16330E3B-CC9B-4706-B800-CDC8227F2996}">
      <dgm:prSet phldrT="[Text]"/>
      <dgm:spPr/>
      <dgm:t>
        <a:bodyPr/>
        <a:lstStyle/>
        <a:p>
          <a:r>
            <a:rPr lang="en-US" dirty="0" smtClean="0"/>
            <a:t>CPU Reduce</a:t>
          </a:r>
          <a:endParaRPr lang="en-US" dirty="0"/>
        </a:p>
      </dgm:t>
    </dgm:pt>
    <dgm:pt modelId="{003EB649-27EC-466C-90A2-8713D800786F}" type="parTrans" cxnId="{7F157F27-1280-4E08-977C-BF6EE61E0B66}">
      <dgm:prSet/>
      <dgm:spPr/>
      <dgm:t>
        <a:bodyPr/>
        <a:lstStyle/>
        <a:p>
          <a:endParaRPr lang="en-US"/>
        </a:p>
      </dgm:t>
    </dgm:pt>
    <dgm:pt modelId="{AA621762-3DAF-4266-BE41-F67C213BB7FD}" type="sibTrans" cxnId="{7F157F27-1280-4E08-977C-BF6EE61E0B66}">
      <dgm:prSet/>
      <dgm:spPr/>
      <dgm:t>
        <a:bodyPr/>
        <a:lstStyle/>
        <a:p>
          <a:endParaRPr lang="en-US"/>
        </a:p>
      </dgm:t>
    </dgm:pt>
    <dgm:pt modelId="{EEF0B379-86B7-482A-973E-29B715F924E2}" type="pres">
      <dgm:prSet presAssocID="{892B2E49-014F-4A7C-9594-31A292F7DC4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71A87F8-D13C-42B4-A521-3AF1BE444BB8}" type="pres">
      <dgm:prSet presAssocID="{93473412-98D1-4B02-8B46-98E63A69600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FC9B6-A5B2-47B2-9B24-1494BCA74EDF}" type="pres">
      <dgm:prSet presAssocID="{93473412-98D1-4B02-8B46-98E63A696008}" presName="gear1srcNode" presStyleLbl="node1" presStyleIdx="0" presStyleCnt="3"/>
      <dgm:spPr/>
      <dgm:t>
        <a:bodyPr/>
        <a:lstStyle/>
        <a:p>
          <a:endParaRPr lang="en-US"/>
        </a:p>
      </dgm:t>
    </dgm:pt>
    <dgm:pt modelId="{404FB56B-9EB7-41BB-B38A-C3B0104D4288}" type="pres">
      <dgm:prSet presAssocID="{93473412-98D1-4B02-8B46-98E63A696008}" presName="gear1dstNode" presStyleLbl="node1" presStyleIdx="0" presStyleCnt="3"/>
      <dgm:spPr/>
      <dgm:t>
        <a:bodyPr/>
        <a:lstStyle/>
        <a:p>
          <a:endParaRPr lang="en-US"/>
        </a:p>
      </dgm:t>
    </dgm:pt>
    <dgm:pt modelId="{2A8C270C-CEB4-4817-A1BB-F0F9D562356D}" type="pres">
      <dgm:prSet presAssocID="{45322AB1-61D8-48B6-AB15-D0FF5B01011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8E7A2-D73C-46A3-88C8-9DF6E6AAB8CE}" type="pres">
      <dgm:prSet presAssocID="{45322AB1-61D8-48B6-AB15-D0FF5B010119}" presName="gear2srcNode" presStyleLbl="node1" presStyleIdx="1" presStyleCnt="3"/>
      <dgm:spPr/>
      <dgm:t>
        <a:bodyPr/>
        <a:lstStyle/>
        <a:p>
          <a:endParaRPr lang="en-US"/>
        </a:p>
      </dgm:t>
    </dgm:pt>
    <dgm:pt modelId="{C4734008-9B0A-4E7D-9ACE-9B505715A80F}" type="pres">
      <dgm:prSet presAssocID="{45322AB1-61D8-48B6-AB15-D0FF5B010119}" presName="gear2dstNode" presStyleLbl="node1" presStyleIdx="1" presStyleCnt="3"/>
      <dgm:spPr/>
      <dgm:t>
        <a:bodyPr/>
        <a:lstStyle/>
        <a:p>
          <a:endParaRPr lang="en-US"/>
        </a:p>
      </dgm:t>
    </dgm:pt>
    <dgm:pt modelId="{3C49371C-80A8-4157-8FDC-0B45740DF82C}" type="pres">
      <dgm:prSet presAssocID="{16330E3B-CC9B-4706-B800-CDC8227F2996}" presName="gear3" presStyleLbl="node1" presStyleIdx="2" presStyleCnt="3"/>
      <dgm:spPr/>
      <dgm:t>
        <a:bodyPr/>
        <a:lstStyle/>
        <a:p>
          <a:endParaRPr lang="en-US"/>
        </a:p>
      </dgm:t>
    </dgm:pt>
    <dgm:pt modelId="{1EE7B627-9079-41E9-9623-AB0AFED7720A}" type="pres">
      <dgm:prSet presAssocID="{16330E3B-CC9B-4706-B800-CDC8227F299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0B71-BCF9-4657-8141-8DB4B1181380}" type="pres">
      <dgm:prSet presAssocID="{16330E3B-CC9B-4706-B800-CDC8227F2996}" presName="gear3srcNode" presStyleLbl="node1" presStyleIdx="2" presStyleCnt="3"/>
      <dgm:spPr/>
      <dgm:t>
        <a:bodyPr/>
        <a:lstStyle/>
        <a:p>
          <a:endParaRPr lang="en-US"/>
        </a:p>
      </dgm:t>
    </dgm:pt>
    <dgm:pt modelId="{EE662884-4D6A-4DF7-9061-7D112462EE07}" type="pres">
      <dgm:prSet presAssocID="{16330E3B-CC9B-4706-B800-CDC8227F2996}" presName="gear3dstNode" presStyleLbl="node1" presStyleIdx="2" presStyleCnt="3"/>
      <dgm:spPr/>
      <dgm:t>
        <a:bodyPr/>
        <a:lstStyle/>
        <a:p>
          <a:endParaRPr lang="en-US"/>
        </a:p>
      </dgm:t>
    </dgm:pt>
    <dgm:pt modelId="{2A226327-09E6-4E7D-86E9-6E2BD44F7CF0}" type="pres">
      <dgm:prSet presAssocID="{2F590BE5-70EA-469C-BD6D-D53B9FD85B8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37C24C-0F56-4658-8C85-9A1AE4A603B7}" type="pres">
      <dgm:prSet presAssocID="{918AA6E6-EE4C-40E2-BBFE-6AB9E586F1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4FA9B2D-791B-4CF5-81F0-59BB72513FC9}" type="pres">
      <dgm:prSet presAssocID="{AA621762-3DAF-4266-BE41-F67C213BB7F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5610BBF-8C25-42AA-BDE3-185CB37FF8E4}" srcId="{892B2E49-014F-4A7C-9594-31A292F7DC41}" destId="{93473412-98D1-4B02-8B46-98E63A696008}" srcOrd="0" destOrd="0" parTransId="{47B5D232-B84A-495B-B799-AEE221460CC1}" sibTransId="{2F590BE5-70EA-469C-BD6D-D53B9FD85B8B}"/>
    <dgm:cxn modelId="{C7AEC1AA-E7AC-4B83-B095-891293C3D881}" type="presOf" srcId="{93473412-98D1-4B02-8B46-98E63A696008}" destId="{A71A87F8-D13C-42B4-A521-3AF1BE444BB8}" srcOrd="0" destOrd="0" presId="urn:microsoft.com/office/officeart/2005/8/layout/gear1"/>
    <dgm:cxn modelId="{202EA0E2-580D-4BC2-9A11-02253D8C30B5}" type="presOf" srcId="{892B2E49-014F-4A7C-9594-31A292F7DC41}" destId="{EEF0B379-86B7-482A-973E-29B715F924E2}" srcOrd="0" destOrd="0" presId="urn:microsoft.com/office/officeart/2005/8/layout/gear1"/>
    <dgm:cxn modelId="{7F157F27-1280-4E08-977C-BF6EE61E0B66}" srcId="{892B2E49-014F-4A7C-9594-31A292F7DC41}" destId="{16330E3B-CC9B-4706-B800-CDC8227F2996}" srcOrd="2" destOrd="0" parTransId="{003EB649-27EC-466C-90A2-8713D800786F}" sibTransId="{AA621762-3DAF-4266-BE41-F67C213BB7FD}"/>
    <dgm:cxn modelId="{05682ECE-AAA0-4A0C-93C2-26AF8C00550C}" type="presOf" srcId="{93473412-98D1-4B02-8B46-98E63A696008}" destId="{404FB56B-9EB7-41BB-B38A-C3B0104D4288}" srcOrd="2" destOrd="0" presId="urn:microsoft.com/office/officeart/2005/8/layout/gear1"/>
    <dgm:cxn modelId="{449FCED3-CE7F-48D8-A49D-E06DC3E06BD3}" type="presOf" srcId="{45322AB1-61D8-48B6-AB15-D0FF5B010119}" destId="{C4734008-9B0A-4E7D-9ACE-9B505715A80F}" srcOrd="2" destOrd="0" presId="urn:microsoft.com/office/officeart/2005/8/layout/gear1"/>
    <dgm:cxn modelId="{A1E21FFF-E128-439F-A1E8-653E77FBC02E}" type="presOf" srcId="{16330E3B-CC9B-4706-B800-CDC8227F2996}" destId="{3C49371C-80A8-4157-8FDC-0B45740DF82C}" srcOrd="0" destOrd="0" presId="urn:microsoft.com/office/officeart/2005/8/layout/gear1"/>
    <dgm:cxn modelId="{F7943C49-6557-471F-BF16-5F17164D4D8B}" type="presOf" srcId="{918AA6E6-EE4C-40E2-BBFE-6AB9E586F1E3}" destId="{D037C24C-0F56-4658-8C85-9A1AE4A603B7}" srcOrd="0" destOrd="0" presId="urn:microsoft.com/office/officeart/2005/8/layout/gear1"/>
    <dgm:cxn modelId="{79196EAE-4284-49B0-9BDA-AF2CA95A3BCC}" type="presOf" srcId="{2F590BE5-70EA-469C-BD6D-D53B9FD85B8B}" destId="{2A226327-09E6-4E7D-86E9-6E2BD44F7CF0}" srcOrd="0" destOrd="0" presId="urn:microsoft.com/office/officeart/2005/8/layout/gear1"/>
    <dgm:cxn modelId="{733F0874-C9A4-4D47-B199-7FF0E9CAC3FC}" type="presOf" srcId="{93473412-98D1-4B02-8B46-98E63A696008}" destId="{864FC9B6-A5B2-47B2-9B24-1494BCA74EDF}" srcOrd="1" destOrd="0" presId="urn:microsoft.com/office/officeart/2005/8/layout/gear1"/>
    <dgm:cxn modelId="{D98801F0-C99E-49E3-81CE-E85681A8669C}" type="presOf" srcId="{45322AB1-61D8-48B6-AB15-D0FF5B010119}" destId="{C058E7A2-D73C-46A3-88C8-9DF6E6AAB8CE}" srcOrd="1" destOrd="0" presId="urn:microsoft.com/office/officeart/2005/8/layout/gear1"/>
    <dgm:cxn modelId="{72F91B30-EC86-497F-A4BD-3AC2F20D9249}" type="presOf" srcId="{16330E3B-CC9B-4706-B800-CDC8227F2996}" destId="{8C530B71-BCF9-4657-8141-8DB4B1181380}" srcOrd="2" destOrd="0" presId="urn:microsoft.com/office/officeart/2005/8/layout/gear1"/>
    <dgm:cxn modelId="{B3398A0B-C23E-4764-BBF0-5950C577E19A}" type="presOf" srcId="{AA621762-3DAF-4266-BE41-F67C213BB7FD}" destId="{74FA9B2D-791B-4CF5-81F0-59BB72513FC9}" srcOrd="0" destOrd="0" presId="urn:microsoft.com/office/officeart/2005/8/layout/gear1"/>
    <dgm:cxn modelId="{70C2E25D-0615-4964-B644-9BCF05689DA4}" srcId="{892B2E49-014F-4A7C-9594-31A292F7DC41}" destId="{45322AB1-61D8-48B6-AB15-D0FF5B010119}" srcOrd="1" destOrd="0" parTransId="{AE66CEC9-0CE7-4B6A-A1CF-3FDDD00EE11F}" sibTransId="{918AA6E6-EE4C-40E2-BBFE-6AB9E586F1E3}"/>
    <dgm:cxn modelId="{C4227242-A212-4F0C-88F1-4A4F211BB217}" type="presOf" srcId="{16330E3B-CC9B-4706-B800-CDC8227F2996}" destId="{EE662884-4D6A-4DF7-9061-7D112462EE07}" srcOrd="3" destOrd="0" presId="urn:microsoft.com/office/officeart/2005/8/layout/gear1"/>
    <dgm:cxn modelId="{9A5F141D-9D52-427B-8D74-9A7C4738A989}" type="presOf" srcId="{45322AB1-61D8-48B6-AB15-D0FF5B010119}" destId="{2A8C270C-CEB4-4817-A1BB-F0F9D562356D}" srcOrd="0" destOrd="0" presId="urn:microsoft.com/office/officeart/2005/8/layout/gear1"/>
    <dgm:cxn modelId="{96782844-AF65-48C6-95B1-50809BD061A7}" type="presOf" srcId="{16330E3B-CC9B-4706-B800-CDC8227F2996}" destId="{1EE7B627-9079-41E9-9623-AB0AFED7720A}" srcOrd="1" destOrd="0" presId="urn:microsoft.com/office/officeart/2005/8/layout/gear1"/>
    <dgm:cxn modelId="{2E9A1A5F-13D5-4DD8-AB79-49B4ACD5C59D}" type="presParOf" srcId="{EEF0B379-86B7-482A-973E-29B715F924E2}" destId="{A71A87F8-D13C-42B4-A521-3AF1BE444BB8}" srcOrd="0" destOrd="0" presId="urn:microsoft.com/office/officeart/2005/8/layout/gear1"/>
    <dgm:cxn modelId="{9B17CA91-4203-485B-9CF2-C5FF08DD4822}" type="presParOf" srcId="{EEF0B379-86B7-482A-973E-29B715F924E2}" destId="{864FC9B6-A5B2-47B2-9B24-1494BCA74EDF}" srcOrd="1" destOrd="0" presId="urn:microsoft.com/office/officeart/2005/8/layout/gear1"/>
    <dgm:cxn modelId="{E1398C83-99D8-4DDA-BD3E-F81D1928A506}" type="presParOf" srcId="{EEF0B379-86B7-482A-973E-29B715F924E2}" destId="{404FB56B-9EB7-41BB-B38A-C3B0104D4288}" srcOrd="2" destOrd="0" presId="urn:microsoft.com/office/officeart/2005/8/layout/gear1"/>
    <dgm:cxn modelId="{2D689D9B-EB14-407D-86EF-19E9BB578069}" type="presParOf" srcId="{EEF0B379-86B7-482A-973E-29B715F924E2}" destId="{2A8C270C-CEB4-4817-A1BB-F0F9D562356D}" srcOrd="3" destOrd="0" presId="urn:microsoft.com/office/officeart/2005/8/layout/gear1"/>
    <dgm:cxn modelId="{6052BE9C-F01B-4D66-A28A-992C39E8358D}" type="presParOf" srcId="{EEF0B379-86B7-482A-973E-29B715F924E2}" destId="{C058E7A2-D73C-46A3-88C8-9DF6E6AAB8CE}" srcOrd="4" destOrd="0" presId="urn:microsoft.com/office/officeart/2005/8/layout/gear1"/>
    <dgm:cxn modelId="{F7CA2E0E-CE40-4E8B-BB41-E986A7CE0383}" type="presParOf" srcId="{EEF0B379-86B7-482A-973E-29B715F924E2}" destId="{C4734008-9B0A-4E7D-9ACE-9B505715A80F}" srcOrd="5" destOrd="0" presId="urn:microsoft.com/office/officeart/2005/8/layout/gear1"/>
    <dgm:cxn modelId="{325C9F2B-F6AD-4A91-8CD8-82C17A43CA0D}" type="presParOf" srcId="{EEF0B379-86B7-482A-973E-29B715F924E2}" destId="{3C49371C-80A8-4157-8FDC-0B45740DF82C}" srcOrd="6" destOrd="0" presId="urn:microsoft.com/office/officeart/2005/8/layout/gear1"/>
    <dgm:cxn modelId="{0EDA41AD-E9E9-40FF-9568-5BDDC157AF66}" type="presParOf" srcId="{EEF0B379-86B7-482A-973E-29B715F924E2}" destId="{1EE7B627-9079-41E9-9623-AB0AFED7720A}" srcOrd="7" destOrd="0" presId="urn:microsoft.com/office/officeart/2005/8/layout/gear1"/>
    <dgm:cxn modelId="{F722548D-48B3-4FE3-BA58-88F5BDCE3B2B}" type="presParOf" srcId="{EEF0B379-86B7-482A-973E-29B715F924E2}" destId="{8C530B71-BCF9-4657-8141-8DB4B1181380}" srcOrd="8" destOrd="0" presId="urn:microsoft.com/office/officeart/2005/8/layout/gear1"/>
    <dgm:cxn modelId="{EA0A08C6-DEA0-4808-9D0F-397F499B1537}" type="presParOf" srcId="{EEF0B379-86B7-482A-973E-29B715F924E2}" destId="{EE662884-4D6A-4DF7-9061-7D112462EE07}" srcOrd="9" destOrd="0" presId="urn:microsoft.com/office/officeart/2005/8/layout/gear1"/>
    <dgm:cxn modelId="{F04D1D9D-9FC5-42F2-86CC-DA736A3CCE02}" type="presParOf" srcId="{EEF0B379-86B7-482A-973E-29B715F924E2}" destId="{2A226327-09E6-4E7D-86E9-6E2BD44F7CF0}" srcOrd="10" destOrd="0" presId="urn:microsoft.com/office/officeart/2005/8/layout/gear1"/>
    <dgm:cxn modelId="{1DB59297-AF00-4BEB-9247-22A6E432D377}" type="presParOf" srcId="{EEF0B379-86B7-482A-973E-29B715F924E2}" destId="{D037C24C-0F56-4658-8C85-9A1AE4A603B7}" srcOrd="11" destOrd="0" presId="urn:microsoft.com/office/officeart/2005/8/layout/gear1"/>
    <dgm:cxn modelId="{51D33604-E921-4AE8-83AD-4C9ABB585E52}" type="presParOf" srcId="{EEF0B379-86B7-482A-973E-29B715F924E2}" destId="{74FA9B2D-791B-4CF5-81F0-59BB72513FC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272C5009-1537-4C8E-A7CF-83B844CCDA7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153797-C32D-4112-9656-03CCD11696BE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35650F4-0607-47B8-B29F-BDFD7E6CFEBD}" type="parTrans" cxnId="{57835C76-9586-4CDD-9B72-CF45B35F03D9}">
      <dgm:prSet/>
      <dgm:spPr/>
      <dgm:t>
        <a:bodyPr/>
        <a:lstStyle/>
        <a:p>
          <a:endParaRPr lang="en-US"/>
        </a:p>
      </dgm:t>
    </dgm:pt>
    <dgm:pt modelId="{2C61E947-649D-48CF-AA60-44505A524B97}" type="sibTrans" cxnId="{57835C76-9586-4CDD-9B72-CF45B35F03D9}">
      <dgm:prSet/>
      <dgm:spPr/>
      <dgm:t>
        <a:bodyPr/>
        <a:lstStyle/>
        <a:p>
          <a:endParaRPr lang="en-US"/>
        </a:p>
      </dgm:t>
    </dgm:pt>
    <dgm:pt modelId="{93F746C5-60F9-4EDF-A600-932501D4AF84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5046C9FB-A06A-48DD-9495-6FCA02EC4FB2}" type="parTrans" cxnId="{59BCACD1-4843-4382-8BF4-AF17ED14E076}">
      <dgm:prSet/>
      <dgm:spPr/>
      <dgm:t>
        <a:bodyPr/>
        <a:lstStyle/>
        <a:p>
          <a:endParaRPr lang="en-US"/>
        </a:p>
      </dgm:t>
    </dgm:pt>
    <dgm:pt modelId="{636DFA0A-7137-4836-A50E-89EA8A5C445D}" type="sibTrans" cxnId="{59BCACD1-4843-4382-8BF4-AF17ED14E076}">
      <dgm:prSet/>
      <dgm:spPr/>
      <dgm:t>
        <a:bodyPr/>
        <a:lstStyle/>
        <a:p>
          <a:endParaRPr lang="en-US"/>
        </a:p>
      </dgm:t>
    </dgm:pt>
    <dgm:pt modelId="{227F6925-5D40-43E1-8FD5-7BB2DAB7B87C}">
      <dgm:prSet phldrT="[Text]"/>
      <dgm:spPr/>
      <dgm:t>
        <a:bodyPr/>
        <a:lstStyle/>
        <a:p>
          <a:r>
            <a:rPr lang="en-US" dirty="0" smtClean="0"/>
            <a:t>16</a:t>
          </a:r>
          <a:endParaRPr lang="en-US" dirty="0"/>
        </a:p>
      </dgm:t>
    </dgm:pt>
    <dgm:pt modelId="{C29479A5-7552-4D1B-B26C-958FAE71992D}" type="parTrans" cxnId="{68324A20-A771-4BC7-B4C5-D8ACB82A9181}">
      <dgm:prSet/>
      <dgm:spPr/>
      <dgm:t>
        <a:bodyPr/>
        <a:lstStyle/>
        <a:p>
          <a:endParaRPr lang="en-US"/>
        </a:p>
      </dgm:t>
    </dgm:pt>
    <dgm:pt modelId="{4892C68F-AC6B-4E28-9EB7-CE1C4687D760}" type="sibTrans" cxnId="{68324A20-A771-4BC7-B4C5-D8ACB82A9181}">
      <dgm:prSet/>
      <dgm:spPr/>
      <dgm:t>
        <a:bodyPr/>
        <a:lstStyle/>
        <a:p>
          <a:endParaRPr lang="en-US"/>
        </a:p>
      </dgm:t>
    </dgm:pt>
    <dgm:pt modelId="{3EEF72FE-30F7-4026-86E1-14637EF0CE47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C54C2E0-1864-4776-896A-561F4CD82B1A}" type="parTrans" cxnId="{BCF8C757-A637-4428-9D38-5966A7C46C7A}">
      <dgm:prSet/>
      <dgm:spPr/>
      <dgm:t>
        <a:bodyPr/>
        <a:lstStyle/>
        <a:p>
          <a:endParaRPr lang="en-US"/>
        </a:p>
      </dgm:t>
    </dgm:pt>
    <dgm:pt modelId="{169EA61F-2ED4-48A6-BBF5-C51D70BF8ACF}" type="sibTrans" cxnId="{BCF8C757-A637-4428-9D38-5966A7C46C7A}">
      <dgm:prSet/>
      <dgm:spPr/>
      <dgm:t>
        <a:bodyPr/>
        <a:lstStyle/>
        <a:p>
          <a:endParaRPr lang="en-US"/>
        </a:p>
      </dgm:t>
    </dgm:pt>
    <dgm:pt modelId="{B972792E-D086-4F41-90AB-EA943951A45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7C97D7B-518E-4E40-B37E-793885CE0B84}" type="parTrans" cxnId="{EF026E83-5413-4162-AA2B-18651A177BBA}">
      <dgm:prSet/>
      <dgm:spPr/>
      <dgm:t>
        <a:bodyPr/>
        <a:lstStyle/>
        <a:p>
          <a:endParaRPr lang="en-US"/>
        </a:p>
      </dgm:t>
    </dgm:pt>
    <dgm:pt modelId="{12E6E04F-920D-49B1-AD21-BFB5B118070A}" type="sibTrans" cxnId="{EF026E83-5413-4162-AA2B-18651A177BBA}">
      <dgm:prSet/>
      <dgm:spPr/>
      <dgm:t>
        <a:bodyPr/>
        <a:lstStyle/>
        <a:p>
          <a:endParaRPr lang="en-US"/>
        </a:p>
      </dgm:t>
    </dgm:pt>
    <dgm:pt modelId="{3B91DE78-A2B5-4D7A-B29F-8BABB8545333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85077835-5F19-49DE-95F3-E017989EAA7E}" type="parTrans" cxnId="{5D550A4F-8213-44D0-80AC-24E800D9EF24}">
      <dgm:prSet/>
      <dgm:spPr/>
      <dgm:t>
        <a:bodyPr/>
        <a:lstStyle/>
        <a:p>
          <a:endParaRPr lang="en-US"/>
        </a:p>
      </dgm:t>
    </dgm:pt>
    <dgm:pt modelId="{8C1F60D9-6F5A-4BA8-B909-796A84E34310}" type="sibTrans" cxnId="{5D550A4F-8213-44D0-80AC-24E800D9EF24}">
      <dgm:prSet/>
      <dgm:spPr/>
      <dgm:t>
        <a:bodyPr/>
        <a:lstStyle/>
        <a:p>
          <a:endParaRPr lang="en-US"/>
        </a:p>
      </dgm:t>
    </dgm:pt>
    <dgm:pt modelId="{EE0A2F3B-ED40-4576-A529-42EBC363075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2A1D984-F5AC-4CA1-8BF1-9D6762F57655}" type="parTrans" cxnId="{7DAABEE7-94A2-4BEF-BAA5-FDEB13790CF2}">
      <dgm:prSet/>
      <dgm:spPr/>
      <dgm:t>
        <a:bodyPr/>
        <a:lstStyle/>
        <a:p>
          <a:endParaRPr lang="en-US"/>
        </a:p>
      </dgm:t>
    </dgm:pt>
    <dgm:pt modelId="{6CAD8DA3-E069-4B69-8FBA-DF72EFB620C5}" type="sibTrans" cxnId="{7DAABEE7-94A2-4BEF-BAA5-FDEB13790CF2}">
      <dgm:prSet/>
      <dgm:spPr/>
      <dgm:t>
        <a:bodyPr/>
        <a:lstStyle/>
        <a:p>
          <a:endParaRPr lang="en-US"/>
        </a:p>
      </dgm:t>
    </dgm:pt>
    <dgm:pt modelId="{630677E6-EA55-47EB-B252-BEC0E63F86CF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C7D6DCBF-2B6A-4EBE-A70B-B6CD3EF02E0F}" type="parTrans" cxnId="{8AB73551-2719-4738-A245-31CB45D653AB}">
      <dgm:prSet/>
      <dgm:spPr/>
      <dgm:t>
        <a:bodyPr/>
        <a:lstStyle/>
        <a:p>
          <a:endParaRPr lang="en-US"/>
        </a:p>
      </dgm:t>
    </dgm:pt>
    <dgm:pt modelId="{181D5DFE-5E58-4C5C-B520-E24A6BC7D9E1}" type="sibTrans" cxnId="{8AB73551-2719-4738-A245-31CB45D653AB}">
      <dgm:prSet/>
      <dgm:spPr/>
      <dgm:t>
        <a:bodyPr/>
        <a:lstStyle/>
        <a:p>
          <a:endParaRPr lang="en-US"/>
        </a:p>
      </dgm:t>
    </dgm:pt>
    <dgm:pt modelId="{83E77915-9C10-4E79-BF79-F1EFE3B5828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AF8141C-5781-4A70-BCDF-C3AE6503E092}" type="parTrans" cxnId="{6FC1FDB2-3192-4D20-8E7D-C5B857F8AA27}">
      <dgm:prSet/>
      <dgm:spPr/>
      <dgm:t>
        <a:bodyPr/>
        <a:lstStyle/>
        <a:p>
          <a:endParaRPr lang="en-US"/>
        </a:p>
      </dgm:t>
    </dgm:pt>
    <dgm:pt modelId="{CAED9513-9717-475E-A0EC-0628620C505B}" type="sibTrans" cxnId="{6FC1FDB2-3192-4D20-8E7D-C5B857F8AA27}">
      <dgm:prSet/>
      <dgm:spPr/>
      <dgm:t>
        <a:bodyPr/>
        <a:lstStyle/>
        <a:p>
          <a:endParaRPr lang="en-US"/>
        </a:p>
      </dgm:t>
    </dgm:pt>
    <dgm:pt modelId="{DA59B713-36D5-497D-B0EF-4DD665C7A397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716C2952-A23C-4495-A265-42745D3B1417}" type="parTrans" cxnId="{819361C1-FA18-49CA-9759-9BD1B432893F}">
      <dgm:prSet/>
      <dgm:spPr/>
      <dgm:t>
        <a:bodyPr/>
        <a:lstStyle/>
        <a:p>
          <a:endParaRPr lang="en-US"/>
        </a:p>
      </dgm:t>
    </dgm:pt>
    <dgm:pt modelId="{4C5B5469-16E5-49B6-9FBA-A2188DB3367D}" type="sibTrans" cxnId="{819361C1-FA18-49CA-9759-9BD1B432893F}">
      <dgm:prSet/>
      <dgm:spPr/>
      <dgm:t>
        <a:bodyPr/>
        <a:lstStyle/>
        <a:p>
          <a:endParaRPr lang="en-US"/>
        </a:p>
      </dgm:t>
    </dgm:pt>
    <dgm:pt modelId="{61194648-6F02-494A-A3A4-97CF0140874E}">
      <dgm:prSet phldrT="[Text]"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E980198A-04C3-4608-A77E-BDA6540AF512}" type="parTrans" cxnId="{71D5CD76-18D8-4D12-A180-328CF7112967}">
      <dgm:prSet/>
      <dgm:spPr/>
      <dgm:t>
        <a:bodyPr/>
        <a:lstStyle/>
        <a:p>
          <a:endParaRPr lang="en-US"/>
        </a:p>
      </dgm:t>
    </dgm:pt>
    <dgm:pt modelId="{70BEB33F-B224-459C-A635-8CBC8A4C374D}" type="sibTrans" cxnId="{71D5CD76-18D8-4D12-A180-328CF7112967}">
      <dgm:prSet/>
      <dgm:spPr/>
      <dgm:t>
        <a:bodyPr/>
        <a:lstStyle/>
        <a:p>
          <a:endParaRPr lang="en-US"/>
        </a:p>
      </dgm:t>
    </dgm:pt>
    <dgm:pt modelId="{EFB51748-AE8A-4811-9E5D-41F1722C839C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7891D2D8-40E4-4CB5-B4A8-F2693D292631}" type="parTrans" cxnId="{57AF21E0-B30A-440C-86CF-9E5CE55E3C38}">
      <dgm:prSet/>
      <dgm:spPr/>
      <dgm:t>
        <a:bodyPr/>
        <a:lstStyle/>
        <a:p>
          <a:endParaRPr lang="en-US"/>
        </a:p>
      </dgm:t>
    </dgm:pt>
    <dgm:pt modelId="{185EBF8B-B444-48DD-84DD-0E3F9C60F64C}" type="sibTrans" cxnId="{57AF21E0-B30A-440C-86CF-9E5CE55E3C38}">
      <dgm:prSet/>
      <dgm:spPr/>
      <dgm:t>
        <a:bodyPr/>
        <a:lstStyle/>
        <a:p>
          <a:endParaRPr lang="en-US"/>
        </a:p>
      </dgm:t>
    </dgm:pt>
    <dgm:pt modelId="{88476021-F82B-4B9C-BC0C-4D91BEE18F62}">
      <dgm:prSet phldrT="[Text]"/>
      <dgm:spPr/>
      <dgm:t>
        <a:bodyPr/>
        <a:lstStyle/>
        <a:p>
          <a:r>
            <a:rPr lang="en-US" dirty="0" smtClean="0"/>
            <a:t>13</a:t>
          </a:r>
          <a:endParaRPr lang="en-US" dirty="0"/>
        </a:p>
      </dgm:t>
    </dgm:pt>
    <dgm:pt modelId="{27BCF2F4-8B99-47BB-8690-10C5B5C71BBB}" type="parTrans" cxnId="{528FD85E-1E04-49DD-9D5E-1F294E8E0723}">
      <dgm:prSet/>
      <dgm:spPr/>
      <dgm:t>
        <a:bodyPr/>
        <a:lstStyle/>
        <a:p>
          <a:endParaRPr lang="en-US"/>
        </a:p>
      </dgm:t>
    </dgm:pt>
    <dgm:pt modelId="{14EFE2D5-EC26-4A25-958C-FF9C9E26CE6D}" type="sibTrans" cxnId="{528FD85E-1E04-49DD-9D5E-1F294E8E0723}">
      <dgm:prSet/>
      <dgm:spPr/>
      <dgm:t>
        <a:bodyPr/>
        <a:lstStyle/>
        <a:p>
          <a:endParaRPr lang="en-US"/>
        </a:p>
      </dgm:t>
    </dgm:pt>
    <dgm:pt modelId="{DDA46519-AF16-4148-846B-C336482314EC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DF7C4063-25EB-469B-8E9D-D0F470450F48}" type="parTrans" cxnId="{33830523-2DB7-4A95-9142-D0E423C560C0}">
      <dgm:prSet/>
      <dgm:spPr/>
      <dgm:t>
        <a:bodyPr/>
        <a:lstStyle/>
        <a:p>
          <a:endParaRPr lang="en-US"/>
        </a:p>
      </dgm:t>
    </dgm:pt>
    <dgm:pt modelId="{F1A4E610-0DCC-4F87-A6CA-92A3A671EE83}" type="sibTrans" cxnId="{33830523-2DB7-4A95-9142-D0E423C560C0}">
      <dgm:prSet/>
      <dgm:spPr/>
      <dgm:t>
        <a:bodyPr/>
        <a:lstStyle/>
        <a:p>
          <a:endParaRPr lang="en-US"/>
        </a:p>
      </dgm:t>
    </dgm:pt>
    <dgm:pt modelId="{3CF77621-7B22-4434-BC8C-179EFF795B54}">
      <dgm:prSet phldrT="[Text]"/>
      <dgm:spPr/>
      <dgm:t>
        <a:bodyPr/>
        <a:lstStyle/>
        <a:p>
          <a:r>
            <a:rPr lang="en-US" dirty="0" smtClean="0"/>
            <a:t>15</a:t>
          </a:r>
          <a:endParaRPr lang="en-US" dirty="0"/>
        </a:p>
      </dgm:t>
    </dgm:pt>
    <dgm:pt modelId="{D649F887-0B62-4D45-AC63-47138823E8BC}" type="parTrans" cxnId="{AC21DDDB-82AB-4982-8CEC-66B3D367E641}">
      <dgm:prSet/>
      <dgm:spPr/>
      <dgm:t>
        <a:bodyPr/>
        <a:lstStyle/>
        <a:p>
          <a:endParaRPr lang="en-US"/>
        </a:p>
      </dgm:t>
    </dgm:pt>
    <dgm:pt modelId="{D3C3F863-C7F5-43D4-83AA-15BA4B9106DA}" type="sibTrans" cxnId="{AC21DDDB-82AB-4982-8CEC-66B3D367E641}">
      <dgm:prSet/>
      <dgm:spPr/>
      <dgm:t>
        <a:bodyPr/>
        <a:lstStyle/>
        <a:p>
          <a:endParaRPr lang="en-US"/>
        </a:p>
      </dgm:t>
    </dgm:pt>
    <dgm:pt modelId="{3D18F58D-3FE9-4010-B91D-7254DE697756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28642287-88CD-4225-BBA1-ABB4D689A265}" type="parTrans" cxnId="{7B46D49E-59D0-4C7D-BA44-CC8E7DB85951}">
      <dgm:prSet/>
      <dgm:spPr/>
      <dgm:t>
        <a:bodyPr/>
        <a:lstStyle/>
        <a:p>
          <a:endParaRPr lang="en-US"/>
        </a:p>
      </dgm:t>
    </dgm:pt>
    <dgm:pt modelId="{7BAE49A2-E895-4571-859C-C232C20B982E}" type="sibTrans" cxnId="{7B46D49E-59D0-4C7D-BA44-CC8E7DB85951}">
      <dgm:prSet/>
      <dgm:spPr/>
      <dgm:t>
        <a:bodyPr/>
        <a:lstStyle/>
        <a:p>
          <a:endParaRPr lang="en-US"/>
        </a:p>
      </dgm:t>
    </dgm:pt>
    <dgm:pt modelId="{5A51A47B-DA08-4256-B544-05A836F05141}" type="pres">
      <dgm:prSet presAssocID="{272C5009-1537-4C8E-A7CF-83B844CCDA7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1FF9D6B-2FEB-458E-948E-D6891E86CE21}" type="pres">
      <dgm:prSet presAssocID="{A2153797-C32D-4112-9656-03CCD11696BE}" presName="first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F3AF5-07BB-49F0-8051-1EC31111B44D}" type="pres">
      <dgm:prSet presAssocID="{2C61E947-649D-48CF-AA60-44505A524B97}" presName="sibTrans" presStyleLbl="sibTrans2D1" presStyleIdx="0" presStyleCnt="15"/>
      <dgm:spPr/>
      <dgm:t>
        <a:bodyPr/>
        <a:lstStyle/>
        <a:p>
          <a:endParaRPr lang="en-US"/>
        </a:p>
      </dgm:t>
    </dgm:pt>
    <dgm:pt modelId="{1ABCA1BB-D081-49D8-BFC7-F06E26BFCA35}" type="pres">
      <dgm:prSet presAssocID="{93F746C5-60F9-4EDF-A600-932501D4AF84}" presName="middleNode" presStyleCnt="0"/>
      <dgm:spPr/>
    </dgm:pt>
    <dgm:pt modelId="{BA38A7AE-314F-4B3A-BAC5-E1995F3C6837}" type="pres">
      <dgm:prSet presAssocID="{93F746C5-60F9-4EDF-A600-932501D4AF84}" presName="padding" presStyleLbl="node1" presStyleIdx="0" presStyleCnt="16"/>
      <dgm:spPr/>
    </dgm:pt>
    <dgm:pt modelId="{88866AAF-58D2-45B4-AC29-2641CE151735}" type="pres">
      <dgm:prSet presAssocID="{93F746C5-60F9-4EDF-A600-932501D4AF84}" presName="shap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D28AF-59D1-4431-BF64-B97F00D75156}" type="pres">
      <dgm:prSet presAssocID="{636DFA0A-7137-4836-A50E-89EA8A5C445D}" presName="sibTrans" presStyleLbl="sibTrans2D1" presStyleIdx="1" presStyleCnt="15"/>
      <dgm:spPr/>
      <dgm:t>
        <a:bodyPr/>
        <a:lstStyle/>
        <a:p>
          <a:endParaRPr lang="en-US"/>
        </a:p>
      </dgm:t>
    </dgm:pt>
    <dgm:pt modelId="{2FE9E3FA-76E7-41E9-9B15-0083408AA87F}" type="pres">
      <dgm:prSet presAssocID="{227F6925-5D40-43E1-8FD5-7BB2DAB7B87C}" presName="middleNode" presStyleCnt="0"/>
      <dgm:spPr/>
    </dgm:pt>
    <dgm:pt modelId="{E5D0E424-DC7B-4B09-978D-1FF9928F3F72}" type="pres">
      <dgm:prSet presAssocID="{227F6925-5D40-43E1-8FD5-7BB2DAB7B87C}" presName="padding" presStyleLbl="node1" presStyleIdx="1" presStyleCnt="16"/>
      <dgm:spPr/>
    </dgm:pt>
    <dgm:pt modelId="{89887D53-C8EC-4F7B-ACFB-E3C9741922D0}" type="pres">
      <dgm:prSet presAssocID="{227F6925-5D40-43E1-8FD5-7BB2DAB7B87C}" presName="shap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8EEA0-C2D7-4233-8F80-D7F643AC2985}" type="pres">
      <dgm:prSet presAssocID="{4892C68F-AC6B-4E28-9EB7-CE1C4687D760}" presName="sibTrans" presStyleLbl="sibTrans2D1" presStyleIdx="2" presStyleCnt="15"/>
      <dgm:spPr/>
      <dgm:t>
        <a:bodyPr/>
        <a:lstStyle/>
        <a:p>
          <a:endParaRPr lang="en-US"/>
        </a:p>
      </dgm:t>
    </dgm:pt>
    <dgm:pt modelId="{F601B498-EB4E-47E1-94AE-6974FEC175DE}" type="pres">
      <dgm:prSet presAssocID="{3EEF72FE-30F7-4026-86E1-14637EF0CE47}" presName="middleNode" presStyleCnt="0"/>
      <dgm:spPr/>
    </dgm:pt>
    <dgm:pt modelId="{D793C63E-0A79-431C-9C4A-6943C243702E}" type="pres">
      <dgm:prSet presAssocID="{3EEF72FE-30F7-4026-86E1-14637EF0CE47}" presName="padding" presStyleLbl="node1" presStyleIdx="2" presStyleCnt="16"/>
      <dgm:spPr/>
    </dgm:pt>
    <dgm:pt modelId="{558A22D1-00B1-4215-8172-45F3A503F1FF}" type="pres">
      <dgm:prSet presAssocID="{3EEF72FE-30F7-4026-86E1-14637EF0CE47}" presName="shap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88997-BB84-41AC-8F5D-6826FF87A31A}" type="pres">
      <dgm:prSet presAssocID="{169EA61F-2ED4-48A6-BBF5-C51D70BF8ACF}" presName="sibTrans" presStyleLbl="sibTrans2D1" presStyleIdx="3" presStyleCnt="15"/>
      <dgm:spPr/>
      <dgm:t>
        <a:bodyPr/>
        <a:lstStyle/>
        <a:p>
          <a:endParaRPr lang="en-US"/>
        </a:p>
      </dgm:t>
    </dgm:pt>
    <dgm:pt modelId="{9BFDF470-E01A-40E0-A08D-E05D532A9124}" type="pres">
      <dgm:prSet presAssocID="{B972792E-D086-4F41-90AB-EA943951A450}" presName="middleNode" presStyleCnt="0"/>
      <dgm:spPr/>
    </dgm:pt>
    <dgm:pt modelId="{F09C751E-1FA2-4EA3-8DC6-44013478DD6D}" type="pres">
      <dgm:prSet presAssocID="{B972792E-D086-4F41-90AB-EA943951A450}" presName="padding" presStyleLbl="node1" presStyleIdx="3" presStyleCnt="16"/>
      <dgm:spPr/>
    </dgm:pt>
    <dgm:pt modelId="{9212EC54-F1B2-46DA-B708-D854AA5CD43C}" type="pres">
      <dgm:prSet presAssocID="{B972792E-D086-4F41-90AB-EA943951A450}" presName="shap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2DE-5191-4779-8382-8B4A21F02015}" type="pres">
      <dgm:prSet presAssocID="{12E6E04F-920D-49B1-AD21-BFB5B118070A}" presName="sibTrans" presStyleLbl="sibTrans2D1" presStyleIdx="4" presStyleCnt="15"/>
      <dgm:spPr/>
      <dgm:t>
        <a:bodyPr/>
        <a:lstStyle/>
        <a:p>
          <a:endParaRPr lang="en-US"/>
        </a:p>
      </dgm:t>
    </dgm:pt>
    <dgm:pt modelId="{2EB34A1C-1BA4-4865-8E95-EBBD451EC285}" type="pres">
      <dgm:prSet presAssocID="{3B91DE78-A2B5-4D7A-B29F-8BABB8545333}" presName="middleNode" presStyleCnt="0"/>
      <dgm:spPr/>
    </dgm:pt>
    <dgm:pt modelId="{A1AE8B6B-B279-4778-9311-438F8612AC1F}" type="pres">
      <dgm:prSet presAssocID="{3B91DE78-A2B5-4D7A-B29F-8BABB8545333}" presName="padding" presStyleLbl="node1" presStyleIdx="4" presStyleCnt="16"/>
      <dgm:spPr/>
    </dgm:pt>
    <dgm:pt modelId="{EA670DEF-FD8E-4714-893F-A8A9D60FC65E}" type="pres">
      <dgm:prSet presAssocID="{3B91DE78-A2B5-4D7A-B29F-8BABB8545333}" presName="shap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C5F65-67E0-48A4-9540-CD51A9D5B908}" type="pres">
      <dgm:prSet presAssocID="{8C1F60D9-6F5A-4BA8-B909-796A84E34310}" presName="sibTrans" presStyleLbl="sibTrans2D1" presStyleIdx="5" presStyleCnt="15"/>
      <dgm:spPr/>
      <dgm:t>
        <a:bodyPr/>
        <a:lstStyle/>
        <a:p>
          <a:endParaRPr lang="en-US"/>
        </a:p>
      </dgm:t>
    </dgm:pt>
    <dgm:pt modelId="{A1DA8DE6-0419-4D8C-B55D-C76DDAE58774}" type="pres">
      <dgm:prSet presAssocID="{EE0A2F3B-ED40-4576-A529-42EBC3630754}" presName="middleNode" presStyleCnt="0"/>
      <dgm:spPr/>
    </dgm:pt>
    <dgm:pt modelId="{8E3A8529-1527-47C8-8741-E40162E3114B}" type="pres">
      <dgm:prSet presAssocID="{EE0A2F3B-ED40-4576-A529-42EBC3630754}" presName="padding" presStyleLbl="node1" presStyleIdx="5" presStyleCnt="16"/>
      <dgm:spPr/>
    </dgm:pt>
    <dgm:pt modelId="{FBEB1B71-1EE5-404C-92C2-D93B87F23C82}" type="pres">
      <dgm:prSet presAssocID="{EE0A2F3B-ED40-4576-A529-42EBC3630754}" presName="shap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DE0B6-9DE0-4668-AA66-F9BA2A46E998}" type="pres">
      <dgm:prSet presAssocID="{6CAD8DA3-E069-4B69-8FBA-DF72EFB620C5}" presName="sibTrans" presStyleLbl="sibTrans2D1" presStyleIdx="6" presStyleCnt="15"/>
      <dgm:spPr/>
      <dgm:t>
        <a:bodyPr/>
        <a:lstStyle/>
        <a:p>
          <a:endParaRPr lang="en-US"/>
        </a:p>
      </dgm:t>
    </dgm:pt>
    <dgm:pt modelId="{927E1995-FA9A-4F65-89F4-A09687E97512}" type="pres">
      <dgm:prSet presAssocID="{630677E6-EA55-47EB-B252-BEC0E63F86CF}" presName="middleNode" presStyleCnt="0"/>
      <dgm:spPr/>
    </dgm:pt>
    <dgm:pt modelId="{4722F7F6-796F-475E-B110-76D54FAEE32D}" type="pres">
      <dgm:prSet presAssocID="{630677E6-EA55-47EB-B252-BEC0E63F86CF}" presName="padding" presStyleLbl="node1" presStyleIdx="6" presStyleCnt="16"/>
      <dgm:spPr/>
    </dgm:pt>
    <dgm:pt modelId="{1A3B9A15-6E91-494C-889F-AC909A39B925}" type="pres">
      <dgm:prSet presAssocID="{630677E6-EA55-47EB-B252-BEC0E63F86CF}" presName="shap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625C7-2681-44E5-87A8-E26CF6A61158}" type="pres">
      <dgm:prSet presAssocID="{181D5DFE-5E58-4C5C-B520-E24A6BC7D9E1}" presName="sibTrans" presStyleLbl="sibTrans2D1" presStyleIdx="7" presStyleCnt="15"/>
      <dgm:spPr/>
      <dgm:t>
        <a:bodyPr/>
        <a:lstStyle/>
        <a:p>
          <a:endParaRPr lang="en-US"/>
        </a:p>
      </dgm:t>
    </dgm:pt>
    <dgm:pt modelId="{53C9CFB1-A2F2-4835-8CB2-2294B1C22459}" type="pres">
      <dgm:prSet presAssocID="{83E77915-9C10-4E79-BF79-F1EFE3B58281}" presName="middleNode" presStyleCnt="0"/>
      <dgm:spPr/>
    </dgm:pt>
    <dgm:pt modelId="{80763842-6B37-45E2-B731-743D98A49187}" type="pres">
      <dgm:prSet presAssocID="{83E77915-9C10-4E79-BF79-F1EFE3B58281}" presName="padding" presStyleLbl="node1" presStyleIdx="7" presStyleCnt="16"/>
      <dgm:spPr/>
    </dgm:pt>
    <dgm:pt modelId="{84D60E30-37BF-4B89-9FFD-C61C919239C0}" type="pres">
      <dgm:prSet presAssocID="{83E77915-9C10-4E79-BF79-F1EFE3B58281}" presName="shap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E2343-83E4-4A76-82BF-74167E5B666F}" type="pres">
      <dgm:prSet presAssocID="{CAED9513-9717-475E-A0EC-0628620C505B}" presName="sibTrans" presStyleLbl="sibTrans2D1" presStyleIdx="8" presStyleCnt="15"/>
      <dgm:spPr/>
      <dgm:t>
        <a:bodyPr/>
        <a:lstStyle/>
        <a:p>
          <a:endParaRPr lang="en-US"/>
        </a:p>
      </dgm:t>
    </dgm:pt>
    <dgm:pt modelId="{D0069C56-B934-477E-990B-07C903175371}" type="pres">
      <dgm:prSet presAssocID="{DA59B713-36D5-497D-B0EF-4DD665C7A397}" presName="middleNode" presStyleCnt="0"/>
      <dgm:spPr/>
    </dgm:pt>
    <dgm:pt modelId="{53BBA1C5-5E7F-4AB7-9F1D-16B4262D4513}" type="pres">
      <dgm:prSet presAssocID="{DA59B713-36D5-497D-B0EF-4DD665C7A397}" presName="padding" presStyleLbl="node1" presStyleIdx="8" presStyleCnt="16"/>
      <dgm:spPr/>
    </dgm:pt>
    <dgm:pt modelId="{A4BD1A83-D412-4F61-8D8B-E5939C3B47E1}" type="pres">
      <dgm:prSet presAssocID="{DA59B713-36D5-497D-B0EF-4DD665C7A397}" presName="shap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8B2AC-B157-4EFE-ABF0-F9C3C86C99E5}" type="pres">
      <dgm:prSet presAssocID="{4C5B5469-16E5-49B6-9FBA-A2188DB3367D}" presName="sibTrans" presStyleLbl="sibTrans2D1" presStyleIdx="9" presStyleCnt="15"/>
      <dgm:spPr/>
      <dgm:t>
        <a:bodyPr/>
        <a:lstStyle/>
        <a:p>
          <a:endParaRPr lang="en-US"/>
        </a:p>
      </dgm:t>
    </dgm:pt>
    <dgm:pt modelId="{40A65FF8-8776-4643-B8FB-8E852B43152B}" type="pres">
      <dgm:prSet presAssocID="{61194648-6F02-494A-A3A4-97CF0140874E}" presName="middleNode" presStyleCnt="0"/>
      <dgm:spPr/>
    </dgm:pt>
    <dgm:pt modelId="{56A65111-1D79-4852-A922-DDD8299DF49E}" type="pres">
      <dgm:prSet presAssocID="{61194648-6F02-494A-A3A4-97CF0140874E}" presName="padding" presStyleLbl="node1" presStyleIdx="9" presStyleCnt="16"/>
      <dgm:spPr/>
    </dgm:pt>
    <dgm:pt modelId="{31B32E9E-AC36-4F84-8174-859B19C9967D}" type="pres">
      <dgm:prSet presAssocID="{61194648-6F02-494A-A3A4-97CF0140874E}" presName="shap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5C100-DBA4-42DD-8163-E5ABFF794410}" type="pres">
      <dgm:prSet presAssocID="{70BEB33F-B224-459C-A635-8CBC8A4C374D}" presName="sibTrans" presStyleLbl="sibTrans2D1" presStyleIdx="10" presStyleCnt="15"/>
      <dgm:spPr/>
      <dgm:t>
        <a:bodyPr/>
        <a:lstStyle/>
        <a:p>
          <a:endParaRPr lang="en-US"/>
        </a:p>
      </dgm:t>
    </dgm:pt>
    <dgm:pt modelId="{8905F941-5F89-406A-A1ED-B7E40BD7ACAD}" type="pres">
      <dgm:prSet presAssocID="{EFB51748-AE8A-4811-9E5D-41F1722C839C}" presName="middleNode" presStyleCnt="0"/>
      <dgm:spPr/>
    </dgm:pt>
    <dgm:pt modelId="{895AAA36-76F2-403C-8FB9-B4F84209933E}" type="pres">
      <dgm:prSet presAssocID="{EFB51748-AE8A-4811-9E5D-41F1722C839C}" presName="padding" presStyleLbl="node1" presStyleIdx="10" presStyleCnt="16"/>
      <dgm:spPr/>
    </dgm:pt>
    <dgm:pt modelId="{0C04E6DF-3D32-4919-BCB5-18559ECAAF53}" type="pres">
      <dgm:prSet presAssocID="{EFB51748-AE8A-4811-9E5D-41F1722C839C}" presName="shap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AD6A3-BADE-4592-833F-F92D56A357A6}" type="pres">
      <dgm:prSet presAssocID="{185EBF8B-B444-48DD-84DD-0E3F9C60F64C}" presName="sibTrans" presStyleLbl="sibTrans2D1" presStyleIdx="11" presStyleCnt="15"/>
      <dgm:spPr/>
      <dgm:t>
        <a:bodyPr/>
        <a:lstStyle/>
        <a:p>
          <a:endParaRPr lang="en-US"/>
        </a:p>
      </dgm:t>
    </dgm:pt>
    <dgm:pt modelId="{8D17606E-B2EA-46F5-AF5B-8CC563A0E3AB}" type="pres">
      <dgm:prSet presAssocID="{88476021-F82B-4B9C-BC0C-4D91BEE18F62}" presName="middleNode" presStyleCnt="0"/>
      <dgm:spPr/>
    </dgm:pt>
    <dgm:pt modelId="{F8FE5D85-7045-4687-B14B-D86E759A8639}" type="pres">
      <dgm:prSet presAssocID="{88476021-F82B-4B9C-BC0C-4D91BEE18F62}" presName="padding" presStyleLbl="node1" presStyleIdx="11" presStyleCnt="16"/>
      <dgm:spPr/>
    </dgm:pt>
    <dgm:pt modelId="{BA4B51FA-A841-441B-B3F1-D033B7EA4CE2}" type="pres">
      <dgm:prSet presAssocID="{88476021-F82B-4B9C-BC0C-4D91BEE18F62}" presName="shap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3FB5B-5613-4CDD-B8BA-79F3DFFFF0FA}" type="pres">
      <dgm:prSet presAssocID="{14EFE2D5-EC26-4A25-958C-FF9C9E26CE6D}" presName="sibTrans" presStyleLbl="sibTrans2D1" presStyleIdx="12" presStyleCnt="15"/>
      <dgm:spPr/>
      <dgm:t>
        <a:bodyPr/>
        <a:lstStyle/>
        <a:p>
          <a:endParaRPr lang="en-US"/>
        </a:p>
      </dgm:t>
    </dgm:pt>
    <dgm:pt modelId="{8728A9C1-C957-4F5A-81C3-C3500FDE1336}" type="pres">
      <dgm:prSet presAssocID="{DDA46519-AF16-4148-846B-C336482314EC}" presName="middleNode" presStyleCnt="0"/>
      <dgm:spPr/>
    </dgm:pt>
    <dgm:pt modelId="{A149CA72-DB3A-4A35-B558-F74EEA5F964D}" type="pres">
      <dgm:prSet presAssocID="{DDA46519-AF16-4148-846B-C336482314EC}" presName="padding" presStyleLbl="node1" presStyleIdx="12" presStyleCnt="16"/>
      <dgm:spPr/>
    </dgm:pt>
    <dgm:pt modelId="{3328A298-F8FB-481A-A039-9CAD8C96B38D}" type="pres">
      <dgm:prSet presAssocID="{DDA46519-AF16-4148-846B-C336482314EC}" presName="shap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0D6CF-32FB-4FA5-B450-3B0121242F0D}" type="pres">
      <dgm:prSet presAssocID="{F1A4E610-0DCC-4F87-A6CA-92A3A671EE83}" presName="sibTrans" presStyleLbl="sibTrans2D1" presStyleIdx="13" presStyleCnt="15"/>
      <dgm:spPr/>
      <dgm:t>
        <a:bodyPr/>
        <a:lstStyle/>
        <a:p>
          <a:endParaRPr lang="en-US"/>
        </a:p>
      </dgm:t>
    </dgm:pt>
    <dgm:pt modelId="{D3C0F659-FD54-472F-93E5-1FE2AC8177D3}" type="pres">
      <dgm:prSet presAssocID="{3CF77621-7B22-4434-BC8C-179EFF795B54}" presName="middleNode" presStyleCnt="0"/>
      <dgm:spPr/>
    </dgm:pt>
    <dgm:pt modelId="{EE2A5DEC-7A93-4BE4-B7B8-686B0A5D6054}" type="pres">
      <dgm:prSet presAssocID="{3CF77621-7B22-4434-BC8C-179EFF795B54}" presName="padding" presStyleLbl="node1" presStyleIdx="13" presStyleCnt="16"/>
      <dgm:spPr/>
    </dgm:pt>
    <dgm:pt modelId="{B0D35B07-CD6F-48EF-86E6-779B7AA33BDD}" type="pres">
      <dgm:prSet presAssocID="{3CF77621-7B22-4434-BC8C-179EFF795B54}" presName="shap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0277A-252E-4EC4-8160-C238328A4726}" type="pres">
      <dgm:prSet presAssocID="{D3C3F863-C7F5-43D4-83AA-15BA4B9106DA}" presName="sibTrans" presStyleLbl="sibTrans2D1" presStyleIdx="14" presStyleCnt="15"/>
      <dgm:spPr/>
      <dgm:t>
        <a:bodyPr/>
        <a:lstStyle/>
        <a:p>
          <a:endParaRPr lang="en-US"/>
        </a:p>
      </dgm:t>
    </dgm:pt>
    <dgm:pt modelId="{4FA4B19C-41FD-47F7-B26C-AFB01D188D63}" type="pres">
      <dgm:prSet presAssocID="{3D18F58D-3FE9-4010-B91D-7254DE697756}" presName="last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CE3D81-485C-4749-8763-2304E83A8B00}" type="presOf" srcId="{3EEF72FE-30F7-4026-86E1-14637EF0CE47}" destId="{558A22D1-00B1-4215-8172-45F3A503F1FF}" srcOrd="0" destOrd="0" presId="urn:microsoft.com/office/officeart/2005/8/layout/bProcess2"/>
    <dgm:cxn modelId="{9F5D5A0D-EFCD-4A01-95C4-2FE41F67F786}" type="presOf" srcId="{12E6E04F-920D-49B1-AD21-BFB5B118070A}" destId="{861C12DE-5191-4779-8382-8B4A21F02015}" srcOrd="0" destOrd="0" presId="urn:microsoft.com/office/officeart/2005/8/layout/bProcess2"/>
    <dgm:cxn modelId="{6FC1FDB2-3192-4D20-8E7D-C5B857F8AA27}" srcId="{272C5009-1537-4C8E-A7CF-83B844CCDA71}" destId="{83E77915-9C10-4E79-BF79-F1EFE3B58281}" srcOrd="8" destOrd="0" parTransId="{CAF8141C-5781-4A70-BCDF-C3AE6503E092}" sibTransId="{CAED9513-9717-475E-A0EC-0628620C505B}"/>
    <dgm:cxn modelId="{819361C1-FA18-49CA-9759-9BD1B432893F}" srcId="{272C5009-1537-4C8E-A7CF-83B844CCDA71}" destId="{DA59B713-36D5-497D-B0EF-4DD665C7A397}" srcOrd="9" destOrd="0" parTransId="{716C2952-A23C-4495-A265-42745D3B1417}" sibTransId="{4C5B5469-16E5-49B6-9FBA-A2188DB3367D}"/>
    <dgm:cxn modelId="{B866B893-BFAC-443C-ABB1-804F4FED4AD3}" type="presOf" srcId="{636DFA0A-7137-4836-A50E-89EA8A5C445D}" destId="{750D28AF-59D1-4431-BF64-B97F00D75156}" srcOrd="0" destOrd="0" presId="urn:microsoft.com/office/officeart/2005/8/layout/bProcess2"/>
    <dgm:cxn modelId="{F2ED97E2-C3FD-4B1E-9553-8B445E3CAC41}" type="presOf" srcId="{DDA46519-AF16-4148-846B-C336482314EC}" destId="{3328A298-F8FB-481A-A039-9CAD8C96B38D}" srcOrd="0" destOrd="0" presId="urn:microsoft.com/office/officeart/2005/8/layout/bProcess2"/>
    <dgm:cxn modelId="{D1F7FF95-0445-40F3-9405-DE1BFFDEBD32}" type="presOf" srcId="{70BEB33F-B224-459C-A635-8CBC8A4C374D}" destId="{13D5C100-DBA4-42DD-8163-E5ABFF794410}" srcOrd="0" destOrd="0" presId="urn:microsoft.com/office/officeart/2005/8/layout/bProcess2"/>
    <dgm:cxn modelId="{59BCACD1-4843-4382-8BF4-AF17ED14E076}" srcId="{272C5009-1537-4C8E-A7CF-83B844CCDA71}" destId="{93F746C5-60F9-4EDF-A600-932501D4AF84}" srcOrd="1" destOrd="0" parTransId="{5046C9FB-A06A-48DD-9495-6FCA02EC4FB2}" sibTransId="{636DFA0A-7137-4836-A50E-89EA8A5C445D}"/>
    <dgm:cxn modelId="{B03BB325-5073-4D88-8472-8A5ED1F68B9F}" type="presOf" srcId="{61194648-6F02-494A-A3A4-97CF0140874E}" destId="{31B32E9E-AC36-4F84-8174-859B19C9967D}" srcOrd="0" destOrd="0" presId="urn:microsoft.com/office/officeart/2005/8/layout/bProcess2"/>
    <dgm:cxn modelId="{71D5CD76-18D8-4D12-A180-328CF7112967}" srcId="{272C5009-1537-4C8E-A7CF-83B844CCDA71}" destId="{61194648-6F02-494A-A3A4-97CF0140874E}" srcOrd="10" destOrd="0" parTransId="{E980198A-04C3-4608-A77E-BDA6540AF512}" sibTransId="{70BEB33F-B224-459C-A635-8CBC8A4C374D}"/>
    <dgm:cxn modelId="{D4BCD878-D0BA-4FF5-81DA-39420E4F7EAF}" type="presOf" srcId="{B972792E-D086-4F41-90AB-EA943951A450}" destId="{9212EC54-F1B2-46DA-B708-D854AA5CD43C}" srcOrd="0" destOrd="0" presId="urn:microsoft.com/office/officeart/2005/8/layout/bProcess2"/>
    <dgm:cxn modelId="{C0FA8BCA-74E6-41A1-AF77-D1FEB0E53468}" type="presOf" srcId="{185EBF8B-B444-48DD-84DD-0E3F9C60F64C}" destId="{86AAD6A3-BADE-4592-833F-F92D56A357A6}" srcOrd="0" destOrd="0" presId="urn:microsoft.com/office/officeart/2005/8/layout/bProcess2"/>
    <dgm:cxn modelId="{75CEA481-8FC6-48F4-AB6E-1F112C3547BF}" type="presOf" srcId="{3D18F58D-3FE9-4010-B91D-7254DE697756}" destId="{4FA4B19C-41FD-47F7-B26C-AFB01D188D63}" srcOrd="0" destOrd="0" presId="urn:microsoft.com/office/officeart/2005/8/layout/bProcess2"/>
    <dgm:cxn modelId="{2427DAB0-F3F1-4835-ACC6-3EC34FA19DE0}" type="presOf" srcId="{F1A4E610-0DCC-4F87-A6CA-92A3A671EE83}" destId="{FCA0D6CF-32FB-4FA5-B450-3B0121242F0D}" srcOrd="0" destOrd="0" presId="urn:microsoft.com/office/officeart/2005/8/layout/bProcess2"/>
    <dgm:cxn modelId="{2EB09BC0-CD0D-455B-9DCD-0345E5140F61}" type="presOf" srcId="{88476021-F82B-4B9C-BC0C-4D91BEE18F62}" destId="{BA4B51FA-A841-441B-B3F1-D033B7EA4CE2}" srcOrd="0" destOrd="0" presId="urn:microsoft.com/office/officeart/2005/8/layout/bProcess2"/>
    <dgm:cxn modelId="{33830523-2DB7-4A95-9142-D0E423C560C0}" srcId="{272C5009-1537-4C8E-A7CF-83B844CCDA71}" destId="{DDA46519-AF16-4148-846B-C336482314EC}" srcOrd="13" destOrd="0" parTransId="{DF7C4063-25EB-469B-8E9D-D0F470450F48}" sibTransId="{F1A4E610-0DCC-4F87-A6CA-92A3A671EE83}"/>
    <dgm:cxn modelId="{7B46D49E-59D0-4C7D-BA44-CC8E7DB85951}" srcId="{272C5009-1537-4C8E-A7CF-83B844CCDA71}" destId="{3D18F58D-3FE9-4010-B91D-7254DE697756}" srcOrd="15" destOrd="0" parTransId="{28642287-88CD-4225-BBA1-ABB4D689A265}" sibTransId="{7BAE49A2-E895-4571-859C-C232C20B982E}"/>
    <dgm:cxn modelId="{3017F0E5-72E3-40C2-B58F-472BB830BB38}" type="presOf" srcId="{3CF77621-7B22-4434-BC8C-179EFF795B54}" destId="{B0D35B07-CD6F-48EF-86E6-779B7AA33BDD}" srcOrd="0" destOrd="0" presId="urn:microsoft.com/office/officeart/2005/8/layout/bProcess2"/>
    <dgm:cxn modelId="{03D7C124-35B1-4774-9819-D1FA8772E51A}" type="presOf" srcId="{3B91DE78-A2B5-4D7A-B29F-8BABB8545333}" destId="{EA670DEF-FD8E-4714-893F-A8A9D60FC65E}" srcOrd="0" destOrd="0" presId="urn:microsoft.com/office/officeart/2005/8/layout/bProcess2"/>
    <dgm:cxn modelId="{626B094D-291A-4450-9A9B-A4CD92A0EB06}" type="presOf" srcId="{14EFE2D5-EC26-4A25-958C-FF9C9E26CE6D}" destId="{EDD3FB5B-5613-4CDD-B8BA-79F3DFFFF0FA}" srcOrd="0" destOrd="0" presId="urn:microsoft.com/office/officeart/2005/8/layout/bProcess2"/>
    <dgm:cxn modelId="{57835C76-9586-4CDD-9B72-CF45B35F03D9}" srcId="{272C5009-1537-4C8E-A7CF-83B844CCDA71}" destId="{A2153797-C32D-4112-9656-03CCD11696BE}" srcOrd="0" destOrd="0" parTransId="{635650F4-0607-47B8-B29F-BDFD7E6CFEBD}" sibTransId="{2C61E947-649D-48CF-AA60-44505A524B97}"/>
    <dgm:cxn modelId="{39020440-9682-4C3F-B96D-90A7A08DEABB}" type="presOf" srcId="{272C5009-1537-4C8E-A7CF-83B844CCDA71}" destId="{5A51A47B-DA08-4256-B544-05A836F05141}" srcOrd="0" destOrd="0" presId="urn:microsoft.com/office/officeart/2005/8/layout/bProcess2"/>
    <dgm:cxn modelId="{CA5DB7A6-D31E-49A7-A048-2C4176866B31}" type="presOf" srcId="{D3C3F863-C7F5-43D4-83AA-15BA4B9106DA}" destId="{D9F0277A-252E-4EC4-8160-C238328A4726}" srcOrd="0" destOrd="0" presId="urn:microsoft.com/office/officeart/2005/8/layout/bProcess2"/>
    <dgm:cxn modelId="{A1A7F9BC-EF44-4334-B213-4165EC2D1C80}" type="presOf" srcId="{83E77915-9C10-4E79-BF79-F1EFE3B58281}" destId="{84D60E30-37BF-4B89-9FFD-C61C919239C0}" srcOrd="0" destOrd="0" presId="urn:microsoft.com/office/officeart/2005/8/layout/bProcess2"/>
    <dgm:cxn modelId="{2836DFA6-5F57-4E50-A897-EA3484E9BD4B}" type="presOf" srcId="{169EA61F-2ED4-48A6-BBF5-C51D70BF8ACF}" destId="{90F88997-BB84-41AC-8F5D-6826FF87A31A}" srcOrd="0" destOrd="0" presId="urn:microsoft.com/office/officeart/2005/8/layout/bProcess2"/>
    <dgm:cxn modelId="{6E0B13BB-8DB5-4438-A720-D5E1A05A43B1}" type="presOf" srcId="{6CAD8DA3-E069-4B69-8FBA-DF72EFB620C5}" destId="{184DE0B6-9DE0-4668-AA66-F9BA2A46E998}" srcOrd="0" destOrd="0" presId="urn:microsoft.com/office/officeart/2005/8/layout/bProcess2"/>
    <dgm:cxn modelId="{9C869F2F-3634-4B25-B6A9-A446287942A7}" type="presOf" srcId="{93F746C5-60F9-4EDF-A600-932501D4AF84}" destId="{88866AAF-58D2-45B4-AC29-2641CE151735}" srcOrd="0" destOrd="0" presId="urn:microsoft.com/office/officeart/2005/8/layout/bProcess2"/>
    <dgm:cxn modelId="{9CEB70FF-B45F-4F4F-9AA3-195C203DB26F}" type="presOf" srcId="{4892C68F-AC6B-4E28-9EB7-CE1C4687D760}" destId="{FF28EEA0-C2D7-4233-8F80-D7F643AC2985}" srcOrd="0" destOrd="0" presId="urn:microsoft.com/office/officeart/2005/8/layout/bProcess2"/>
    <dgm:cxn modelId="{89923661-198B-4FDC-B284-8A6EF6EBAB56}" type="presOf" srcId="{CAED9513-9717-475E-A0EC-0628620C505B}" destId="{BFFE2343-83E4-4A76-82BF-74167E5B666F}" srcOrd="0" destOrd="0" presId="urn:microsoft.com/office/officeart/2005/8/layout/bProcess2"/>
    <dgm:cxn modelId="{BCF8C757-A637-4428-9D38-5966A7C46C7A}" srcId="{272C5009-1537-4C8E-A7CF-83B844CCDA71}" destId="{3EEF72FE-30F7-4026-86E1-14637EF0CE47}" srcOrd="3" destOrd="0" parTransId="{6C54C2E0-1864-4776-896A-561F4CD82B1A}" sibTransId="{169EA61F-2ED4-48A6-BBF5-C51D70BF8ACF}"/>
    <dgm:cxn modelId="{8AB73551-2719-4738-A245-31CB45D653AB}" srcId="{272C5009-1537-4C8E-A7CF-83B844CCDA71}" destId="{630677E6-EA55-47EB-B252-BEC0E63F86CF}" srcOrd="7" destOrd="0" parTransId="{C7D6DCBF-2B6A-4EBE-A70B-B6CD3EF02E0F}" sibTransId="{181D5DFE-5E58-4C5C-B520-E24A6BC7D9E1}"/>
    <dgm:cxn modelId="{7DAABEE7-94A2-4BEF-BAA5-FDEB13790CF2}" srcId="{272C5009-1537-4C8E-A7CF-83B844CCDA71}" destId="{EE0A2F3B-ED40-4576-A529-42EBC3630754}" srcOrd="6" destOrd="0" parTransId="{52A1D984-F5AC-4CA1-8BF1-9D6762F57655}" sibTransId="{6CAD8DA3-E069-4B69-8FBA-DF72EFB620C5}"/>
    <dgm:cxn modelId="{57AF21E0-B30A-440C-86CF-9E5CE55E3C38}" srcId="{272C5009-1537-4C8E-A7CF-83B844CCDA71}" destId="{EFB51748-AE8A-4811-9E5D-41F1722C839C}" srcOrd="11" destOrd="0" parTransId="{7891D2D8-40E4-4CB5-B4A8-F2693D292631}" sibTransId="{185EBF8B-B444-48DD-84DD-0E3F9C60F64C}"/>
    <dgm:cxn modelId="{7EABE2A7-417B-40CF-830F-A10122C9AC35}" type="presOf" srcId="{A2153797-C32D-4112-9656-03CCD11696BE}" destId="{F1FF9D6B-2FEB-458E-948E-D6891E86CE21}" srcOrd="0" destOrd="0" presId="urn:microsoft.com/office/officeart/2005/8/layout/bProcess2"/>
    <dgm:cxn modelId="{528FD85E-1E04-49DD-9D5E-1F294E8E0723}" srcId="{272C5009-1537-4C8E-A7CF-83B844CCDA71}" destId="{88476021-F82B-4B9C-BC0C-4D91BEE18F62}" srcOrd="12" destOrd="0" parTransId="{27BCF2F4-8B99-47BB-8690-10C5B5C71BBB}" sibTransId="{14EFE2D5-EC26-4A25-958C-FF9C9E26CE6D}"/>
    <dgm:cxn modelId="{EF026E83-5413-4162-AA2B-18651A177BBA}" srcId="{272C5009-1537-4C8E-A7CF-83B844CCDA71}" destId="{B972792E-D086-4F41-90AB-EA943951A450}" srcOrd="4" destOrd="0" parTransId="{F7C97D7B-518E-4E40-B37E-793885CE0B84}" sibTransId="{12E6E04F-920D-49B1-AD21-BFB5B118070A}"/>
    <dgm:cxn modelId="{AC21DDDB-82AB-4982-8CEC-66B3D367E641}" srcId="{272C5009-1537-4C8E-A7CF-83B844CCDA71}" destId="{3CF77621-7B22-4434-BC8C-179EFF795B54}" srcOrd="14" destOrd="0" parTransId="{D649F887-0B62-4D45-AC63-47138823E8BC}" sibTransId="{D3C3F863-C7F5-43D4-83AA-15BA4B9106DA}"/>
    <dgm:cxn modelId="{AF3D7491-D645-4C1C-971B-64D289C80E0B}" type="presOf" srcId="{630677E6-EA55-47EB-B252-BEC0E63F86CF}" destId="{1A3B9A15-6E91-494C-889F-AC909A39B925}" srcOrd="0" destOrd="0" presId="urn:microsoft.com/office/officeart/2005/8/layout/bProcess2"/>
    <dgm:cxn modelId="{70F6E308-19A6-441C-9263-0C11406F8969}" type="presOf" srcId="{181D5DFE-5E58-4C5C-B520-E24A6BC7D9E1}" destId="{015625C7-2681-44E5-87A8-E26CF6A61158}" srcOrd="0" destOrd="0" presId="urn:microsoft.com/office/officeart/2005/8/layout/bProcess2"/>
    <dgm:cxn modelId="{66F93202-2059-415A-9527-1FB97FB83219}" type="presOf" srcId="{227F6925-5D40-43E1-8FD5-7BB2DAB7B87C}" destId="{89887D53-C8EC-4F7B-ACFB-E3C9741922D0}" srcOrd="0" destOrd="0" presId="urn:microsoft.com/office/officeart/2005/8/layout/bProcess2"/>
    <dgm:cxn modelId="{2FB57BF8-5F81-419D-A53D-E1A1F9E2E727}" type="presOf" srcId="{EFB51748-AE8A-4811-9E5D-41F1722C839C}" destId="{0C04E6DF-3D32-4919-BCB5-18559ECAAF53}" srcOrd="0" destOrd="0" presId="urn:microsoft.com/office/officeart/2005/8/layout/bProcess2"/>
    <dgm:cxn modelId="{5D550A4F-8213-44D0-80AC-24E800D9EF24}" srcId="{272C5009-1537-4C8E-A7CF-83B844CCDA71}" destId="{3B91DE78-A2B5-4D7A-B29F-8BABB8545333}" srcOrd="5" destOrd="0" parTransId="{85077835-5F19-49DE-95F3-E017989EAA7E}" sibTransId="{8C1F60D9-6F5A-4BA8-B909-796A84E34310}"/>
    <dgm:cxn modelId="{6B153A52-C628-406E-9159-43A10EB647D3}" type="presOf" srcId="{2C61E947-649D-48CF-AA60-44505A524B97}" destId="{CD8F3AF5-07BB-49F0-8051-1EC31111B44D}" srcOrd="0" destOrd="0" presId="urn:microsoft.com/office/officeart/2005/8/layout/bProcess2"/>
    <dgm:cxn modelId="{68324A20-A771-4BC7-B4C5-D8ACB82A9181}" srcId="{272C5009-1537-4C8E-A7CF-83B844CCDA71}" destId="{227F6925-5D40-43E1-8FD5-7BB2DAB7B87C}" srcOrd="2" destOrd="0" parTransId="{C29479A5-7552-4D1B-B26C-958FAE71992D}" sibTransId="{4892C68F-AC6B-4E28-9EB7-CE1C4687D760}"/>
    <dgm:cxn modelId="{346D36FA-5C93-4CCE-B2B8-BD4D6B181BA9}" type="presOf" srcId="{DA59B713-36D5-497D-B0EF-4DD665C7A397}" destId="{A4BD1A83-D412-4F61-8D8B-E5939C3B47E1}" srcOrd="0" destOrd="0" presId="urn:microsoft.com/office/officeart/2005/8/layout/bProcess2"/>
    <dgm:cxn modelId="{54D2EDED-0446-4A10-A25D-F74880FA1D98}" type="presOf" srcId="{EE0A2F3B-ED40-4576-A529-42EBC3630754}" destId="{FBEB1B71-1EE5-404C-92C2-D93B87F23C82}" srcOrd="0" destOrd="0" presId="urn:microsoft.com/office/officeart/2005/8/layout/bProcess2"/>
    <dgm:cxn modelId="{5DF83BC8-26FD-404C-937D-4A90D906B184}" type="presOf" srcId="{8C1F60D9-6F5A-4BA8-B909-796A84E34310}" destId="{82EC5F65-67E0-48A4-9540-CD51A9D5B908}" srcOrd="0" destOrd="0" presId="urn:microsoft.com/office/officeart/2005/8/layout/bProcess2"/>
    <dgm:cxn modelId="{0F0E7686-D1C0-4801-8BFF-E86D97E528DF}" type="presOf" srcId="{4C5B5469-16E5-49B6-9FBA-A2188DB3367D}" destId="{95C8B2AC-B157-4EFE-ABF0-F9C3C86C99E5}" srcOrd="0" destOrd="0" presId="urn:microsoft.com/office/officeart/2005/8/layout/bProcess2"/>
    <dgm:cxn modelId="{C9D0EB56-8BF7-4D41-A211-4F754F8A184E}" type="presParOf" srcId="{5A51A47B-DA08-4256-B544-05A836F05141}" destId="{F1FF9D6B-2FEB-458E-948E-D6891E86CE21}" srcOrd="0" destOrd="0" presId="urn:microsoft.com/office/officeart/2005/8/layout/bProcess2"/>
    <dgm:cxn modelId="{94F12889-12ED-44FC-BFD7-CB7884DC698F}" type="presParOf" srcId="{5A51A47B-DA08-4256-B544-05A836F05141}" destId="{CD8F3AF5-07BB-49F0-8051-1EC31111B44D}" srcOrd="1" destOrd="0" presId="urn:microsoft.com/office/officeart/2005/8/layout/bProcess2"/>
    <dgm:cxn modelId="{8D5AC99A-B713-4797-A384-A28DF8823661}" type="presParOf" srcId="{5A51A47B-DA08-4256-B544-05A836F05141}" destId="{1ABCA1BB-D081-49D8-BFC7-F06E26BFCA35}" srcOrd="2" destOrd="0" presId="urn:microsoft.com/office/officeart/2005/8/layout/bProcess2"/>
    <dgm:cxn modelId="{0F12E58F-7C73-442F-BAD1-B523BA201CD2}" type="presParOf" srcId="{1ABCA1BB-D081-49D8-BFC7-F06E26BFCA35}" destId="{BA38A7AE-314F-4B3A-BAC5-E1995F3C6837}" srcOrd="0" destOrd="0" presId="urn:microsoft.com/office/officeart/2005/8/layout/bProcess2"/>
    <dgm:cxn modelId="{C2F8AF4A-D6B0-4E62-B218-8F899E55A59B}" type="presParOf" srcId="{1ABCA1BB-D081-49D8-BFC7-F06E26BFCA35}" destId="{88866AAF-58D2-45B4-AC29-2641CE151735}" srcOrd="1" destOrd="0" presId="urn:microsoft.com/office/officeart/2005/8/layout/bProcess2"/>
    <dgm:cxn modelId="{57A2EFB9-9278-4745-A7E7-9B45C392493F}" type="presParOf" srcId="{5A51A47B-DA08-4256-B544-05A836F05141}" destId="{750D28AF-59D1-4431-BF64-B97F00D75156}" srcOrd="3" destOrd="0" presId="urn:microsoft.com/office/officeart/2005/8/layout/bProcess2"/>
    <dgm:cxn modelId="{A2B1EC6D-572B-45CA-A985-C9AEA854291A}" type="presParOf" srcId="{5A51A47B-DA08-4256-B544-05A836F05141}" destId="{2FE9E3FA-76E7-41E9-9B15-0083408AA87F}" srcOrd="4" destOrd="0" presId="urn:microsoft.com/office/officeart/2005/8/layout/bProcess2"/>
    <dgm:cxn modelId="{080BCAEC-B4B7-499F-91E0-52511082EE79}" type="presParOf" srcId="{2FE9E3FA-76E7-41E9-9B15-0083408AA87F}" destId="{E5D0E424-DC7B-4B09-978D-1FF9928F3F72}" srcOrd="0" destOrd="0" presId="urn:microsoft.com/office/officeart/2005/8/layout/bProcess2"/>
    <dgm:cxn modelId="{EA9EA462-B82C-447B-81B6-DBF1AC50C238}" type="presParOf" srcId="{2FE9E3FA-76E7-41E9-9B15-0083408AA87F}" destId="{89887D53-C8EC-4F7B-ACFB-E3C9741922D0}" srcOrd="1" destOrd="0" presId="urn:microsoft.com/office/officeart/2005/8/layout/bProcess2"/>
    <dgm:cxn modelId="{D4DEC496-5DE1-4C80-9C91-1D97E37019C4}" type="presParOf" srcId="{5A51A47B-DA08-4256-B544-05A836F05141}" destId="{FF28EEA0-C2D7-4233-8F80-D7F643AC2985}" srcOrd="5" destOrd="0" presId="urn:microsoft.com/office/officeart/2005/8/layout/bProcess2"/>
    <dgm:cxn modelId="{A6F71D71-9783-4428-BF82-706D81F37BDB}" type="presParOf" srcId="{5A51A47B-DA08-4256-B544-05A836F05141}" destId="{F601B498-EB4E-47E1-94AE-6974FEC175DE}" srcOrd="6" destOrd="0" presId="urn:microsoft.com/office/officeart/2005/8/layout/bProcess2"/>
    <dgm:cxn modelId="{4417E0A9-4DC7-4725-B25C-82EF606FD75B}" type="presParOf" srcId="{F601B498-EB4E-47E1-94AE-6974FEC175DE}" destId="{D793C63E-0A79-431C-9C4A-6943C243702E}" srcOrd="0" destOrd="0" presId="urn:microsoft.com/office/officeart/2005/8/layout/bProcess2"/>
    <dgm:cxn modelId="{71E4AA0B-82BE-4899-918A-03FBE962F37E}" type="presParOf" srcId="{F601B498-EB4E-47E1-94AE-6974FEC175DE}" destId="{558A22D1-00B1-4215-8172-45F3A503F1FF}" srcOrd="1" destOrd="0" presId="urn:microsoft.com/office/officeart/2005/8/layout/bProcess2"/>
    <dgm:cxn modelId="{AAF525E6-09CC-4A5B-85C3-12693FDB15B4}" type="presParOf" srcId="{5A51A47B-DA08-4256-B544-05A836F05141}" destId="{90F88997-BB84-41AC-8F5D-6826FF87A31A}" srcOrd="7" destOrd="0" presId="urn:microsoft.com/office/officeart/2005/8/layout/bProcess2"/>
    <dgm:cxn modelId="{447711CC-4991-47DB-8A75-25951A4C0B34}" type="presParOf" srcId="{5A51A47B-DA08-4256-B544-05A836F05141}" destId="{9BFDF470-E01A-40E0-A08D-E05D532A9124}" srcOrd="8" destOrd="0" presId="urn:microsoft.com/office/officeart/2005/8/layout/bProcess2"/>
    <dgm:cxn modelId="{C0A59D33-A409-4E7B-A606-3F1C64C203FB}" type="presParOf" srcId="{9BFDF470-E01A-40E0-A08D-E05D532A9124}" destId="{F09C751E-1FA2-4EA3-8DC6-44013478DD6D}" srcOrd="0" destOrd="0" presId="urn:microsoft.com/office/officeart/2005/8/layout/bProcess2"/>
    <dgm:cxn modelId="{945190F0-E8BC-47A9-8AF6-20EE8467FDB0}" type="presParOf" srcId="{9BFDF470-E01A-40E0-A08D-E05D532A9124}" destId="{9212EC54-F1B2-46DA-B708-D854AA5CD43C}" srcOrd="1" destOrd="0" presId="urn:microsoft.com/office/officeart/2005/8/layout/bProcess2"/>
    <dgm:cxn modelId="{6B6AA799-A02A-4544-98D3-460C1FF2F076}" type="presParOf" srcId="{5A51A47B-DA08-4256-B544-05A836F05141}" destId="{861C12DE-5191-4779-8382-8B4A21F02015}" srcOrd="9" destOrd="0" presId="urn:microsoft.com/office/officeart/2005/8/layout/bProcess2"/>
    <dgm:cxn modelId="{250712CE-FC64-4A9C-B298-65BA890E5085}" type="presParOf" srcId="{5A51A47B-DA08-4256-B544-05A836F05141}" destId="{2EB34A1C-1BA4-4865-8E95-EBBD451EC285}" srcOrd="10" destOrd="0" presId="urn:microsoft.com/office/officeart/2005/8/layout/bProcess2"/>
    <dgm:cxn modelId="{1C7DA1C1-BAA9-4F81-92DE-DF1D207ECAA5}" type="presParOf" srcId="{2EB34A1C-1BA4-4865-8E95-EBBD451EC285}" destId="{A1AE8B6B-B279-4778-9311-438F8612AC1F}" srcOrd="0" destOrd="0" presId="urn:microsoft.com/office/officeart/2005/8/layout/bProcess2"/>
    <dgm:cxn modelId="{8F5B390A-2865-400E-820C-134C5A5AD7D4}" type="presParOf" srcId="{2EB34A1C-1BA4-4865-8E95-EBBD451EC285}" destId="{EA670DEF-FD8E-4714-893F-A8A9D60FC65E}" srcOrd="1" destOrd="0" presId="urn:microsoft.com/office/officeart/2005/8/layout/bProcess2"/>
    <dgm:cxn modelId="{5961EC07-3BCD-486A-A502-CCDF53C55551}" type="presParOf" srcId="{5A51A47B-DA08-4256-B544-05A836F05141}" destId="{82EC5F65-67E0-48A4-9540-CD51A9D5B908}" srcOrd="11" destOrd="0" presId="urn:microsoft.com/office/officeart/2005/8/layout/bProcess2"/>
    <dgm:cxn modelId="{BA9A62EC-9871-40AE-A8E5-7C272C334D32}" type="presParOf" srcId="{5A51A47B-DA08-4256-B544-05A836F05141}" destId="{A1DA8DE6-0419-4D8C-B55D-C76DDAE58774}" srcOrd="12" destOrd="0" presId="urn:microsoft.com/office/officeart/2005/8/layout/bProcess2"/>
    <dgm:cxn modelId="{85E34897-B977-4FF8-81BB-926339DF4079}" type="presParOf" srcId="{A1DA8DE6-0419-4D8C-B55D-C76DDAE58774}" destId="{8E3A8529-1527-47C8-8741-E40162E3114B}" srcOrd="0" destOrd="0" presId="urn:microsoft.com/office/officeart/2005/8/layout/bProcess2"/>
    <dgm:cxn modelId="{A2ECCA50-6DCA-4977-B555-2EE19385B709}" type="presParOf" srcId="{A1DA8DE6-0419-4D8C-B55D-C76DDAE58774}" destId="{FBEB1B71-1EE5-404C-92C2-D93B87F23C82}" srcOrd="1" destOrd="0" presId="urn:microsoft.com/office/officeart/2005/8/layout/bProcess2"/>
    <dgm:cxn modelId="{DE6148C8-F67F-48B2-B810-26107FF12933}" type="presParOf" srcId="{5A51A47B-DA08-4256-B544-05A836F05141}" destId="{184DE0B6-9DE0-4668-AA66-F9BA2A46E998}" srcOrd="13" destOrd="0" presId="urn:microsoft.com/office/officeart/2005/8/layout/bProcess2"/>
    <dgm:cxn modelId="{54B0EE2A-B70B-4563-B0CC-69CFFF756303}" type="presParOf" srcId="{5A51A47B-DA08-4256-B544-05A836F05141}" destId="{927E1995-FA9A-4F65-89F4-A09687E97512}" srcOrd="14" destOrd="0" presId="urn:microsoft.com/office/officeart/2005/8/layout/bProcess2"/>
    <dgm:cxn modelId="{A7158A59-20F2-469A-8088-121013F56022}" type="presParOf" srcId="{927E1995-FA9A-4F65-89F4-A09687E97512}" destId="{4722F7F6-796F-475E-B110-76D54FAEE32D}" srcOrd="0" destOrd="0" presId="urn:microsoft.com/office/officeart/2005/8/layout/bProcess2"/>
    <dgm:cxn modelId="{BFD5BBDE-743A-4EAE-9462-A88D06C46B93}" type="presParOf" srcId="{927E1995-FA9A-4F65-89F4-A09687E97512}" destId="{1A3B9A15-6E91-494C-889F-AC909A39B925}" srcOrd="1" destOrd="0" presId="urn:microsoft.com/office/officeart/2005/8/layout/bProcess2"/>
    <dgm:cxn modelId="{EC4602D0-6E03-43FD-9DEF-754B15F8DA73}" type="presParOf" srcId="{5A51A47B-DA08-4256-B544-05A836F05141}" destId="{015625C7-2681-44E5-87A8-E26CF6A61158}" srcOrd="15" destOrd="0" presId="urn:microsoft.com/office/officeart/2005/8/layout/bProcess2"/>
    <dgm:cxn modelId="{C3FD2B88-C84F-43AB-8DD4-FACD94A3CE7C}" type="presParOf" srcId="{5A51A47B-DA08-4256-B544-05A836F05141}" destId="{53C9CFB1-A2F2-4835-8CB2-2294B1C22459}" srcOrd="16" destOrd="0" presId="urn:microsoft.com/office/officeart/2005/8/layout/bProcess2"/>
    <dgm:cxn modelId="{5D27D3F3-B93D-4022-A580-672FFBCEE109}" type="presParOf" srcId="{53C9CFB1-A2F2-4835-8CB2-2294B1C22459}" destId="{80763842-6B37-45E2-B731-743D98A49187}" srcOrd="0" destOrd="0" presId="urn:microsoft.com/office/officeart/2005/8/layout/bProcess2"/>
    <dgm:cxn modelId="{17F4A8EA-787C-4A8F-AD1F-7A1CF4DEE79F}" type="presParOf" srcId="{53C9CFB1-A2F2-4835-8CB2-2294B1C22459}" destId="{84D60E30-37BF-4B89-9FFD-C61C919239C0}" srcOrd="1" destOrd="0" presId="urn:microsoft.com/office/officeart/2005/8/layout/bProcess2"/>
    <dgm:cxn modelId="{A63ADEFA-14FD-40FF-9AD8-008D8E87BF49}" type="presParOf" srcId="{5A51A47B-DA08-4256-B544-05A836F05141}" destId="{BFFE2343-83E4-4A76-82BF-74167E5B666F}" srcOrd="17" destOrd="0" presId="urn:microsoft.com/office/officeart/2005/8/layout/bProcess2"/>
    <dgm:cxn modelId="{421EB443-D1BF-46B0-BDBD-4A9C3A4D5DEC}" type="presParOf" srcId="{5A51A47B-DA08-4256-B544-05A836F05141}" destId="{D0069C56-B934-477E-990B-07C903175371}" srcOrd="18" destOrd="0" presId="urn:microsoft.com/office/officeart/2005/8/layout/bProcess2"/>
    <dgm:cxn modelId="{592FDF23-6D64-4A4E-A140-8C143A4AE814}" type="presParOf" srcId="{D0069C56-B934-477E-990B-07C903175371}" destId="{53BBA1C5-5E7F-4AB7-9F1D-16B4262D4513}" srcOrd="0" destOrd="0" presId="urn:microsoft.com/office/officeart/2005/8/layout/bProcess2"/>
    <dgm:cxn modelId="{6A3D60A6-0BC6-4553-A8AE-C9AC063FA76B}" type="presParOf" srcId="{D0069C56-B934-477E-990B-07C903175371}" destId="{A4BD1A83-D412-4F61-8D8B-E5939C3B47E1}" srcOrd="1" destOrd="0" presId="urn:microsoft.com/office/officeart/2005/8/layout/bProcess2"/>
    <dgm:cxn modelId="{1699914F-4AF5-4134-9B7D-3BF1B66435F8}" type="presParOf" srcId="{5A51A47B-DA08-4256-B544-05A836F05141}" destId="{95C8B2AC-B157-4EFE-ABF0-F9C3C86C99E5}" srcOrd="19" destOrd="0" presId="urn:microsoft.com/office/officeart/2005/8/layout/bProcess2"/>
    <dgm:cxn modelId="{3230A4CD-1FBB-47C2-B2DA-E5CA8DFA0C6B}" type="presParOf" srcId="{5A51A47B-DA08-4256-B544-05A836F05141}" destId="{40A65FF8-8776-4643-B8FB-8E852B43152B}" srcOrd="20" destOrd="0" presId="urn:microsoft.com/office/officeart/2005/8/layout/bProcess2"/>
    <dgm:cxn modelId="{8D0784A7-9153-4B59-8272-A036689CC189}" type="presParOf" srcId="{40A65FF8-8776-4643-B8FB-8E852B43152B}" destId="{56A65111-1D79-4852-A922-DDD8299DF49E}" srcOrd="0" destOrd="0" presId="urn:microsoft.com/office/officeart/2005/8/layout/bProcess2"/>
    <dgm:cxn modelId="{7AC7B8E5-D212-45A9-9D72-976F596E039D}" type="presParOf" srcId="{40A65FF8-8776-4643-B8FB-8E852B43152B}" destId="{31B32E9E-AC36-4F84-8174-859B19C9967D}" srcOrd="1" destOrd="0" presId="urn:microsoft.com/office/officeart/2005/8/layout/bProcess2"/>
    <dgm:cxn modelId="{9809E7DE-FB68-4024-A776-5B13D5CBDDF1}" type="presParOf" srcId="{5A51A47B-DA08-4256-B544-05A836F05141}" destId="{13D5C100-DBA4-42DD-8163-E5ABFF794410}" srcOrd="21" destOrd="0" presId="urn:microsoft.com/office/officeart/2005/8/layout/bProcess2"/>
    <dgm:cxn modelId="{2BF76C43-2E68-4090-87A5-9DF063757E03}" type="presParOf" srcId="{5A51A47B-DA08-4256-B544-05A836F05141}" destId="{8905F941-5F89-406A-A1ED-B7E40BD7ACAD}" srcOrd="22" destOrd="0" presId="urn:microsoft.com/office/officeart/2005/8/layout/bProcess2"/>
    <dgm:cxn modelId="{FB8481A7-B308-4EB8-BBD2-C16D89A032CC}" type="presParOf" srcId="{8905F941-5F89-406A-A1ED-B7E40BD7ACAD}" destId="{895AAA36-76F2-403C-8FB9-B4F84209933E}" srcOrd="0" destOrd="0" presId="urn:microsoft.com/office/officeart/2005/8/layout/bProcess2"/>
    <dgm:cxn modelId="{19473241-DB57-4BA6-8CFB-2905D532CC27}" type="presParOf" srcId="{8905F941-5F89-406A-A1ED-B7E40BD7ACAD}" destId="{0C04E6DF-3D32-4919-BCB5-18559ECAAF53}" srcOrd="1" destOrd="0" presId="urn:microsoft.com/office/officeart/2005/8/layout/bProcess2"/>
    <dgm:cxn modelId="{80CD05AF-5F4F-424A-8939-B4D8B4BFCA8A}" type="presParOf" srcId="{5A51A47B-DA08-4256-B544-05A836F05141}" destId="{86AAD6A3-BADE-4592-833F-F92D56A357A6}" srcOrd="23" destOrd="0" presId="urn:microsoft.com/office/officeart/2005/8/layout/bProcess2"/>
    <dgm:cxn modelId="{693E8508-8B58-438F-873E-E38EB3FA3D5B}" type="presParOf" srcId="{5A51A47B-DA08-4256-B544-05A836F05141}" destId="{8D17606E-B2EA-46F5-AF5B-8CC563A0E3AB}" srcOrd="24" destOrd="0" presId="urn:microsoft.com/office/officeart/2005/8/layout/bProcess2"/>
    <dgm:cxn modelId="{AA08287D-699A-4BAB-BAD2-717295082459}" type="presParOf" srcId="{8D17606E-B2EA-46F5-AF5B-8CC563A0E3AB}" destId="{F8FE5D85-7045-4687-B14B-D86E759A8639}" srcOrd="0" destOrd="0" presId="urn:microsoft.com/office/officeart/2005/8/layout/bProcess2"/>
    <dgm:cxn modelId="{333F5F22-1773-41CC-82F1-07B6ABADC23D}" type="presParOf" srcId="{8D17606E-B2EA-46F5-AF5B-8CC563A0E3AB}" destId="{BA4B51FA-A841-441B-B3F1-D033B7EA4CE2}" srcOrd="1" destOrd="0" presId="urn:microsoft.com/office/officeart/2005/8/layout/bProcess2"/>
    <dgm:cxn modelId="{A57A2253-331F-400E-A2D2-A42503E0440D}" type="presParOf" srcId="{5A51A47B-DA08-4256-B544-05A836F05141}" destId="{EDD3FB5B-5613-4CDD-B8BA-79F3DFFFF0FA}" srcOrd="25" destOrd="0" presId="urn:microsoft.com/office/officeart/2005/8/layout/bProcess2"/>
    <dgm:cxn modelId="{49743292-B6C1-4830-B9DE-69DF255CA0FB}" type="presParOf" srcId="{5A51A47B-DA08-4256-B544-05A836F05141}" destId="{8728A9C1-C957-4F5A-81C3-C3500FDE1336}" srcOrd="26" destOrd="0" presId="urn:microsoft.com/office/officeart/2005/8/layout/bProcess2"/>
    <dgm:cxn modelId="{CBCEB121-9DF7-4927-A155-0F56E1718EBB}" type="presParOf" srcId="{8728A9C1-C957-4F5A-81C3-C3500FDE1336}" destId="{A149CA72-DB3A-4A35-B558-F74EEA5F964D}" srcOrd="0" destOrd="0" presId="urn:microsoft.com/office/officeart/2005/8/layout/bProcess2"/>
    <dgm:cxn modelId="{F06D5723-D4E1-41AF-82DC-2DD2D76645BC}" type="presParOf" srcId="{8728A9C1-C957-4F5A-81C3-C3500FDE1336}" destId="{3328A298-F8FB-481A-A039-9CAD8C96B38D}" srcOrd="1" destOrd="0" presId="urn:microsoft.com/office/officeart/2005/8/layout/bProcess2"/>
    <dgm:cxn modelId="{01FD4732-58CD-43D4-9221-1B8FBECD5416}" type="presParOf" srcId="{5A51A47B-DA08-4256-B544-05A836F05141}" destId="{FCA0D6CF-32FB-4FA5-B450-3B0121242F0D}" srcOrd="27" destOrd="0" presId="urn:microsoft.com/office/officeart/2005/8/layout/bProcess2"/>
    <dgm:cxn modelId="{9F30AACB-89FC-4009-A7F8-FFC9EAEFD4BE}" type="presParOf" srcId="{5A51A47B-DA08-4256-B544-05A836F05141}" destId="{D3C0F659-FD54-472F-93E5-1FE2AC8177D3}" srcOrd="28" destOrd="0" presId="urn:microsoft.com/office/officeart/2005/8/layout/bProcess2"/>
    <dgm:cxn modelId="{B3ADCDCB-CD57-4BE1-9745-31F9A202F48C}" type="presParOf" srcId="{D3C0F659-FD54-472F-93E5-1FE2AC8177D3}" destId="{EE2A5DEC-7A93-4BE4-B7B8-686B0A5D6054}" srcOrd="0" destOrd="0" presId="urn:microsoft.com/office/officeart/2005/8/layout/bProcess2"/>
    <dgm:cxn modelId="{0646D5ED-6A31-4B9D-A03C-7C638D860C6B}" type="presParOf" srcId="{D3C0F659-FD54-472F-93E5-1FE2AC8177D3}" destId="{B0D35B07-CD6F-48EF-86E6-779B7AA33BDD}" srcOrd="1" destOrd="0" presId="urn:microsoft.com/office/officeart/2005/8/layout/bProcess2"/>
    <dgm:cxn modelId="{3DC44309-FF14-4ECA-909F-451AEB5EAA0A}" type="presParOf" srcId="{5A51A47B-DA08-4256-B544-05A836F05141}" destId="{D9F0277A-252E-4EC4-8160-C238328A4726}" srcOrd="29" destOrd="0" presId="urn:microsoft.com/office/officeart/2005/8/layout/bProcess2"/>
    <dgm:cxn modelId="{9A31CDDE-ACC4-4E68-87EE-4A910D7199BE}" type="presParOf" srcId="{5A51A47B-DA08-4256-B544-05A836F05141}" destId="{4FA4B19C-41FD-47F7-B26C-AFB01D188D63}" srcOrd="3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F21BF09-2600-4641-A336-91476911D6D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9109B20-A8A5-4A6C-87A7-2A21BD8033D2}">
      <dgm:prSet phldrT="[Text]"/>
      <dgm:spPr/>
      <dgm:t>
        <a:bodyPr/>
        <a:lstStyle/>
        <a:p>
          <a:r>
            <a:rPr lang="en-US" dirty="0" smtClean="0"/>
            <a:t>configure</a:t>
          </a:r>
          <a:endParaRPr lang="en-US" dirty="0"/>
        </a:p>
      </dgm:t>
    </dgm:pt>
    <dgm:pt modelId="{70256595-DAEC-48E7-93C1-72390E54C125}" type="parTrans" cxnId="{AD02E731-54CD-47B8-A604-958BC193FC7D}">
      <dgm:prSet/>
      <dgm:spPr/>
      <dgm:t>
        <a:bodyPr/>
        <a:lstStyle/>
        <a:p>
          <a:endParaRPr lang="en-US"/>
        </a:p>
      </dgm:t>
    </dgm:pt>
    <dgm:pt modelId="{F392F67D-7D84-417A-A48B-D0FCFD57FE3D}" type="sibTrans" cxnId="{AD02E731-54CD-47B8-A604-958BC193FC7D}">
      <dgm:prSet/>
      <dgm:spPr/>
      <dgm:t>
        <a:bodyPr/>
        <a:lstStyle/>
        <a:p>
          <a:endParaRPr lang="en-US"/>
        </a:p>
      </dgm:t>
    </dgm:pt>
    <dgm:pt modelId="{07B98A31-70CE-4175-86EF-01976B26F14F}">
      <dgm:prSet phldrT="[Text]"/>
      <dgm:spPr/>
      <dgm:t>
        <a:bodyPr/>
        <a:lstStyle/>
        <a:p>
          <a:r>
            <a:rPr lang="en-US" dirty="0" smtClean="0"/>
            <a:t>map</a:t>
          </a:r>
          <a:endParaRPr lang="en-US" dirty="0"/>
        </a:p>
      </dgm:t>
    </dgm:pt>
    <dgm:pt modelId="{805FA846-5670-46A8-A8B6-587506E1F3CE}" type="parTrans" cxnId="{9BC7D437-75FC-4B7B-9681-88B8797F8E45}">
      <dgm:prSet/>
      <dgm:spPr/>
      <dgm:t>
        <a:bodyPr/>
        <a:lstStyle/>
        <a:p>
          <a:endParaRPr lang="en-US"/>
        </a:p>
      </dgm:t>
    </dgm:pt>
    <dgm:pt modelId="{3F53EED7-7DEC-4C16-8CFE-D67DA80EF9AF}" type="sibTrans" cxnId="{9BC7D437-75FC-4B7B-9681-88B8797F8E45}">
      <dgm:prSet/>
      <dgm:spPr/>
      <dgm:t>
        <a:bodyPr/>
        <a:lstStyle/>
        <a:p>
          <a:endParaRPr lang="en-US"/>
        </a:p>
      </dgm:t>
    </dgm:pt>
    <dgm:pt modelId="{95F3952E-3F28-4D61-962D-BE7F1D50C2FF}">
      <dgm:prSet phldrT="[Text]"/>
      <dgm:spPr/>
      <dgm:t>
        <a:bodyPr/>
        <a:lstStyle/>
        <a:p>
          <a:r>
            <a:rPr lang="en-US" dirty="0" smtClean="0"/>
            <a:t>shuffle</a:t>
          </a:r>
          <a:endParaRPr lang="en-US" dirty="0"/>
        </a:p>
      </dgm:t>
    </dgm:pt>
    <dgm:pt modelId="{81BC4C93-55FD-4563-A7E3-143C1E75B6E0}" type="parTrans" cxnId="{AE50DA00-0D37-43F9-A47E-2338877E5170}">
      <dgm:prSet/>
      <dgm:spPr/>
      <dgm:t>
        <a:bodyPr/>
        <a:lstStyle/>
        <a:p>
          <a:endParaRPr lang="en-US"/>
        </a:p>
      </dgm:t>
    </dgm:pt>
    <dgm:pt modelId="{0BDE67FF-408D-4813-9375-1327A5937338}" type="sibTrans" cxnId="{AE50DA00-0D37-43F9-A47E-2338877E5170}">
      <dgm:prSet/>
      <dgm:spPr/>
      <dgm:t>
        <a:bodyPr/>
        <a:lstStyle/>
        <a:p>
          <a:endParaRPr lang="en-US"/>
        </a:p>
      </dgm:t>
    </dgm:pt>
    <dgm:pt modelId="{6E259C93-0C8F-462D-B7F2-D72140BB99A5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2FBD488D-137D-4BEA-B94F-B10FA3381D17}" type="parTrans" cxnId="{50EEFBAE-A22C-48B3-B213-C57FA5230B5E}">
      <dgm:prSet/>
      <dgm:spPr/>
      <dgm:t>
        <a:bodyPr/>
        <a:lstStyle/>
        <a:p>
          <a:endParaRPr lang="en-US"/>
        </a:p>
      </dgm:t>
    </dgm:pt>
    <dgm:pt modelId="{57829A79-6D8D-4823-98FD-A0EA5CACE73A}" type="sibTrans" cxnId="{50EEFBAE-A22C-48B3-B213-C57FA5230B5E}">
      <dgm:prSet/>
      <dgm:spPr/>
      <dgm:t>
        <a:bodyPr/>
        <a:lstStyle/>
        <a:p>
          <a:endParaRPr lang="en-US"/>
        </a:p>
      </dgm:t>
    </dgm:pt>
    <dgm:pt modelId="{B24FA563-FA9C-47FD-A91D-2C12EB296062}" type="pres">
      <dgm:prSet presAssocID="{6F21BF09-2600-4641-A336-91476911D6DD}" presName="Name0" presStyleCnt="0">
        <dgm:presLayoutVars>
          <dgm:dir/>
          <dgm:resizeHandles val="exact"/>
        </dgm:presLayoutVars>
      </dgm:prSet>
      <dgm:spPr/>
    </dgm:pt>
    <dgm:pt modelId="{6439326D-ABB1-44E5-8218-BFC40779C205}" type="pres">
      <dgm:prSet presAssocID="{D9109B20-A8A5-4A6C-87A7-2A21BD8033D2}" presName="composite" presStyleCnt="0"/>
      <dgm:spPr/>
    </dgm:pt>
    <dgm:pt modelId="{7BACCF4C-7BD9-47A1-AC57-A9480E392207}" type="pres">
      <dgm:prSet presAssocID="{D9109B20-A8A5-4A6C-87A7-2A21BD8033D2}" presName="bgChev" presStyleLbl="node1" presStyleIdx="0" presStyleCnt="4"/>
      <dgm:spPr/>
    </dgm:pt>
    <dgm:pt modelId="{ACD23074-C980-4BB1-9F44-29C388401F89}" type="pres">
      <dgm:prSet presAssocID="{D9109B20-A8A5-4A6C-87A7-2A21BD8033D2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F4546-975E-4C13-A244-2130B77CE73B}" type="pres">
      <dgm:prSet presAssocID="{F392F67D-7D84-417A-A48B-D0FCFD57FE3D}" presName="compositeSpace" presStyleCnt="0"/>
      <dgm:spPr/>
    </dgm:pt>
    <dgm:pt modelId="{37168D60-5BBE-4C75-B973-54A47F2678D6}" type="pres">
      <dgm:prSet presAssocID="{07B98A31-70CE-4175-86EF-01976B26F14F}" presName="composite" presStyleCnt="0"/>
      <dgm:spPr/>
    </dgm:pt>
    <dgm:pt modelId="{7108F200-F962-4E8C-A9CF-B1B154C216E1}" type="pres">
      <dgm:prSet presAssocID="{07B98A31-70CE-4175-86EF-01976B26F14F}" presName="bgChev" presStyleLbl="node1" presStyleIdx="1" presStyleCnt="4"/>
      <dgm:spPr/>
    </dgm:pt>
    <dgm:pt modelId="{3DF08845-7C14-479F-9B29-BDBE7BB77F72}" type="pres">
      <dgm:prSet presAssocID="{07B98A31-70CE-4175-86EF-01976B26F14F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CED1E-6A7B-4813-A6D8-678C390E8A17}" type="pres">
      <dgm:prSet presAssocID="{3F53EED7-7DEC-4C16-8CFE-D67DA80EF9AF}" presName="compositeSpace" presStyleCnt="0"/>
      <dgm:spPr/>
    </dgm:pt>
    <dgm:pt modelId="{56505F9D-C701-4BF1-942B-280DA7C1D155}" type="pres">
      <dgm:prSet presAssocID="{95F3952E-3F28-4D61-962D-BE7F1D50C2FF}" presName="composite" presStyleCnt="0"/>
      <dgm:spPr/>
    </dgm:pt>
    <dgm:pt modelId="{CAF0EC13-7A65-4185-B226-143DB3749E81}" type="pres">
      <dgm:prSet presAssocID="{95F3952E-3F28-4D61-962D-BE7F1D50C2FF}" presName="bgChev" presStyleLbl="node1" presStyleIdx="2" presStyleCnt="4"/>
      <dgm:spPr/>
    </dgm:pt>
    <dgm:pt modelId="{BB906441-29E9-47F3-A1FF-126588357A8D}" type="pres">
      <dgm:prSet presAssocID="{95F3952E-3F28-4D61-962D-BE7F1D50C2FF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B78ED-2C11-46FD-BE93-C81B450F9943}" type="pres">
      <dgm:prSet presAssocID="{0BDE67FF-408D-4813-9375-1327A5937338}" presName="compositeSpace" presStyleCnt="0"/>
      <dgm:spPr/>
    </dgm:pt>
    <dgm:pt modelId="{6CA92CDC-1E82-40D1-A513-E17F2AA6CA64}" type="pres">
      <dgm:prSet presAssocID="{6E259C93-0C8F-462D-B7F2-D72140BB99A5}" presName="composite" presStyleCnt="0"/>
      <dgm:spPr/>
    </dgm:pt>
    <dgm:pt modelId="{6BD49F21-8FDA-494F-A3A1-A472910F578A}" type="pres">
      <dgm:prSet presAssocID="{6E259C93-0C8F-462D-B7F2-D72140BB99A5}" presName="bgChev" presStyleLbl="node1" presStyleIdx="3" presStyleCnt="4"/>
      <dgm:spPr/>
    </dgm:pt>
    <dgm:pt modelId="{189B48CD-C555-4E9E-A70E-F2EA5055F7B3}" type="pres">
      <dgm:prSet presAssocID="{6E259C93-0C8F-462D-B7F2-D72140BB99A5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C7D437-75FC-4B7B-9681-88B8797F8E45}" srcId="{6F21BF09-2600-4641-A336-91476911D6DD}" destId="{07B98A31-70CE-4175-86EF-01976B26F14F}" srcOrd="1" destOrd="0" parTransId="{805FA846-5670-46A8-A8B6-587506E1F3CE}" sibTransId="{3F53EED7-7DEC-4C16-8CFE-D67DA80EF9AF}"/>
    <dgm:cxn modelId="{3A3A83A7-ECD7-4E1A-B23E-37D31EECC1D5}" type="presOf" srcId="{95F3952E-3F28-4D61-962D-BE7F1D50C2FF}" destId="{BB906441-29E9-47F3-A1FF-126588357A8D}" srcOrd="0" destOrd="0" presId="urn:microsoft.com/office/officeart/2005/8/layout/chevronAccent+Icon"/>
    <dgm:cxn modelId="{AD02E731-54CD-47B8-A604-958BC193FC7D}" srcId="{6F21BF09-2600-4641-A336-91476911D6DD}" destId="{D9109B20-A8A5-4A6C-87A7-2A21BD8033D2}" srcOrd="0" destOrd="0" parTransId="{70256595-DAEC-48E7-93C1-72390E54C125}" sibTransId="{F392F67D-7D84-417A-A48B-D0FCFD57FE3D}"/>
    <dgm:cxn modelId="{8A4A04C5-B19C-467C-A183-5B76563AB57F}" type="presOf" srcId="{D9109B20-A8A5-4A6C-87A7-2A21BD8033D2}" destId="{ACD23074-C980-4BB1-9F44-29C388401F89}" srcOrd="0" destOrd="0" presId="urn:microsoft.com/office/officeart/2005/8/layout/chevronAccent+Icon"/>
    <dgm:cxn modelId="{50EEFBAE-A22C-48B3-B213-C57FA5230B5E}" srcId="{6F21BF09-2600-4641-A336-91476911D6DD}" destId="{6E259C93-0C8F-462D-B7F2-D72140BB99A5}" srcOrd="3" destOrd="0" parTransId="{2FBD488D-137D-4BEA-B94F-B10FA3381D17}" sibTransId="{57829A79-6D8D-4823-98FD-A0EA5CACE73A}"/>
    <dgm:cxn modelId="{E1EA666C-F256-4966-BC48-31CE753C0F09}" type="presOf" srcId="{6F21BF09-2600-4641-A336-91476911D6DD}" destId="{B24FA563-FA9C-47FD-A91D-2C12EB296062}" srcOrd="0" destOrd="0" presId="urn:microsoft.com/office/officeart/2005/8/layout/chevronAccent+Icon"/>
    <dgm:cxn modelId="{C6D02C8D-2121-4F6B-B986-26D6D429E913}" type="presOf" srcId="{07B98A31-70CE-4175-86EF-01976B26F14F}" destId="{3DF08845-7C14-479F-9B29-BDBE7BB77F72}" srcOrd="0" destOrd="0" presId="urn:microsoft.com/office/officeart/2005/8/layout/chevronAccent+Icon"/>
    <dgm:cxn modelId="{9AF2EAFC-7318-4420-B22C-991EB57F969E}" type="presOf" srcId="{6E259C93-0C8F-462D-B7F2-D72140BB99A5}" destId="{189B48CD-C555-4E9E-A70E-F2EA5055F7B3}" srcOrd="0" destOrd="0" presId="urn:microsoft.com/office/officeart/2005/8/layout/chevronAccent+Icon"/>
    <dgm:cxn modelId="{AE50DA00-0D37-43F9-A47E-2338877E5170}" srcId="{6F21BF09-2600-4641-A336-91476911D6DD}" destId="{95F3952E-3F28-4D61-962D-BE7F1D50C2FF}" srcOrd="2" destOrd="0" parTransId="{81BC4C93-55FD-4563-A7E3-143C1E75B6E0}" sibTransId="{0BDE67FF-408D-4813-9375-1327A5937338}"/>
    <dgm:cxn modelId="{74D2DBF6-5031-44A8-A5EA-3AB2C56C4741}" type="presParOf" srcId="{B24FA563-FA9C-47FD-A91D-2C12EB296062}" destId="{6439326D-ABB1-44E5-8218-BFC40779C205}" srcOrd="0" destOrd="0" presId="urn:microsoft.com/office/officeart/2005/8/layout/chevronAccent+Icon"/>
    <dgm:cxn modelId="{86E5E1E7-7F8E-4447-9A20-59EDB4D3C0AD}" type="presParOf" srcId="{6439326D-ABB1-44E5-8218-BFC40779C205}" destId="{7BACCF4C-7BD9-47A1-AC57-A9480E392207}" srcOrd="0" destOrd="0" presId="urn:microsoft.com/office/officeart/2005/8/layout/chevronAccent+Icon"/>
    <dgm:cxn modelId="{9DBE203F-4954-4795-93A9-9DA52957B127}" type="presParOf" srcId="{6439326D-ABB1-44E5-8218-BFC40779C205}" destId="{ACD23074-C980-4BB1-9F44-29C388401F89}" srcOrd="1" destOrd="0" presId="urn:microsoft.com/office/officeart/2005/8/layout/chevronAccent+Icon"/>
    <dgm:cxn modelId="{6751E857-608D-43A8-B35D-4E0CEB7C3826}" type="presParOf" srcId="{B24FA563-FA9C-47FD-A91D-2C12EB296062}" destId="{26AF4546-975E-4C13-A244-2130B77CE73B}" srcOrd="1" destOrd="0" presId="urn:microsoft.com/office/officeart/2005/8/layout/chevronAccent+Icon"/>
    <dgm:cxn modelId="{FC7CE90B-1FBB-4305-B767-D8AEF8FB84D9}" type="presParOf" srcId="{B24FA563-FA9C-47FD-A91D-2C12EB296062}" destId="{37168D60-5BBE-4C75-B973-54A47F2678D6}" srcOrd="2" destOrd="0" presId="urn:microsoft.com/office/officeart/2005/8/layout/chevronAccent+Icon"/>
    <dgm:cxn modelId="{22ABDBE3-A2FC-465C-91B7-5A1D17924076}" type="presParOf" srcId="{37168D60-5BBE-4C75-B973-54A47F2678D6}" destId="{7108F200-F962-4E8C-A9CF-B1B154C216E1}" srcOrd="0" destOrd="0" presId="urn:microsoft.com/office/officeart/2005/8/layout/chevronAccent+Icon"/>
    <dgm:cxn modelId="{1AE0189B-AF98-4766-BEC4-01B8030E24B4}" type="presParOf" srcId="{37168D60-5BBE-4C75-B973-54A47F2678D6}" destId="{3DF08845-7C14-479F-9B29-BDBE7BB77F72}" srcOrd="1" destOrd="0" presId="urn:microsoft.com/office/officeart/2005/8/layout/chevronAccent+Icon"/>
    <dgm:cxn modelId="{5FD7BFCB-432A-4EC3-9C41-2A9512011BD1}" type="presParOf" srcId="{B24FA563-FA9C-47FD-A91D-2C12EB296062}" destId="{FB2CED1E-6A7B-4813-A6D8-678C390E8A17}" srcOrd="3" destOrd="0" presId="urn:microsoft.com/office/officeart/2005/8/layout/chevronAccent+Icon"/>
    <dgm:cxn modelId="{2170422F-512E-4E79-BB23-DE3A09177C8E}" type="presParOf" srcId="{B24FA563-FA9C-47FD-A91D-2C12EB296062}" destId="{56505F9D-C701-4BF1-942B-280DA7C1D155}" srcOrd="4" destOrd="0" presId="urn:microsoft.com/office/officeart/2005/8/layout/chevronAccent+Icon"/>
    <dgm:cxn modelId="{E060E44A-33FD-4A78-9BE1-CC6352377783}" type="presParOf" srcId="{56505F9D-C701-4BF1-942B-280DA7C1D155}" destId="{CAF0EC13-7A65-4185-B226-143DB3749E81}" srcOrd="0" destOrd="0" presId="urn:microsoft.com/office/officeart/2005/8/layout/chevronAccent+Icon"/>
    <dgm:cxn modelId="{2EF090A5-E064-40DD-8484-45E7EFE6F836}" type="presParOf" srcId="{56505F9D-C701-4BF1-942B-280DA7C1D155}" destId="{BB906441-29E9-47F3-A1FF-126588357A8D}" srcOrd="1" destOrd="0" presId="urn:microsoft.com/office/officeart/2005/8/layout/chevronAccent+Icon"/>
    <dgm:cxn modelId="{EFD4B70B-979C-40AB-8640-0D95C9924D80}" type="presParOf" srcId="{B24FA563-FA9C-47FD-A91D-2C12EB296062}" destId="{7EEB78ED-2C11-46FD-BE93-C81B450F9943}" srcOrd="5" destOrd="0" presId="urn:microsoft.com/office/officeart/2005/8/layout/chevronAccent+Icon"/>
    <dgm:cxn modelId="{672A21D4-F6A0-4014-9E47-A4812D80F91C}" type="presParOf" srcId="{B24FA563-FA9C-47FD-A91D-2C12EB296062}" destId="{6CA92CDC-1E82-40D1-A513-E17F2AA6CA64}" srcOrd="6" destOrd="0" presId="urn:microsoft.com/office/officeart/2005/8/layout/chevronAccent+Icon"/>
    <dgm:cxn modelId="{86568BAA-057D-49EE-87D1-1FEC64E418F0}" type="presParOf" srcId="{6CA92CDC-1E82-40D1-A513-E17F2AA6CA64}" destId="{6BD49F21-8FDA-494F-A3A1-A472910F578A}" srcOrd="0" destOrd="0" presId="urn:microsoft.com/office/officeart/2005/8/layout/chevronAccent+Icon"/>
    <dgm:cxn modelId="{2982B4F1-16AF-4D83-8291-DBC1D61576DB}" type="presParOf" srcId="{6CA92CDC-1E82-40D1-A513-E17F2AA6CA64}" destId="{189B48CD-C555-4E9E-A70E-F2EA5055F7B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E2CE7-0247-4F90-8692-CC4CD42FA7D4}" type="presOf" srcId="{CA7172B8-4471-4D09-B011-F6D1063678A0}" destId="{E3121977-9938-4550-A835-BD61321202E9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AE0E0F87-357A-4142-BEC1-B81C220340FF}" type="presOf" srcId="{8ECD9754-39E1-4646-BFFB-B366FEBF2A3F}" destId="{4F64FCA8-624E-4B88-885D-C02A952054A3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AE8C8D77-75B8-4060-A7A5-FE8A04BF019E}" type="presOf" srcId="{D546E1C3-FF42-4066-860D-CB7B40C79B8B}" destId="{C5C747AA-C91E-4244-A4E7-B010F9201A8E}" srcOrd="0" destOrd="0" presId="urn:microsoft.com/office/officeart/2005/8/layout/matrix3"/>
    <dgm:cxn modelId="{916A1777-7DC7-44BD-BEEA-49E3895AE405}" type="presOf" srcId="{62246F19-42EC-4AEA-A740-DA6223D85EBF}" destId="{A2687065-822C-47AB-B3FC-4508E52AA237}" srcOrd="0" destOrd="0" presId="urn:microsoft.com/office/officeart/2005/8/layout/matrix3"/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2EA6A202-29B2-41C8-891B-86F74A721ED9}" type="presOf" srcId="{B033840C-6E83-4292-8C2B-59FA304BFEE3}" destId="{BE1CBBE4-ABBC-46F8-9738-69772E33BA1F}" srcOrd="0" destOrd="0" presId="urn:microsoft.com/office/officeart/2005/8/layout/matrix3"/>
    <dgm:cxn modelId="{0137F1BD-F6FC-4A80-A235-BDAB2AADC6AF}" type="presParOf" srcId="{4F64FCA8-624E-4B88-885D-C02A952054A3}" destId="{46187454-13C3-4D87-8467-D8A1A6286104}" srcOrd="0" destOrd="0" presId="urn:microsoft.com/office/officeart/2005/8/layout/matrix3"/>
    <dgm:cxn modelId="{82BB495D-5414-4956-B0CD-B0129442F024}" type="presParOf" srcId="{4F64FCA8-624E-4B88-885D-C02A952054A3}" destId="{BE1CBBE4-ABBC-46F8-9738-69772E33BA1F}" srcOrd="1" destOrd="0" presId="urn:microsoft.com/office/officeart/2005/8/layout/matrix3"/>
    <dgm:cxn modelId="{1099EDC5-1D9D-490D-840E-78FF0C38ED15}" type="presParOf" srcId="{4F64FCA8-624E-4B88-885D-C02A952054A3}" destId="{E3121977-9938-4550-A835-BD61321202E9}" srcOrd="2" destOrd="0" presId="urn:microsoft.com/office/officeart/2005/8/layout/matrix3"/>
    <dgm:cxn modelId="{FCA4B742-9495-4E63-AC0C-5B6D1E8A6548}" type="presParOf" srcId="{4F64FCA8-624E-4B88-885D-C02A952054A3}" destId="{C5C747AA-C91E-4244-A4E7-B010F9201A8E}" srcOrd="3" destOrd="0" presId="urn:microsoft.com/office/officeart/2005/8/layout/matrix3"/>
    <dgm:cxn modelId="{48899DD3-C13F-46F7-85B3-464ADB087BB0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CD9754-39E1-4646-BFFB-B366FEBF2A3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3840C-6E83-4292-8C2B-59FA304BFEE3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E2CE730-890B-4ABD-9F9B-5E41BCA110F0}" type="parTrans" cxnId="{5E2660C0-020B-4DF2-A990-8990BEE3D023}">
      <dgm:prSet/>
      <dgm:spPr/>
      <dgm:t>
        <a:bodyPr/>
        <a:lstStyle/>
        <a:p>
          <a:endParaRPr lang="en-US"/>
        </a:p>
      </dgm:t>
    </dgm:pt>
    <dgm:pt modelId="{95FA61BC-942C-4BB4-A62B-504AE8835499}" type="sibTrans" cxnId="{5E2660C0-020B-4DF2-A990-8990BEE3D023}">
      <dgm:prSet/>
      <dgm:spPr/>
      <dgm:t>
        <a:bodyPr/>
        <a:lstStyle/>
        <a:p>
          <a:endParaRPr lang="en-US"/>
        </a:p>
      </dgm:t>
    </dgm:pt>
    <dgm:pt modelId="{CA7172B8-4471-4D09-B011-F6D1063678A0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C3F7EB8B-5DE4-486F-8AE9-EE5E733BB57D}" type="parTrans" cxnId="{EA260C88-50A3-4690-8DC0-2747BE378D13}">
      <dgm:prSet/>
      <dgm:spPr/>
      <dgm:t>
        <a:bodyPr/>
        <a:lstStyle/>
        <a:p>
          <a:endParaRPr lang="en-US"/>
        </a:p>
      </dgm:t>
    </dgm:pt>
    <dgm:pt modelId="{86CFE675-C826-4C69-B89B-C313039BD736}" type="sibTrans" cxnId="{EA260C88-50A3-4690-8DC0-2747BE378D13}">
      <dgm:prSet/>
      <dgm:spPr/>
      <dgm:t>
        <a:bodyPr/>
        <a:lstStyle/>
        <a:p>
          <a:endParaRPr lang="en-US"/>
        </a:p>
      </dgm:t>
    </dgm:pt>
    <dgm:pt modelId="{62246F19-42EC-4AEA-A740-DA6223D85EBF}">
      <dgm:prSet phldrT="[Text]"/>
      <dgm:spPr/>
      <dgm:t>
        <a:bodyPr/>
        <a:lstStyle/>
        <a:p>
          <a:r>
            <a:rPr lang="en-US" smtClean="0"/>
            <a:t>tast4</a:t>
          </a:r>
          <a:endParaRPr lang="en-US" dirty="0"/>
        </a:p>
      </dgm:t>
    </dgm:pt>
    <dgm:pt modelId="{424A3012-6846-4457-90C1-88AFC5B92F95}" type="parTrans" cxnId="{D393372A-8EE4-4EAB-8F31-D1E31E23D27D}">
      <dgm:prSet/>
      <dgm:spPr/>
      <dgm:t>
        <a:bodyPr/>
        <a:lstStyle/>
        <a:p>
          <a:endParaRPr lang="en-US"/>
        </a:p>
      </dgm:t>
    </dgm:pt>
    <dgm:pt modelId="{31F69E05-BC0E-44EF-9FCE-E2D38146D407}" type="sibTrans" cxnId="{D393372A-8EE4-4EAB-8F31-D1E31E23D27D}">
      <dgm:prSet/>
      <dgm:spPr/>
      <dgm:t>
        <a:bodyPr/>
        <a:lstStyle/>
        <a:p>
          <a:endParaRPr lang="en-US"/>
        </a:p>
      </dgm:t>
    </dgm:pt>
    <dgm:pt modelId="{D546E1C3-FF42-4066-860D-CB7B40C79B8B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7961CF06-60A6-4A2F-96F9-49B3691E6A9F}" type="parTrans" cxnId="{AA12CBD3-9F2E-4A54-A8CF-5C25F4A82DCE}">
      <dgm:prSet/>
      <dgm:spPr/>
      <dgm:t>
        <a:bodyPr/>
        <a:lstStyle/>
        <a:p>
          <a:endParaRPr lang="en-US"/>
        </a:p>
      </dgm:t>
    </dgm:pt>
    <dgm:pt modelId="{93DF7FBE-DFF5-474D-A228-F35BBEE7AB3E}" type="sibTrans" cxnId="{AA12CBD3-9F2E-4A54-A8CF-5C25F4A82DCE}">
      <dgm:prSet/>
      <dgm:spPr/>
      <dgm:t>
        <a:bodyPr/>
        <a:lstStyle/>
        <a:p>
          <a:endParaRPr lang="en-US"/>
        </a:p>
      </dgm:t>
    </dgm:pt>
    <dgm:pt modelId="{4F64FCA8-624E-4B88-885D-C02A952054A3}" type="pres">
      <dgm:prSet presAssocID="{8ECD9754-39E1-4646-BFFB-B366FEBF2A3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87454-13C3-4D87-8467-D8A1A6286104}" type="pres">
      <dgm:prSet presAssocID="{8ECD9754-39E1-4646-BFFB-B366FEBF2A3F}" presName="diamond" presStyleLbl="bgShp" presStyleIdx="0" presStyleCnt="1"/>
      <dgm:spPr/>
    </dgm:pt>
    <dgm:pt modelId="{BE1CBBE4-ABBC-46F8-9738-69772E33BA1F}" type="pres">
      <dgm:prSet presAssocID="{8ECD9754-39E1-4646-BFFB-B366FEBF2A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21977-9938-4550-A835-BD61321202E9}" type="pres">
      <dgm:prSet presAssocID="{8ECD9754-39E1-4646-BFFB-B366FEBF2A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47AA-C91E-4244-A4E7-B010F9201A8E}" type="pres">
      <dgm:prSet presAssocID="{8ECD9754-39E1-4646-BFFB-B366FEBF2A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7065-822C-47AB-B3FC-4508E52AA237}" type="pres">
      <dgm:prSet presAssocID="{8ECD9754-39E1-4646-BFFB-B366FEBF2A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660C0-020B-4DF2-A990-8990BEE3D023}" srcId="{8ECD9754-39E1-4646-BFFB-B366FEBF2A3F}" destId="{B033840C-6E83-4292-8C2B-59FA304BFEE3}" srcOrd="0" destOrd="0" parTransId="{7E2CE730-890B-4ABD-9F9B-5E41BCA110F0}" sibTransId="{95FA61BC-942C-4BB4-A62B-504AE8835499}"/>
    <dgm:cxn modelId="{8F848A01-5659-456C-98D2-17DD24B095C4}" type="presOf" srcId="{D546E1C3-FF42-4066-860D-CB7B40C79B8B}" destId="{C5C747AA-C91E-4244-A4E7-B010F9201A8E}" srcOrd="0" destOrd="0" presId="urn:microsoft.com/office/officeart/2005/8/layout/matrix3"/>
    <dgm:cxn modelId="{6A45CA56-DD16-4117-9305-2CA227E0EDE9}" type="presOf" srcId="{8ECD9754-39E1-4646-BFFB-B366FEBF2A3F}" destId="{4F64FCA8-624E-4B88-885D-C02A952054A3}" srcOrd="0" destOrd="0" presId="urn:microsoft.com/office/officeart/2005/8/layout/matrix3"/>
    <dgm:cxn modelId="{18B10E30-A085-42B3-86EC-91229168A159}" type="presOf" srcId="{CA7172B8-4471-4D09-B011-F6D1063678A0}" destId="{E3121977-9938-4550-A835-BD61321202E9}" srcOrd="0" destOrd="0" presId="urn:microsoft.com/office/officeart/2005/8/layout/matrix3"/>
    <dgm:cxn modelId="{AA12CBD3-9F2E-4A54-A8CF-5C25F4A82DCE}" srcId="{8ECD9754-39E1-4646-BFFB-B366FEBF2A3F}" destId="{D546E1C3-FF42-4066-860D-CB7B40C79B8B}" srcOrd="2" destOrd="0" parTransId="{7961CF06-60A6-4A2F-96F9-49B3691E6A9F}" sibTransId="{93DF7FBE-DFF5-474D-A228-F35BBEE7AB3E}"/>
    <dgm:cxn modelId="{8B1BA975-BA2A-4814-8333-091E3AAB76F2}" type="presOf" srcId="{62246F19-42EC-4AEA-A740-DA6223D85EBF}" destId="{A2687065-822C-47AB-B3FC-4508E52AA237}" srcOrd="0" destOrd="0" presId="urn:microsoft.com/office/officeart/2005/8/layout/matrix3"/>
    <dgm:cxn modelId="{EA260C88-50A3-4690-8DC0-2747BE378D13}" srcId="{8ECD9754-39E1-4646-BFFB-B366FEBF2A3F}" destId="{CA7172B8-4471-4D09-B011-F6D1063678A0}" srcOrd="1" destOrd="0" parTransId="{C3F7EB8B-5DE4-486F-8AE9-EE5E733BB57D}" sibTransId="{86CFE675-C826-4C69-B89B-C313039BD736}"/>
    <dgm:cxn modelId="{6F192C82-6357-42A9-83A1-D6CCDB2EC81E}" type="presOf" srcId="{B033840C-6E83-4292-8C2B-59FA304BFEE3}" destId="{BE1CBBE4-ABBC-46F8-9738-69772E33BA1F}" srcOrd="0" destOrd="0" presId="urn:microsoft.com/office/officeart/2005/8/layout/matrix3"/>
    <dgm:cxn modelId="{D393372A-8EE4-4EAB-8F31-D1E31E23D27D}" srcId="{8ECD9754-39E1-4646-BFFB-B366FEBF2A3F}" destId="{62246F19-42EC-4AEA-A740-DA6223D85EBF}" srcOrd="3" destOrd="0" parTransId="{424A3012-6846-4457-90C1-88AFC5B92F95}" sibTransId="{31F69E05-BC0E-44EF-9FCE-E2D38146D407}"/>
    <dgm:cxn modelId="{F13B85C0-CA62-4414-B9EC-F53192A9A29C}" type="presParOf" srcId="{4F64FCA8-624E-4B88-885D-C02A952054A3}" destId="{46187454-13C3-4D87-8467-D8A1A6286104}" srcOrd="0" destOrd="0" presId="urn:microsoft.com/office/officeart/2005/8/layout/matrix3"/>
    <dgm:cxn modelId="{54F47310-FCAC-4B9E-A731-0C93093648B2}" type="presParOf" srcId="{4F64FCA8-624E-4B88-885D-C02A952054A3}" destId="{BE1CBBE4-ABBC-46F8-9738-69772E33BA1F}" srcOrd="1" destOrd="0" presId="urn:microsoft.com/office/officeart/2005/8/layout/matrix3"/>
    <dgm:cxn modelId="{328E8D21-A46C-429F-AE89-CBA6719807AB}" type="presParOf" srcId="{4F64FCA8-624E-4B88-885D-C02A952054A3}" destId="{E3121977-9938-4550-A835-BD61321202E9}" srcOrd="2" destOrd="0" presId="urn:microsoft.com/office/officeart/2005/8/layout/matrix3"/>
    <dgm:cxn modelId="{E7807F70-9178-4D43-9854-9BC522F6A98F}" type="presParOf" srcId="{4F64FCA8-624E-4B88-885D-C02A952054A3}" destId="{C5C747AA-C91E-4244-A4E7-B010F9201A8E}" srcOrd="3" destOrd="0" presId="urn:microsoft.com/office/officeart/2005/8/layout/matrix3"/>
    <dgm:cxn modelId="{30BB57CF-C415-422E-8940-6465EA12458B}" type="presParOf" srcId="{4F64FCA8-624E-4B88-885D-C02A952054A3}" destId="{A2687065-822C-47AB-B3FC-4508E52AA2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D4E774-C45E-446A-BEE8-1C1F21A8930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85B06-2369-47DB-8ADB-AFF608A0DA80}">
      <dgm:prSet phldrT="[Text]"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9B755152-0DD9-4A74-9AB7-654AA31EFD55}" type="parTrans" cxnId="{2B61FFED-109F-4132-B747-AADD7A3CB017}">
      <dgm:prSet/>
      <dgm:spPr/>
      <dgm:t>
        <a:bodyPr/>
        <a:lstStyle/>
        <a:p>
          <a:endParaRPr lang="en-US"/>
        </a:p>
      </dgm:t>
    </dgm:pt>
    <dgm:pt modelId="{04275DC1-2645-4050-A025-79792FC4A5CF}" type="sibTrans" cxnId="{2B61FFED-109F-4132-B747-AADD7A3CB017}">
      <dgm:prSet/>
      <dgm:spPr/>
      <dgm:t>
        <a:bodyPr/>
        <a:lstStyle/>
        <a:p>
          <a:endParaRPr lang="en-US"/>
        </a:p>
      </dgm:t>
    </dgm:pt>
    <dgm:pt modelId="{51D6C185-4772-47D9-94C4-FA9FE8B0C377}">
      <dgm:prSet phldrT="[Text]"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732A1DDB-943F-496A-99D3-866B28BB6F4B}" type="parTrans" cxnId="{A300CBCE-B82E-4083-A244-79C49E95AD79}">
      <dgm:prSet/>
      <dgm:spPr/>
      <dgm:t>
        <a:bodyPr/>
        <a:lstStyle/>
        <a:p>
          <a:endParaRPr lang="en-US"/>
        </a:p>
      </dgm:t>
    </dgm:pt>
    <dgm:pt modelId="{70E2B955-ED64-4A53-9D61-19FCED719D8F}" type="sibTrans" cxnId="{A300CBCE-B82E-4083-A244-79C49E95AD79}">
      <dgm:prSet/>
      <dgm:spPr/>
      <dgm:t>
        <a:bodyPr/>
        <a:lstStyle/>
        <a:p>
          <a:endParaRPr lang="en-US"/>
        </a:p>
      </dgm:t>
    </dgm:pt>
    <dgm:pt modelId="{D925F40F-E89F-4EBC-8091-BC8C27AF7050}">
      <dgm:prSet phldrT="[Text]"/>
      <dgm:spPr/>
      <dgm:t>
        <a:bodyPr/>
        <a:lstStyle/>
        <a:p>
          <a:r>
            <a:rPr lang="en-US" dirty="0" smtClean="0"/>
            <a:t>task5</a:t>
          </a:r>
          <a:endParaRPr lang="en-US" dirty="0"/>
        </a:p>
      </dgm:t>
    </dgm:pt>
    <dgm:pt modelId="{B956D435-133A-4DC1-94DB-6BC00B74AF8D}" type="parTrans" cxnId="{BCE8EFEB-6536-421E-89B6-8CE17C00A01F}">
      <dgm:prSet/>
      <dgm:spPr/>
      <dgm:t>
        <a:bodyPr/>
        <a:lstStyle/>
        <a:p>
          <a:endParaRPr lang="en-US"/>
        </a:p>
      </dgm:t>
    </dgm:pt>
    <dgm:pt modelId="{1EBCAF21-A148-4D49-9CD8-B2594409831A}" type="sibTrans" cxnId="{BCE8EFEB-6536-421E-89B6-8CE17C00A01F}">
      <dgm:prSet/>
      <dgm:spPr/>
      <dgm:t>
        <a:bodyPr/>
        <a:lstStyle/>
        <a:p>
          <a:endParaRPr lang="en-US"/>
        </a:p>
      </dgm:t>
    </dgm:pt>
    <dgm:pt modelId="{CA99444A-3885-4DF5-9412-8CD587B41D1C}">
      <dgm:prSet phldrT="[Text]"/>
      <dgm:spPr/>
      <dgm:t>
        <a:bodyPr/>
        <a:lstStyle/>
        <a:p>
          <a:r>
            <a:rPr lang="en-US" dirty="0" smtClean="0"/>
            <a:t>task6</a:t>
          </a:r>
          <a:endParaRPr lang="en-US" dirty="0"/>
        </a:p>
      </dgm:t>
    </dgm:pt>
    <dgm:pt modelId="{0329570B-F901-49F1-8128-AF02FD79E0EE}" type="parTrans" cxnId="{EA21EFA8-1325-4273-B4DF-FBE6AF09912D}">
      <dgm:prSet/>
      <dgm:spPr/>
      <dgm:t>
        <a:bodyPr/>
        <a:lstStyle/>
        <a:p>
          <a:endParaRPr lang="en-US"/>
        </a:p>
      </dgm:t>
    </dgm:pt>
    <dgm:pt modelId="{74BC2EA3-D460-4FC6-8771-D35919808D9F}" type="sibTrans" cxnId="{EA21EFA8-1325-4273-B4DF-FBE6AF09912D}">
      <dgm:prSet/>
      <dgm:spPr/>
      <dgm:t>
        <a:bodyPr/>
        <a:lstStyle/>
        <a:p>
          <a:endParaRPr lang="en-US"/>
        </a:p>
      </dgm:t>
    </dgm:pt>
    <dgm:pt modelId="{9E487909-70A9-43E5-AE9E-9C66D8E16697}">
      <dgm:prSet phldrT="[Text]"/>
      <dgm:spPr/>
      <dgm:t>
        <a:bodyPr/>
        <a:lstStyle/>
        <a:p>
          <a:r>
            <a:rPr lang="en-US" dirty="0" smtClean="0"/>
            <a:t>task7</a:t>
          </a:r>
          <a:endParaRPr lang="en-US" dirty="0"/>
        </a:p>
      </dgm:t>
    </dgm:pt>
    <dgm:pt modelId="{4FDE56B1-B238-46F4-89E7-7D6AABD109BA}" type="parTrans" cxnId="{7F845EB9-86A9-4D99-8CF9-2883BC028A62}">
      <dgm:prSet/>
      <dgm:spPr/>
      <dgm:t>
        <a:bodyPr/>
        <a:lstStyle/>
        <a:p>
          <a:endParaRPr lang="en-US"/>
        </a:p>
      </dgm:t>
    </dgm:pt>
    <dgm:pt modelId="{2D5E5DEA-F53E-4B81-BB6E-F1E1FA3DFC3F}" type="sibTrans" cxnId="{7F845EB9-86A9-4D99-8CF9-2883BC028A62}">
      <dgm:prSet/>
      <dgm:spPr/>
      <dgm:t>
        <a:bodyPr/>
        <a:lstStyle/>
        <a:p>
          <a:endParaRPr lang="en-US"/>
        </a:p>
      </dgm:t>
    </dgm:pt>
    <dgm:pt modelId="{D3A064F6-0BB4-465A-85EC-2D31167621C8}">
      <dgm:prSet phldrT="[Text]"/>
      <dgm:spPr/>
      <dgm:t>
        <a:bodyPr/>
        <a:lstStyle/>
        <a:p>
          <a:r>
            <a:rPr lang="en-US" dirty="0" smtClean="0"/>
            <a:t>task8</a:t>
          </a:r>
          <a:endParaRPr lang="en-US" dirty="0"/>
        </a:p>
      </dgm:t>
    </dgm:pt>
    <dgm:pt modelId="{BEF70BBE-4419-4F66-8EF3-352A11527522}" type="parTrans" cxnId="{CD6F5DF8-D3BD-4FF8-BF27-09E5FEFEF084}">
      <dgm:prSet/>
      <dgm:spPr/>
      <dgm:t>
        <a:bodyPr/>
        <a:lstStyle/>
        <a:p>
          <a:endParaRPr lang="en-US"/>
        </a:p>
      </dgm:t>
    </dgm:pt>
    <dgm:pt modelId="{7DBCB445-CB18-4C98-A507-04CDBCCC7319}" type="sibTrans" cxnId="{CD6F5DF8-D3BD-4FF8-BF27-09E5FEFEF084}">
      <dgm:prSet/>
      <dgm:spPr/>
      <dgm:t>
        <a:bodyPr/>
        <a:lstStyle/>
        <a:p>
          <a:endParaRPr lang="en-US"/>
        </a:p>
      </dgm:t>
    </dgm:pt>
    <dgm:pt modelId="{13A23A11-D35A-4A78-A0E3-D48A12EA2295}">
      <dgm:prSet phldrT="[Text]"/>
      <dgm:spPr/>
      <dgm:t>
        <a:bodyPr/>
        <a:lstStyle/>
        <a:p>
          <a:r>
            <a:rPr lang="en-US" dirty="0" smtClean="0"/>
            <a:t>task9</a:t>
          </a:r>
          <a:endParaRPr lang="en-US" dirty="0"/>
        </a:p>
      </dgm:t>
    </dgm:pt>
    <dgm:pt modelId="{1BB5F08C-6416-4F7D-8E03-D8153A31C3D6}" type="parTrans" cxnId="{2D0151C8-FE85-46AB-9BC5-F3010146363E}">
      <dgm:prSet/>
      <dgm:spPr/>
      <dgm:t>
        <a:bodyPr/>
        <a:lstStyle/>
        <a:p>
          <a:endParaRPr lang="en-US"/>
        </a:p>
      </dgm:t>
    </dgm:pt>
    <dgm:pt modelId="{6DC0FF70-1E99-45BE-B94C-84F2D184B4E4}" type="sibTrans" cxnId="{2D0151C8-FE85-46AB-9BC5-F3010146363E}">
      <dgm:prSet/>
      <dgm:spPr/>
      <dgm:t>
        <a:bodyPr/>
        <a:lstStyle/>
        <a:p>
          <a:endParaRPr lang="en-US"/>
        </a:p>
      </dgm:t>
    </dgm:pt>
    <dgm:pt modelId="{B94D611B-E5D0-4201-936D-7A92FDB9379C}">
      <dgm:prSet phldrT="[Text]"/>
      <dgm:spPr/>
      <dgm:t>
        <a:bodyPr/>
        <a:lstStyle/>
        <a:p>
          <a:r>
            <a:rPr lang="en-US" dirty="0" smtClean="0"/>
            <a:t>task10</a:t>
          </a:r>
          <a:endParaRPr lang="en-US" dirty="0"/>
        </a:p>
      </dgm:t>
    </dgm:pt>
    <dgm:pt modelId="{18CACC36-BAB8-4C97-A3E6-D59B008A44CC}" type="parTrans" cxnId="{259F5653-5FED-4A9A-BF06-19FEFB2604A4}">
      <dgm:prSet/>
      <dgm:spPr/>
      <dgm:t>
        <a:bodyPr/>
        <a:lstStyle/>
        <a:p>
          <a:endParaRPr lang="en-US"/>
        </a:p>
      </dgm:t>
    </dgm:pt>
    <dgm:pt modelId="{673E25A4-6664-4B18-8977-767B115EE3E5}" type="sibTrans" cxnId="{259F5653-5FED-4A9A-BF06-19FEFB2604A4}">
      <dgm:prSet/>
      <dgm:spPr/>
      <dgm:t>
        <a:bodyPr/>
        <a:lstStyle/>
        <a:p>
          <a:endParaRPr lang="en-US"/>
        </a:p>
      </dgm:t>
    </dgm:pt>
    <dgm:pt modelId="{3B27E8E5-F90E-41EF-808D-4698F0556586}">
      <dgm:prSet phldrT="[Text]"/>
      <dgm:spPr/>
      <dgm:t>
        <a:bodyPr/>
        <a:lstStyle/>
        <a:p>
          <a:r>
            <a:rPr lang="en-US" dirty="0" smtClean="0"/>
            <a:t>Task11</a:t>
          </a:r>
          <a:endParaRPr lang="en-US" dirty="0"/>
        </a:p>
      </dgm:t>
    </dgm:pt>
    <dgm:pt modelId="{9C0D885A-CCE0-4959-A8CC-6820A8A72D1C}" type="parTrans" cxnId="{C02BB89E-B919-4E76-8C43-D64FDCA339A0}">
      <dgm:prSet/>
      <dgm:spPr/>
      <dgm:t>
        <a:bodyPr/>
        <a:lstStyle/>
        <a:p>
          <a:endParaRPr lang="en-US"/>
        </a:p>
      </dgm:t>
    </dgm:pt>
    <dgm:pt modelId="{BD554E3F-906F-4BA2-91C9-B580C558B7F8}" type="sibTrans" cxnId="{C02BB89E-B919-4E76-8C43-D64FDCA339A0}">
      <dgm:prSet/>
      <dgm:spPr/>
      <dgm:t>
        <a:bodyPr/>
        <a:lstStyle/>
        <a:p>
          <a:endParaRPr lang="en-US"/>
        </a:p>
      </dgm:t>
    </dgm:pt>
    <dgm:pt modelId="{24AE5D5A-02F6-4481-8258-7947C1D61FE3}">
      <dgm:prSet phldrT="[Text]"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B91ECF6F-0358-47E6-9470-581305B69259}" type="parTrans" cxnId="{EAFA8F62-790A-4D11-8683-3E0B55E0E329}">
      <dgm:prSet/>
      <dgm:spPr/>
      <dgm:t>
        <a:bodyPr/>
        <a:lstStyle/>
        <a:p>
          <a:endParaRPr lang="en-US"/>
        </a:p>
      </dgm:t>
    </dgm:pt>
    <dgm:pt modelId="{26095BDB-BC2E-45F8-BD67-B09FFC9CB7DE}" type="sibTrans" cxnId="{EAFA8F62-790A-4D11-8683-3E0B55E0E329}">
      <dgm:prSet/>
      <dgm:spPr/>
      <dgm:t>
        <a:bodyPr/>
        <a:lstStyle/>
        <a:p>
          <a:endParaRPr lang="en-US"/>
        </a:p>
      </dgm:t>
    </dgm:pt>
    <dgm:pt modelId="{F3B6B1DE-302D-4772-9E79-ACEE3C6AE687}">
      <dgm:prSet phldrT="[Text]"/>
      <dgm:spPr/>
      <dgm:t>
        <a:bodyPr/>
        <a:lstStyle/>
        <a:p>
          <a:r>
            <a:rPr lang="en-US" dirty="0" smtClean="0"/>
            <a:t>task4</a:t>
          </a:r>
          <a:endParaRPr lang="en-US" dirty="0"/>
        </a:p>
      </dgm:t>
    </dgm:pt>
    <dgm:pt modelId="{B10CA2AC-400F-4C2E-B4A7-F8820E722CF2}" type="parTrans" cxnId="{34B0CBF0-3507-4AE3-BF8C-0BC9DA41D99B}">
      <dgm:prSet/>
      <dgm:spPr/>
      <dgm:t>
        <a:bodyPr/>
        <a:lstStyle/>
        <a:p>
          <a:endParaRPr lang="en-US"/>
        </a:p>
      </dgm:t>
    </dgm:pt>
    <dgm:pt modelId="{C0216ACD-44CD-4719-90CD-46F80CD22145}" type="sibTrans" cxnId="{34B0CBF0-3507-4AE3-BF8C-0BC9DA41D99B}">
      <dgm:prSet/>
      <dgm:spPr/>
      <dgm:t>
        <a:bodyPr/>
        <a:lstStyle/>
        <a:p>
          <a:endParaRPr lang="en-US"/>
        </a:p>
      </dgm:t>
    </dgm:pt>
    <dgm:pt modelId="{BA8EE643-B597-4B5F-917E-6D662954FB70}">
      <dgm:prSet phldrT="[Text]"/>
      <dgm:spPr/>
      <dgm:t>
        <a:bodyPr/>
        <a:lstStyle/>
        <a:p>
          <a:r>
            <a:rPr lang="en-US" dirty="0" smtClean="0"/>
            <a:t>Task12</a:t>
          </a:r>
          <a:endParaRPr lang="en-US" dirty="0"/>
        </a:p>
      </dgm:t>
    </dgm:pt>
    <dgm:pt modelId="{6E5DCDA0-B738-4FCC-9831-A00CF4114B89}" type="parTrans" cxnId="{A2D8C9B9-BB4B-4B60-BE81-2BEF12C2E5BE}">
      <dgm:prSet/>
      <dgm:spPr/>
      <dgm:t>
        <a:bodyPr/>
        <a:lstStyle/>
        <a:p>
          <a:endParaRPr lang="en-US"/>
        </a:p>
      </dgm:t>
    </dgm:pt>
    <dgm:pt modelId="{5F11E784-A3AE-4190-AAD2-3ACBCF4A7411}" type="sibTrans" cxnId="{A2D8C9B9-BB4B-4B60-BE81-2BEF12C2E5BE}">
      <dgm:prSet/>
      <dgm:spPr/>
      <dgm:t>
        <a:bodyPr/>
        <a:lstStyle/>
        <a:p>
          <a:endParaRPr lang="en-US"/>
        </a:p>
      </dgm:t>
    </dgm:pt>
    <dgm:pt modelId="{55A54E61-BB3C-42FD-8959-D27E52C33CAF}">
      <dgm:prSet phldrT="[Text]"/>
      <dgm:spPr/>
      <dgm:t>
        <a:bodyPr/>
        <a:lstStyle/>
        <a:p>
          <a:r>
            <a:rPr lang="en-US" dirty="0" smtClean="0"/>
            <a:t>Task13</a:t>
          </a:r>
          <a:endParaRPr lang="en-US" dirty="0"/>
        </a:p>
      </dgm:t>
    </dgm:pt>
    <dgm:pt modelId="{3074E311-1649-4569-8B87-8D73375D9473}" type="parTrans" cxnId="{507650E2-BF9A-450B-9E0D-0E15D6A36AF8}">
      <dgm:prSet/>
      <dgm:spPr/>
      <dgm:t>
        <a:bodyPr/>
        <a:lstStyle/>
        <a:p>
          <a:endParaRPr lang="en-US"/>
        </a:p>
      </dgm:t>
    </dgm:pt>
    <dgm:pt modelId="{30C19CC0-3237-4990-AE49-967402E49E9C}" type="sibTrans" cxnId="{507650E2-BF9A-450B-9E0D-0E15D6A36AF8}">
      <dgm:prSet/>
      <dgm:spPr/>
      <dgm:t>
        <a:bodyPr/>
        <a:lstStyle/>
        <a:p>
          <a:endParaRPr lang="en-US"/>
        </a:p>
      </dgm:t>
    </dgm:pt>
    <dgm:pt modelId="{3EFEC151-EF49-4C86-82A7-A3774E85010F}">
      <dgm:prSet phldrT="[Text]"/>
      <dgm:spPr/>
      <dgm:t>
        <a:bodyPr/>
        <a:lstStyle/>
        <a:p>
          <a:r>
            <a:rPr lang="en-US" dirty="0" smtClean="0"/>
            <a:t>Task14</a:t>
          </a:r>
          <a:endParaRPr lang="en-US" dirty="0"/>
        </a:p>
      </dgm:t>
    </dgm:pt>
    <dgm:pt modelId="{0C39FBF5-3732-4065-88FD-5D098082E288}" type="parTrans" cxnId="{A84B3C05-5905-4559-9493-6196EB150291}">
      <dgm:prSet/>
      <dgm:spPr/>
      <dgm:t>
        <a:bodyPr/>
        <a:lstStyle/>
        <a:p>
          <a:endParaRPr lang="en-US"/>
        </a:p>
      </dgm:t>
    </dgm:pt>
    <dgm:pt modelId="{E1E581AB-DFE4-4A16-89AB-05F087887C0C}" type="sibTrans" cxnId="{A84B3C05-5905-4559-9493-6196EB150291}">
      <dgm:prSet/>
      <dgm:spPr/>
      <dgm:t>
        <a:bodyPr/>
        <a:lstStyle/>
        <a:p>
          <a:endParaRPr lang="en-US"/>
        </a:p>
      </dgm:t>
    </dgm:pt>
    <dgm:pt modelId="{29DA7654-965B-43F9-A070-42DECE972C82}">
      <dgm:prSet phldrT="[Text]"/>
      <dgm:spPr/>
      <dgm:t>
        <a:bodyPr/>
        <a:lstStyle/>
        <a:p>
          <a:r>
            <a:rPr lang="en-US" dirty="0" smtClean="0"/>
            <a:t>Task15</a:t>
          </a:r>
          <a:endParaRPr lang="en-US" dirty="0"/>
        </a:p>
      </dgm:t>
    </dgm:pt>
    <dgm:pt modelId="{E233397E-6659-4C4C-832D-EAA5C42B78ED}" type="parTrans" cxnId="{ECBC4BF2-D1FC-4783-B4A1-29EF7CF78A8B}">
      <dgm:prSet/>
      <dgm:spPr/>
      <dgm:t>
        <a:bodyPr/>
        <a:lstStyle/>
        <a:p>
          <a:endParaRPr lang="en-US"/>
        </a:p>
      </dgm:t>
    </dgm:pt>
    <dgm:pt modelId="{4B9F7FF3-AE41-462D-AEB7-6DA0F9D254C6}" type="sibTrans" cxnId="{ECBC4BF2-D1FC-4783-B4A1-29EF7CF78A8B}">
      <dgm:prSet/>
      <dgm:spPr/>
      <dgm:t>
        <a:bodyPr/>
        <a:lstStyle/>
        <a:p>
          <a:endParaRPr lang="en-US"/>
        </a:p>
      </dgm:t>
    </dgm:pt>
    <dgm:pt modelId="{14E62236-132D-4F65-8927-1D9AFE659BEE}">
      <dgm:prSet phldrT="[Text]"/>
      <dgm:spPr/>
      <dgm:t>
        <a:bodyPr/>
        <a:lstStyle/>
        <a:p>
          <a:r>
            <a:rPr lang="en-US" dirty="0" smtClean="0"/>
            <a:t>Task16</a:t>
          </a:r>
          <a:endParaRPr lang="en-US" dirty="0"/>
        </a:p>
      </dgm:t>
    </dgm:pt>
    <dgm:pt modelId="{1187E014-009E-4A85-AEA1-270B99607860}" type="parTrans" cxnId="{FF34E80D-7C96-4D19-8DC9-BDC3E204951C}">
      <dgm:prSet/>
      <dgm:spPr/>
      <dgm:t>
        <a:bodyPr/>
        <a:lstStyle/>
        <a:p>
          <a:endParaRPr lang="en-US"/>
        </a:p>
      </dgm:t>
    </dgm:pt>
    <dgm:pt modelId="{294E9C5F-CA9F-45E9-BA71-D907E426E76B}" type="sibTrans" cxnId="{FF34E80D-7C96-4D19-8DC9-BDC3E204951C}">
      <dgm:prSet/>
      <dgm:spPr/>
      <dgm:t>
        <a:bodyPr/>
        <a:lstStyle/>
        <a:p>
          <a:endParaRPr lang="en-US"/>
        </a:p>
      </dgm:t>
    </dgm:pt>
    <dgm:pt modelId="{08E7623D-1800-43B0-965F-8BB24F213773}">
      <dgm:prSet phldrT="[Text]"/>
      <dgm:spPr/>
      <dgm:t>
        <a:bodyPr/>
        <a:lstStyle/>
        <a:p>
          <a:r>
            <a:rPr lang="en-US" dirty="0" smtClean="0"/>
            <a:t>Task17</a:t>
          </a:r>
          <a:endParaRPr lang="en-US" dirty="0"/>
        </a:p>
      </dgm:t>
    </dgm:pt>
    <dgm:pt modelId="{6D318884-9A7F-4568-BA10-AFB259BE8E37}" type="parTrans" cxnId="{86330F8E-681E-4104-9EB5-FA7DED3995B4}">
      <dgm:prSet/>
      <dgm:spPr/>
      <dgm:t>
        <a:bodyPr/>
        <a:lstStyle/>
        <a:p>
          <a:endParaRPr lang="en-US"/>
        </a:p>
      </dgm:t>
    </dgm:pt>
    <dgm:pt modelId="{C15F9F1F-94F2-4A67-926C-A30388684BA3}" type="sibTrans" cxnId="{86330F8E-681E-4104-9EB5-FA7DED3995B4}">
      <dgm:prSet/>
      <dgm:spPr/>
      <dgm:t>
        <a:bodyPr/>
        <a:lstStyle/>
        <a:p>
          <a:endParaRPr lang="en-US"/>
        </a:p>
      </dgm:t>
    </dgm:pt>
    <dgm:pt modelId="{183F778D-2036-4487-8585-FDDCC552CBB8}">
      <dgm:prSet phldrT="[Text]"/>
      <dgm:spPr/>
      <dgm:t>
        <a:bodyPr/>
        <a:lstStyle/>
        <a:p>
          <a:r>
            <a:rPr lang="en-US" dirty="0" smtClean="0"/>
            <a:t>Task18</a:t>
          </a:r>
          <a:endParaRPr lang="en-US" dirty="0"/>
        </a:p>
      </dgm:t>
    </dgm:pt>
    <dgm:pt modelId="{5F04F81E-169B-439D-8D8B-444C0A72F73E}" type="parTrans" cxnId="{02756015-910A-4F81-82F3-928D6680B6A9}">
      <dgm:prSet/>
      <dgm:spPr/>
      <dgm:t>
        <a:bodyPr/>
        <a:lstStyle/>
        <a:p>
          <a:endParaRPr lang="en-US"/>
        </a:p>
      </dgm:t>
    </dgm:pt>
    <dgm:pt modelId="{451B1C3E-C40C-4CBC-A73D-0B11F2B1CD6C}" type="sibTrans" cxnId="{02756015-910A-4F81-82F3-928D6680B6A9}">
      <dgm:prSet/>
      <dgm:spPr/>
      <dgm:t>
        <a:bodyPr/>
        <a:lstStyle/>
        <a:p>
          <a:endParaRPr lang="en-US"/>
        </a:p>
      </dgm:t>
    </dgm:pt>
    <dgm:pt modelId="{A3674838-4A77-44A8-876F-8CF712E6CDE7}">
      <dgm:prSet phldrT="[Text]"/>
      <dgm:spPr/>
      <dgm:t>
        <a:bodyPr/>
        <a:lstStyle/>
        <a:p>
          <a:r>
            <a:rPr lang="en-US" dirty="0" smtClean="0"/>
            <a:t>Task19</a:t>
          </a:r>
          <a:endParaRPr lang="en-US" dirty="0"/>
        </a:p>
      </dgm:t>
    </dgm:pt>
    <dgm:pt modelId="{9379DD90-2464-466F-A7E3-D7E51189C728}" type="parTrans" cxnId="{A540EB78-45A9-4C53-91DA-D64BC38BF22F}">
      <dgm:prSet/>
      <dgm:spPr/>
      <dgm:t>
        <a:bodyPr/>
        <a:lstStyle/>
        <a:p>
          <a:endParaRPr lang="en-US"/>
        </a:p>
      </dgm:t>
    </dgm:pt>
    <dgm:pt modelId="{CDA8CA9D-9737-4907-847C-E63B12EEFDA0}" type="sibTrans" cxnId="{A540EB78-45A9-4C53-91DA-D64BC38BF22F}">
      <dgm:prSet/>
      <dgm:spPr/>
      <dgm:t>
        <a:bodyPr/>
        <a:lstStyle/>
        <a:p>
          <a:endParaRPr lang="en-US"/>
        </a:p>
      </dgm:t>
    </dgm:pt>
    <dgm:pt modelId="{E1809DF6-8675-4EF0-AD86-9323C037807E}">
      <dgm:prSet phldrT="[Text]"/>
      <dgm:spPr/>
      <dgm:t>
        <a:bodyPr/>
        <a:lstStyle/>
        <a:p>
          <a:r>
            <a:rPr lang="en-US" dirty="0" smtClean="0"/>
            <a:t>Task20</a:t>
          </a:r>
          <a:endParaRPr lang="en-US" dirty="0"/>
        </a:p>
      </dgm:t>
    </dgm:pt>
    <dgm:pt modelId="{08D4797D-9E28-45E6-BBAA-C628912C8517}" type="parTrans" cxnId="{AF2D323C-3E8E-4BAA-A1AF-FC1DC27E348A}">
      <dgm:prSet/>
      <dgm:spPr/>
      <dgm:t>
        <a:bodyPr/>
        <a:lstStyle/>
        <a:p>
          <a:endParaRPr lang="en-US"/>
        </a:p>
      </dgm:t>
    </dgm:pt>
    <dgm:pt modelId="{764A407E-EAF5-40D8-80CC-A3D4910F3E1C}" type="sibTrans" cxnId="{AF2D323C-3E8E-4BAA-A1AF-FC1DC27E348A}">
      <dgm:prSet/>
      <dgm:spPr/>
      <dgm:t>
        <a:bodyPr/>
        <a:lstStyle/>
        <a:p>
          <a:endParaRPr lang="en-US"/>
        </a:p>
      </dgm:t>
    </dgm:pt>
    <dgm:pt modelId="{73308654-BB19-4646-BB20-407A993CB710}">
      <dgm:prSet phldrT="[Text]"/>
      <dgm:spPr/>
      <dgm:t>
        <a:bodyPr/>
        <a:lstStyle/>
        <a:p>
          <a:r>
            <a:rPr lang="en-US" dirty="0" smtClean="0"/>
            <a:t>Task21</a:t>
          </a:r>
          <a:endParaRPr lang="en-US" dirty="0"/>
        </a:p>
      </dgm:t>
    </dgm:pt>
    <dgm:pt modelId="{932EF24D-01BA-4A11-B9F8-3634C8FD8994}" type="parTrans" cxnId="{88E96CFD-BC50-4A61-B85C-5DA1B61CA8CE}">
      <dgm:prSet/>
      <dgm:spPr/>
      <dgm:t>
        <a:bodyPr/>
        <a:lstStyle/>
        <a:p>
          <a:endParaRPr lang="en-US"/>
        </a:p>
      </dgm:t>
    </dgm:pt>
    <dgm:pt modelId="{73965234-82B2-4D68-A687-51DFE575AD9D}" type="sibTrans" cxnId="{88E96CFD-BC50-4A61-B85C-5DA1B61CA8CE}">
      <dgm:prSet/>
      <dgm:spPr/>
      <dgm:t>
        <a:bodyPr/>
        <a:lstStyle/>
        <a:p>
          <a:endParaRPr lang="en-US"/>
        </a:p>
      </dgm:t>
    </dgm:pt>
    <dgm:pt modelId="{FC759918-3A7F-4349-BD71-0BC46AFBE400}">
      <dgm:prSet phldrT="[Text]"/>
      <dgm:spPr/>
      <dgm:t>
        <a:bodyPr/>
        <a:lstStyle/>
        <a:p>
          <a:r>
            <a:rPr lang="en-US" dirty="0" smtClean="0"/>
            <a:t>Task22</a:t>
          </a:r>
          <a:endParaRPr lang="en-US" dirty="0"/>
        </a:p>
      </dgm:t>
    </dgm:pt>
    <dgm:pt modelId="{D387F48F-A2E0-425C-9420-9EC34789451D}" type="parTrans" cxnId="{F4792DE2-D42D-4A23-BEF0-A95CF95FDFBC}">
      <dgm:prSet/>
      <dgm:spPr/>
      <dgm:t>
        <a:bodyPr/>
        <a:lstStyle/>
        <a:p>
          <a:endParaRPr lang="en-US"/>
        </a:p>
      </dgm:t>
    </dgm:pt>
    <dgm:pt modelId="{01ECFB9A-6A59-4139-9C28-F539AF287F13}" type="sibTrans" cxnId="{F4792DE2-D42D-4A23-BEF0-A95CF95FDFBC}">
      <dgm:prSet/>
      <dgm:spPr/>
      <dgm:t>
        <a:bodyPr/>
        <a:lstStyle/>
        <a:p>
          <a:endParaRPr lang="en-US"/>
        </a:p>
      </dgm:t>
    </dgm:pt>
    <dgm:pt modelId="{1403FCC7-9230-4148-AC81-1DC28715C306}">
      <dgm:prSet phldrT="[Text]"/>
      <dgm:spPr/>
      <dgm:t>
        <a:bodyPr/>
        <a:lstStyle/>
        <a:p>
          <a:r>
            <a:rPr lang="en-US" dirty="0" smtClean="0"/>
            <a:t>Task23</a:t>
          </a:r>
          <a:endParaRPr lang="en-US" dirty="0"/>
        </a:p>
      </dgm:t>
    </dgm:pt>
    <dgm:pt modelId="{837ECBD1-1BC5-4654-8508-2353CE44E199}" type="parTrans" cxnId="{D196759A-9980-492D-9ACD-E3E28E95BAD9}">
      <dgm:prSet/>
      <dgm:spPr/>
      <dgm:t>
        <a:bodyPr/>
        <a:lstStyle/>
        <a:p>
          <a:endParaRPr lang="en-US"/>
        </a:p>
      </dgm:t>
    </dgm:pt>
    <dgm:pt modelId="{EB300652-2608-4F34-8DFE-9A45076B719B}" type="sibTrans" cxnId="{D196759A-9980-492D-9ACD-E3E28E95BAD9}">
      <dgm:prSet/>
      <dgm:spPr/>
      <dgm:t>
        <a:bodyPr/>
        <a:lstStyle/>
        <a:p>
          <a:endParaRPr lang="en-US"/>
        </a:p>
      </dgm:t>
    </dgm:pt>
    <dgm:pt modelId="{A2DDB709-DFC1-490D-B9CC-27B5F6276A20}">
      <dgm:prSet phldrT="[Text]"/>
      <dgm:spPr/>
      <dgm:t>
        <a:bodyPr/>
        <a:lstStyle/>
        <a:p>
          <a:r>
            <a:rPr lang="en-US" dirty="0" smtClean="0"/>
            <a:t>Task24</a:t>
          </a:r>
          <a:endParaRPr lang="en-US" dirty="0"/>
        </a:p>
      </dgm:t>
    </dgm:pt>
    <dgm:pt modelId="{67069BC3-8F84-43FB-B4AA-933860D4E1D9}" type="parTrans" cxnId="{8056FE1B-59DE-44FC-B00A-9E117527CEBF}">
      <dgm:prSet/>
      <dgm:spPr/>
      <dgm:t>
        <a:bodyPr/>
        <a:lstStyle/>
        <a:p>
          <a:endParaRPr lang="en-US"/>
        </a:p>
      </dgm:t>
    </dgm:pt>
    <dgm:pt modelId="{B80C7447-7F28-4860-AACF-A01E058D7F52}" type="sibTrans" cxnId="{8056FE1B-59DE-44FC-B00A-9E117527CEBF}">
      <dgm:prSet/>
      <dgm:spPr/>
      <dgm:t>
        <a:bodyPr/>
        <a:lstStyle/>
        <a:p>
          <a:endParaRPr lang="en-US"/>
        </a:p>
      </dgm:t>
    </dgm:pt>
    <dgm:pt modelId="{6868D452-699E-4FDA-8FEB-DD77C101C8E6}">
      <dgm:prSet phldrT="[Text]"/>
      <dgm:spPr/>
      <dgm:t>
        <a:bodyPr/>
        <a:lstStyle/>
        <a:p>
          <a:r>
            <a:rPr lang="en-US" dirty="0" smtClean="0"/>
            <a:t>Task25</a:t>
          </a:r>
          <a:endParaRPr lang="en-US" dirty="0"/>
        </a:p>
      </dgm:t>
    </dgm:pt>
    <dgm:pt modelId="{02BD331B-177A-4524-B124-8E304C6BF698}" type="parTrans" cxnId="{532F1788-AF65-4E0D-849B-F0C9AEB9D22B}">
      <dgm:prSet/>
      <dgm:spPr/>
      <dgm:t>
        <a:bodyPr/>
        <a:lstStyle/>
        <a:p>
          <a:endParaRPr lang="en-US"/>
        </a:p>
      </dgm:t>
    </dgm:pt>
    <dgm:pt modelId="{91A945F3-E182-4E30-ADF6-B95D2C9D29F2}" type="sibTrans" cxnId="{532F1788-AF65-4E0D-849B-F0C9AEB9D22B}">
      <dgm:prSet/>
      <dgm:spPr/>
      <dgm:t>
        <a:bodyPr/>
        <a:lstStyle/>
        <a:p>
          <a:endParaRPr lang="en-US"/>
        </a:p>
      </dgm:t>
    </dgm:pt>
    <dgm:pt modelId="{F5928CD8-A882-486E-B350-ABB90A0D6E1D}">
      <dgm:prSet phldrT="[Text]"/>
      <dgm:spPr/>
      <dgm:t>
        <a:bodyPr/>
        <a:lstStyle/>
        <a:p>
          <a:r>
            <a:rPr lang="en-US" dirty="0" smtClean="0"/>
            <a:t>Task26</a:t>
          </a:r>
          <a:endParaRPr lang="en-US" dirty="0"/>
        </a:p>
      </dgm:t>
    </dgm:pt>
    <dgm:pt modelId="{6EF203FC-8B07-4063-884F-8F4E09B360B7}" type="parTrans" cxnId="{4392DAB6-1191-4B25-80F7-ECC873CB1D31}">
      <dgm:prSet/>
      <dgm:spPr/>
      <dgm:t>
        <a:bodyPr/>
        <a:lstStyle/>
        <a:p>
          <a:endParaRPr lang="en-US"/>
        </a:p>
      </dgm:t>
    </dgm:pt>
    <dgm:pt modelId="{F58A1CC4-1BAC-484F-BDF1-57340C0C79CD}" type="sibTrans" cxnId="{4392DAB6-1191-4B25-80F7-ECC873CB1D31}">
      <dgm:prSet/>
      <dgm:spPr/>
      <dgm:t>
        <a:bodyPr/>
        <a:lstStyle/>
        <a:p>
          <a:endParaRPr lang="en-US"/>
        </a:p>
      </dgm:t>
    </dgm:pt>
    <dgm:pt modelId="{39440BD2-FDBB-4D94-93D2-A1660264F71D}">
      <dgm:prSet phldrT="[Text]"/>
      <dgm:spPr/>
      <dgm:t>
        <a:bodyPr/>
        <a:lstStyle/>
        <a:p>
          <a:r>
            <a:rPr lang="en-US" dirty="0" smtClean="0"/>
            <a:t>Task27</a:t>
          </a:r>
          <a:endParaRPr lang="en-US" dirty="0"/>
        </a:p>
      </dgm:t>
    </dgm:pt>
    <dgm:pt modelId="{BF6E9AFA-7B26-46DB-9EE5-4E0D3480A2AB}" type="parTrans" cxnId="{B81F5D52-2058-4B0F-912F-154600AADE21}">
      <dgm:prSet/>
      <dgm:spPr/>
      <dgm:t>
        <a:bodyPr/>
        <a:lstStyle/>
        <a:p>
          <a:endParaRPr lang="en-US"/>
        </a:p>
      </dgm:t>
    </dgm:pt>
    <dgm:pt modelId="{9809C048-8A11-401B-82CB-DE9A5972BCC0}" type="sibTrans" cxnId="{B81F5D52-2058-4B0F-912F-154600AADE21}">
      <dgm:prSet/>
      <dgm:spPr/>
      <dgm:t>
        <a:bodyPr/>
        <a:lstStyle/>
        <a:p>
          <a:endParaRPr lang="en-US"/>
        </a:p>
      </dgm:t>
    </dgm:pt>
    <dgm:pt modelId="{FB63C6C7-6F6A-49A2-AA3E-4932B1D6ADD9}">
      <dgm:prSet phldrT="[Text]"/>
      <dgm:spPr/>
      <dgm:t>
        <a:bodyPr/>
        <a:lstStyle/>
        <a:p>
          <a:r>
            <a:rPr lang="en-US" dirty="0" smtClean="0"/>
            <a:t>Task28</a:t>
          </a:r>
          <a:endParaRPr lang="en-US" dirty="0"/>
        </a:p>
      </dgm:t>
    </dgm:pt>
    <dgm:pt modelId="{1A6742C5-F751-4C28-B68C-514A957982FD}" type="parTrans" cxnId="{A832C18A-2941-4407-A974-9938CC7C7C86}">
      <dgm:prSet/>
      <dgm:spPr/>
      <dgm:t>
        <a:bodyPr/>
        <a:lstStyle/>
        <a:p>
          <a:endParaRPr lang="en-US"/>
        </a:p>
      </dgm:t>
    </dgm:pt>
    <dgm:pt modelId="{4A895A57-B7CE-4BBC-9DCC-4E91B650AA20}" type="sibTrans" cxnId="{A832C18A-2941-4407-A974-9938CC7C7C86}">
      <dgm:prSet/>
      <dgm:spPr/>
      <dgm:t>
        <a:bodyPr/>
        <a:lstStyle/>
        <a:p>
          <a:endParaRPr lang="en-US"/>
        </a:p>
      </dgm:t>
    </dgm:pt>
    <dgm:pt modelId="{BA6844B0-5909-42AC-847E-DC2B835F7B49}">
      <dgm:prSet phldrT="[Text]"/>
      <dgm:spPr/>
      <dgm:t>
        <a:bodyPr/>
        <a:lstStyle/>
        <a:p>
          <a:r>
            <a:rPr lang="en-US" dirty="0" smtClean="0"/>
            <a:t>Task29</a:t>
          </a:r>
          <a:endParaRPr lang="en-US" dirty="0"/>
        </a:p>
      </dgm:t>
    </dgm:pt>
    <dgm:pt modelId="{D82E449E-564E-463B-896B-3D9898CF4C1E}" type="parTrans" cxnId="{3DE9C79B-DE0F-4B39-A545-D61B211A4079}">
      <dgm:prSet/>
      <dgm:spPr/>
      <dgm:t>
        <a:bodyPr/>
        <a:lstStyle/>
        <a:p>
          <a:endParaRPr lang="en-US"/>
        </a:p>
      </dgm:t>
    </dgm:pt>
    <dgm:pt modelId="{121A42F4-0F7E-489E-AB96-1E6C8ECC72B0}" type="sibTrans" cxnId="{3DE9C79B-DE0F-4B39-A545-D61B211A4079}">
      <dgm:prSet/>
      <dgm:spPr/>
      <dgm:t>
        <a:bodyPr/>
        <a:lstStyle/>
        <a:p>
          <a:endParaRPr lang="en-US"/>
        </a:p>
      </dgm:t>
    </dgm:pt>
    <dgm:pt modelId="{118E2BDC-C1D6-4A25-9C1B-347C35798ABD}">
      <dgm:prSet phldrT="[Text]"/>
      <dgm:spPr/>
      <dgm:t>
        <a:bodyPr/>
        <a:lstStyle/>
        <a:p>
          <a:r>
            <a:rPr lang="en-US" dirty="0" smtClean="0"/>
            <a:t>Task30</a:t>
          </a:r>
          <a:endParaRPr lang="en-US" dirty="0"/>
        </a:p>
      </dgm:t>
    </dgm:pt>
    <dgm:pt modelId="{AB82D591-B6DC-4289-A2CE-13BBAAE594BF}" type="parTrans" cxnId="{1F220AF3-2A46-4B77-91FE-46A9CFBB54D3}">
      <dgm:prSet/>
      <dgm:spPr/>
      <dgm:t>
        <a:bodyPr/>
        <a:lstStyle/>
        <a:p>
          <a:endParaRPr lang="en-US"/>
        </a:p>
      </dgm:t>
    </dgm:pt>
    <dgm:pt modelId="{D1D869E2-1999-4F27-A94A-466E0F62F1C1}" type="sibTrans" cxnId="{1F220AF3-2A46-4B77-91FE-46A9CFBB54D3}">
      <dgm:prSet/>
      <dgm:spPr/>
      <dgm:t>
        <a:bodyPr/>
        <a:lstStyle/>
        <a:p>
          <a:endParaRPr lang="en-US"/>
        </a:p>
      </dgm:t>
    </dgm:pt>
    <dgm:pt modelId="{CE667322-BE41-45B3-8511-1D4A5B3EF132}">
      <dgm:prSet phldrT="[Text]"/>
      <dgm:spPr/>
      <dgm:t>
        <a:bodyPr/>
        <a:lstStyle/>
        <a:p>
          <a:r>
            <a:rPr lang="en-US" dirty="0" smtClean="0"/>
            <a:t>Task31</a:t>
          </a:r>
          <a:endParaRPr lang="en-US" dirty="0"/>
        </a:p>
      </dgm:t>
    </dgm:pt>
    <dgm:pt modelId="{1D4DD615-03CA-4FBA-954E-A7E9C120BE99}" type="parTrans" cxnId="{005A3933-C923-498E-AADF-8E42EA3FD6A7}">
      <dgm:prSet/>
      <dgm:spPr/>
      <dgm:t>
        <a:bodyPr/>
        <a:lstStyle/>
        <a:p>
          <a:endParaRPr lang="en-US"/>
        </a:p>
      </dgm:t>
    </dgm:pt>
    <dgm:pt modelId="{8D0DB889-A121-428F-9B88-2C58DF8726B5}" type="sibTrans" cxnId="{005A3933-C923-498E-AADF-8E42EA3FD6A7}">
      <dgm:prSet/>
      <dgm:spPr/>
      <dgm:t>
        <a:bodyPr/>
        <a:lstStyle/>
        <a:p>
          <a:endParaRPr lang="en-US"/>
        </a:p>
      </dgm:t>
    </dgm:pt>
    <dgm:pt modelId="{C812BB1B-E9B3-45B1-AB3B-7248A80767E3}">
      <dgm:prSet phldrT="[Text]"/>
      <dgm:spPr/>
      <dgm:t>
        <a:bodyPr/>
        <a:lstStyle/>
        <a:p>
          <a:r>
            <a:rPr lang="en-US" dirty="0" smtClean="0"/>
            <a:t>Task32</a:t>
          </a:r>
          <a:endParaRPr lang="en-US" dirty="0"/>
        </a:p>
      </dgm:t>
    </dgm:pt>
    <dgm:pt modelId="{7DDAA03D-F91E-4196-BA75-A0F61B2EFE48}" type="parTrans" cxnId="{365C091A-6D43-4877-BBAF-BD7E4DDA5D8C}">
      <dgm:prSet/>
      <dgm:spPr/>
      <dgm:t>
        <a:bodyPr/>
        <a:lstStyle/>
        <a:p>
          <a:endParaRPr lang="en-US"/>
        </a:p>
      </dgm:t>
    </dgm:pt>
    <dgm:pt modelId="{4E455890-39A0-4DF2-A24A-038A1B4EFBA7}" type="sibTrans" cxnId="{365C091A-6D43-4877-BBAF-BD7E4DDA5D8C}">
      <dgm:prSet/>
      <dgm:spPr/>
      <dgm:t>
        <a:bodyPr/>
        <a:lstStyle/>
        <a:p>
          <a:endParaRPr lang="en-US"/>
        </a:p>
      </dgm:t>
    </dgm:pt>
    <dgm:pt modelId="{C4A5557F-0B09-4D5C-9F2C-6CA050F277A2}" type="pres">
      <dgm:prSet presAssocID="{55D4E774-C45E-446A-BEE8-1C1F21A8930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1DD6-D3F1-4F8A-AAA6-172FF39CBAFC}" type="pres">
      <dgm:prSet presAssocID="{23485B06-2369-47DB-8ADB-AFF608A0DA80}" presName="compNode" presStyleCnt="0"/>
      <dgm:spPr/>
    </dgm:pt>
    <dgm:pt modelId="{07951A2A-3BBC-4007-8F9A-42E3DF78D90B}" type="pres">
      <dgm:prSet presAssocID="{23485B06-2369-47DB-8ADB-AFF608A0DA80}" presName="dummyConnPt" presStyleCnt="0"/>
      <dgm:spPr/>
    </dgm:pt>
    <dgm:pt modelId="{D1794611-DEC2-4CB1-AEAF-B4E29D859E31}" type="pres">
      <dgm:prSet presAssocID="{23485B06-2369-47DB-8ADB-AFF608A0DA80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F6072-D988-4EF7-83A5-75E0869AECE6}" type="pres">
      <dgm:prSet presAssocID="{04275DC1-2645-4050-A025-79792FC4A5CF}" presName="sibTrans" presStyleLbl="bgSibTrans2D1" presStyleIdx="0" presStyleCnt="31"/>
      <dgm:spPr/>
      <dgm:t>
        <a:bodyPr/>
        <a:lstStyle/>
        <a:p>
          <a:endParaRPr lang="en-US"/>
        </a:p>
      </dgm:t>
    </dgm:pt>
    <dgm:pt modelId="{0AC8497E-AE6B-4DBE-B7F7-5F4F737089BE}" type="pres">
      <dgm:prSet presAssocID="{51D6C185-4772-47D9-94C4-FA9FE8B0C377}" presName="compNode" presStyleCnt="0"/>
      <dgm:spPr/>
    </dgm:pt>
    <dgm:pt modelId="{3F83F0E8-F04E-4717-ACF0-E32F724BDCE7}" type="pres">
      <dgm:prSet presAssocID="{51D6C185-4772-47D9-94C4-FA9FE8B0C377}" presName="dummyConnPt" presStyleCnt="0"/>
      <dgm:spPr/>
    </dgm:pt>
    <dgm:pt modelId="{4C0568F9-179F-46DB-967D-E7B4B31EA3A8}" type="pres">
      <dgm:prSet presAssocID="{51D6C185-4772-47D9-94C4-FA9FE8B0C377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A428-D75E-42E1-B6DA-D1CCEDB56321}" type="pres">
      <dgm:prSet presAssocID="{70E2B955-ED64-4A53-9D61-19FCED719D8F}" presName="sibTrans" presStyleLbl="bgSibTrans2D1" presStyleIdx="1" presStyleCnt="31"/>
      <dgm:spPr/>
      <dgm:t>
        <a:bodyPr/>
        <a:lstStyle/>
        <a:p>
          <a:endParaRPr lang="en-US"/>
        </a:p>
      </dgm:t>
    </dgm:pt>
    <dgm:pt modelId="{AB049AF9-B9BE-458E-8C36-AD58FFE5CEAD}" type="pres">
      <dgm:prSet presAssocID="{24AE5D5A-02F6-4481-8258-7947C1D61FE3}" presName="compNode" presStyleCnt="0"/>
      <dgm:spPr/>
    </dgm:pt>
    <dgm:pt modelId="{547B19C4-B47D-42F4-BF7B-1B4AA958DDFC}" type="pres">
      <dgm:prSet presAssocID="{24AE5D5A-02F6-4481-8258-7947C1D61FE3}" presName="dummyConnPt" presStyleCnt="0"/>
      <dgm:spPr/>
    </dgm:pt>
    <dgm:pt modelId="{09657A94-BFD8-4927-9021-19445AB381D3}" type="pres">
      <dgm:prSet presAssocID="{24AE5D5A-02F6-4481-8258-7947C1D61FE3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011D2-E7CE-47D7-A599-9DF658C89451}" type="pres">
      <dgm:prSet presAssocID="{26095BDB-BC2E-45F8-BD67-B09FFC9CB7DE}" presName="sibTrans" presStyleLbl="bgSibTrans2D1" presStyleIdx="2" presStyleCnt="31"/>
      <dgm:spPr/>
      <dgm:t>
        <a:bodyPr/>
        <a:lstStyle/>
        <a:p>
          <a:endParaRPr lang="en-US"/>
        </a:p>
      </dgm:t>
    </dgm:pt>
    <dgm:pt modelId="{672B97B3-830F-4418-9511-C8ED2CCBE40C}" type="pres">
      <dgm:prSet presAssocID="{F3B6B1DE-302D-4772-9E79-ACEE3C6AE687}" presName="compNode" presStyleCnt="0"/>
      <dgm:spPr/>
    </dgm:pt>
    <dgm:pt modelId="{BE02A63E-17A8-4EF5-8D13-2BEC122F3D4C}" type="pres">
      <dgm:prSet presAssocID="{F3B6B1DE-302D-4772-9E79-ACEE3C6AE687}" presName="dummyConnPt" presStyleCnt="0"/>
      <dgm:spPr/>
    </dgm:pt>
    <dgm:pt modelId="{03AC3E64-4047-42B8-A1D8-04E751A51BAB}" type="pres">
      <dgm:prSet presAssocID="{F3B6B1DE-302D-4772-9E79-ACEE3C6AE687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1D8E8-BA98-4986-823A-9E7D830E4753}" type="pres">
      <dgm:prSet presAssocID="{C0216ACD-44CD-4719-90CD-46F80CD22145}" presName="sibTrans" presStyleLbl="bgSibTrans2D1" presStyleIdx="3" presStyleCnt="31"/>
      <dgm:spPr/>
      <dgm:t>
        <a:bodyPr/>
        <a:lstStyle/>
        <a:p>
          <a:endParaRPr lang="en-US"/>
        </a:p>
      </dgm:t>
    </dgm:pt>
    <dgm:pt modelId="{CB4B2844-494D-4CBD-88E2-7253B52B8317}" type="pres">
      <dgm:prSet presAssocID="{D925F40F-E89F-4EBC-8091-BC8C27AF7050}" presName="compNode" presStyleCnt="0"/>
      <dgm:spPr/>
    </dgm:pt>
    <dgm:pt modelId="{5862D562-076E-4FA8-911F-5DEF1DFB816A}" type="pres">
      <dgm:prSet presAssocID="{D925F40F-E89F-4EBC-8091-BC8C27AF7050}" presName="dummyConnPt" presStyleCnt="0"/>
      <dgm:spPr/>
    </dgm:pt>
    <dgm:pt modelId="{7D15969D-A840-40FF-B2AF-683429ECDDCC}" type="pres">
      <dgm:prSet presAssocID="{D925F40F-E89F-4EBC-8091-BC8C27AF7050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7373A-8311-42BB-BF3D-E12E2ADDB85F}" type="pres">
      <dgm:prSet presAssocID="{1EBCAF21-A148-4D49-9CD8-B2594409831A}" presName="sibTrans" presStyleLbl="bgSibTrans2D1" presStyleIdx="4" presStyleCnt="31"/>
      <dgm:spPr/>
      <dgm:t>
        <a:bodyPr/>
        <a:lstStyle/>
        <a:p>
          <a:endParaRPr lang="en-US"/>
        </a:p>
      </dgm:t>
    </dgm:pt>
    <dgm:pt modelId="{898B2C0F-B767-46D8-9F58-459F86B8382D}" type="pres">
      <dgm:prSet presAssocID="{CA99444A-3885-4DF5-9412-8CD587B41D1C}" presName="compNode" presStyleCnt="0"/>
      <dgm:spPr/>
    </dgm:pt>
    <dgm:pt modelId="{EFEFC557-C7AD-4089-A811-95E254B68911}" type="pres">
      <dgm:prSet presAssocID="{CA99444A-3885-4DF5-9412-8CD587B41D1C}" presName="dummyConnPt" presStyleCnt="0"/>
      <dgm:spPr/>
    </dgm:pt>
    <dgm:pt modelId="{9CEB985E-8796-4B87-A2E9-3C7A8CB6C4B7}" type="pres">
      <dgm:prSet presAssocID="{CA99444A-3885-4DF5-9412-8CD587B41D1C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5CE03-2A7C-492E-A029-704D447C9E0D}" type="pres">
      <dgm:prSet presAssocID="{74BC2EA3-D460-4FC6-8771-D35919808D9F}" presName="sibTrans" presStyleLbl="bgSibTrans2D1" presStyleIdx="5" presStyleCnt="31"/>
      <dgm:spPr/>
      <dgm:t>
        <a:bodyPr/>
        <a:lstStyle/>
        <a:p>
          <a:endParaRPr lang="en-US"/>
        </a:p>
      </dgm:t>
    </dgm:pt>
    <dgm:pt modelId="{B5B8CF48-95D1-47C4-8BEC-8B96E116EF56}" type="pres">
      <dgm:prSet presAssocID="{9E487909-70A9-43E5-AE9E-9C66D8E16697}" presName="compNode" presStyleCnt="0"/>
      <dgm:spPr/>
    </dgm:pt>
    <dgm:pt modelId="{F1387630-C8CE-4017-A6C1-E9E665E09E78}" type="pres">
      <dgm:prSet presAssocID="{9E487909-70A9-43E5-AE9E-9C66D8E16697}" presName="dummyConnPt" presStyleCnt="0"/>
      <dgm:spPr/>
    </dgm:pt>
    <dgm:pt modelId="{19DC1857-B44B-4282-A0E5-C107D821F60E}" type="pres">
      <dgm:prSet presAssocID="{9E487909-70A9-43E5-AE9E-9C66D8E1669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385D8-A3FF-4FBC-9FEB-676952AF2563}" type="pres">
      <dgm:prSet presAssocID="{2D5E5DEA-F53E-4B81-BB6E-F1E1FA3DFC3F}" presName="sibTrans" presStyleLbl="bgSibTrans2D1" presStyleIdx="6" presStyleCnt="31"/>
      <dgm:spPr/>
      <dgm:t>
        <a:bodyPr/>
        <a:lstStyle/>
        <a:p>
          <a:endParaRPr lang="en-US"/>
        </a:p>
      </dgm:t>
    </dgm:pt>
    <dgm:pt modelId="{FA17C425-9A86-45B9-9DAE-1B192269E8E3}" type="pres">
      <dgm:prSet presAssocID="{D3A064F6-0BB4-465A-85EC-2D31167621C8}" presName="compNode" presStyleCnt="0"/>
      <dgm:spPr/>
    </dgm:pt>
    <dgm:pt modelId="{973B2D4A-C4EB-4BDF-825E-15C8374B1204}" type="pres">
      <dgm:prSet presAssocID="{D3A064F6-0BB4-465A-85EC-2D31167621C8}" presName="dummyConnPt" presStyleCnt="0"/>
      <dgm:spPr/>
    </dgm:pt>
    <dgm:pt modelId="{737646BF-0E90-49CE-9E64-B325AB305CB8}" type="pres">
      <dgm:prSet presAssocID="{D3A064F6-0BB4-465A-85EC-2D31167621C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9F841-3798-47D8-9241-F47B72A7345F}" type="pres">
      <dgm:prSet presAssocID="{7DBCB445-CB18-4C98-A507-04CDBCCC7319}" presName="sibTrans" presStyleLbl="bgSibTrans2D1" presStyleIdx="7" presStyleCnt="31"/>
      <dgm:spPr/>
      <dgm:t>
        <a:bodyPr/>
        <a:lstStyle/>
        <a:p>
          <a:endParaRPr lang="en-US"/>
        </a:p>
      </dgm:t>
    </dgm:pt>
    <dgm:pt modelId="{B1990413-150A-4296-B3DB-EA016886EAD3}" type="pres">
      <dgm:prSet presAssocID="{13A23A11-D35A-4A78-A0E3-D48A12EA2295}" presName="compNode" presStyleCnt="0"/>
      <dgm:spPr/>
    </dgm:pt>
    <dgm:pt modelId="{9658FFB7-E8A5-4824-BDF6-D816ECFD61FE}" type="pres">
      <dgm:prSet presAssocID="{13A23A11-D35A-4A78-A0E3-D48A12EA2295}" presName="dummyConnPt" presStyleCnt="0"/>
      <dgm:spPr/>
    </dgm:pt>
    <dgm:pt modelId="{99348C64-89B4-44A6-AC0B-4931E89BC7DB}" type="pres">
      <dgm:prSet presAssocID="{13A23A11-D35A-4A78-A0E3-D48A12EA2295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ECEAB-7015-409C-B2D6-117A2C3DA288}" type="pres">
      <dgm:prSet presAssocID="{6DC0FF70-1E99-45BE-B94C-84F2D184B4E4}" presName="sibTrans" presStyleLbl="bgSibTrans2D1" presStyleIdx="8" presStyleCnt="31"/>
      <dgm:spPr/>
      <dgm:t>
        <a:bodyPr/>
        <a:lstStyle/>
        <a:p>
          <a:endParaRPr lang="en-US"/>
        </a:p>
      </dgm:t>
    </dgm:pt>
    <dgm:pt modelId="{19BD9279-420F-4FAE-862B-554277BF6970}" type="pres">
      <dgm:prSet presAssocID="{B94D611B-E5D0-4201-936D-7A92FDB9379C}" presName="compNode" presStyleCnt="0"/>
      <dgm:spPr/>
    </dgm:pt>
    <dgm:pt modelId="{CFFDD01A-39F7-479B-933F-B0702D47C026}" type="pres">
      <dgm:prSet presAssocID="{B94D611B-E5D0-4201-936D-7A92FDB9379C}" presName="dummyConnPt" presStyleCnt="0"/>
      <dgm:spPr/>
    </dgm:pt>
    <dgm:pt modelId="{AEBBD1A9-946C-4B55-BEE8-100B8613641A}" type="pres">
      <dgm:prSet presAssocID="{B94D611B-E5D0-4201-936D-7A92FDB9379C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95D40-A639-4FE5-BE0E-686F4AD4A1D4}" type="pres">
      <dgm:prSet presAssocID="{673E25A4-6664-4B18-8977-767B115EE3E5}" presName="sibTrans" presStyleLbl="bgSibTrans2D1" presStyleIdx="9" presStyleCnt="31"/>
      <dgm:spPr/>
      <dgm:t>
        <a:bodyPr/>
        <a:lstStyle/>
        <a:p>
          <a:endParaRPr lang="en-US"/>
        </a:p>
      </dgm:t>
    </dgm:pt>
    <dgm:pt modelId="{05E65DC7-E122-48E0-A584-96CCEA8577B5}" type="pres">
      <dgm:prSet presAssocID="{3B27E8E5-F90E-41EF-808D-4698F0556586}" presName="compNode" presStyleCnt="0"/>
      <dgm:spPr/>
    </dgm:pt>
    <dgm:pt modelId="{EBCD87CA-F547-4087-9284-E350DBD2BAAB}" type="pres">
      <dgm:prSet presAssocID="{3B27E8E5-F90E-41EF-808D-4698F0556586}" presName="dummyConnPt" presStyleCnt="0"/>
      <dgm:spPr/>
    </dgm:pt>
    <dgm:pt modelId="{48852C10-F363-4A4D-B4F7-0901C75C3F4A}" type="pres">
      <dgm:prSet presAssocID="{3B27E8E5-F90E-41EF-808D-4698F0556586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4E896-8654-487E-A94C-503ABA2ED451}" type="pres">
      <dgm:prSet presAssocID="{BD554E3F-906F-4BA2-91C9-B580C558B7F8}" presName="sibTrans" presStyleLbl="bgSibTrans2D1" presStyleIdx="10" presStyleCnt="31"/>
      <dgm:spPr/>
      <dgm:t>
        <a:bodyPr/>
        <a:lstStyle/>
        <a:p>
          <a:endParaRPr lang="en-US"/>
        </a:p>
      </dgm:t>
    </dgm:pt>
    <dgm:pt modelId="{A8DB5871-F474-4CFF-8A88-3B1F2460713A}" type="pres">
      <dgm:prSet presAssocID="{BA8EE643-B597-4B5F-917E-6D662954FB70}" presName="compNode" presStyleCnt="0"/>
      <dgm:spPr/>
    </dgm:pt>
    <dgm:pt modelId="{616578D2-CEE8-4710-ACA9-7847E86EE47F}" type="pres">
      <dgm:prSet presAssocID="{BA8EE643-B597-4B5F-917E-6D662954FB70}" presName="dummyConnPt" presStyleCnt="0"/>
      <dgm:spPr/>
    </dgm:pt>
    <dgm:pt modelId="{A72A5E94-96D6-41A9-AC5C-DFB299C5D557}" type="pres">
      <dgm:prSet presAssocID="{BA8EE643-B597-4B5F-917E-6D662954FB70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AC798-B687-46D6-8B11-822AFEFF4E7D}" type="pres">
      <dgm:prSet presAssocID="{5F11E784-A3AE-4190-AAD2-3ACBCF4A7411}" presName="sibTrans" presStyleLbl="bgSibTrans2D1" presStyleIdx="11" presStyleCnt="31"/>
      <dgm:spPr/>
      <dgm:t>
        <a:bodyPr/>
        <a:lstStyle/>
        <a:p>
          <a:endParaRPr lang="en-US"/>
        </a:p>
      </dgm:t>
    </dgm:pt>
    <dgm:pt modelId="{286AC762-96BA-4C84-8678-E698E3A258A7}" type="pres">
      <dgm:prSet presAssocID="{55A54E61-BB3C-42FD-8959-D27E52C33CAF}" presName="compNode" presStyleCnt="0"/>
      <dgm:spPr/>
    </dgm:pt>
    <dgm:pt modelId="{B70BE1A6-D1A3-45EA-A0DB-C12857C0ADC2}" type="pres">
      <dgm:prSet presAssocID="{55A54E61-BB3C-42FD-8959-D27E52C33CAF}" presName="dummyConnPt" presStyleCnt="0"/>
      <dgm:spPr/>
    </dgm:pt>
    <dgm:pt modelId="{543166D7-30D5-4B99-9F2B-D28ECE586857}" type="pres">
      <dgm:prSet presAssocID="{55A54E61-BB3C-42FD-8959-D27E52C33CAF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A33A5-00AE-4210-AB06-CDC06A5BC989}" type="pres">
      <dgm:prSet presAssocID="{30C19CC0-3237-4990-AE49-967402E49E9C}" presName="sibTrans" presStyleLbl="bgSibTrans2D1" presStyleIdx="12" presStyleCnt="31"/>
      <dgm:spPr/>
      <dgm:t>
        <a:bodyPr/>
        <a:lstStyle/>
        <a:p>
          <a:endParaRPr lang="en-US"/>
        </a:p>
      </dgm:t>
    </dgm:pt>
    <dgm:pt modelId="{8BD3AE7F-2AEC-4426-B87F-A13F5C185ECA}" type="pres">
      <dgm:prSet presAssocID="{3EFEC151-EF49-4C86-82A7-A3774E85010F}" presName="compNode" presStyleCnt="0"/>
      <dgm:spPr/>
    </dgm:pt>
    <dgm:pt modelId="{7609688E-157F-4B90-8CEA-F387ABA9ABBA}" type="pres">
      <dgm:prSet presAssocID="{3EFEC151-EF49-4C86-82A7-A3774E85010F}" presName="dummyConnPt" presStyleCnt="0"/>
      <dgm:spPr/>
    </dgm:pt>
    <dgm:pt modelId="{152F3AC8-F300-4A06-990A-606FFDEBC84E}" type="pres">
      <dgm:prSet presAssocID="{3EFEC151-EF49-4C86-82A7-A3774E85010F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E318D-6559-4706-A2F3-BBA2400A5654}" type="pres">
      <dgm:prSet presAssocID="{E1E581AB-DFE4-4A16-89AB-05F087887C0C}" presName="sibTrans" presStyleLbl="bgSibTrans2D1" presStyleIdx="13" presStyleCnt="31"/>
      <dgm:spPr/>
      <dgm:t>
        <a:bodyPr/>
        <a:lstStyle/>
        <a:p>
          <a:endParaRPr lang="en-US"/>
        </a:p>
      </dgm:t>
    </dgm:pt>
    <dgm:pt modelId="{06C270A0-93C3-4DD4-A9E1-7E519C88999B}" type="pres">
      <dgm:prSet presAssocID="{29DA7654-965B-43F9-A070-42DECE972C82}" presName="compNode" presStyleCnt="0"/>
      <dgm:spPr/>
    </dgm:pt>
    <dgm:pt modelId="{F38F02C2-3FA9-4794-886D-41E36DE83AE1}" type="pres">
      <dgm:prSet presAssocID="{29DA7654-965B-43F9-A070-42DECE972C82}" presName="dummyConnPt" presStyleCnt="0"/>
      <dgm:spPr/>
    </dgm:pt>
    <dgm:pt modelId="{6AB7E2CC-B77C-4FD4-8F32-877B79F8E4F5}" type="pres">
      <dgm:prSet presAssocID="{29DA7654-965B-43F9-A070-42DECE972C82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D3433-0A35-4D57-A6FA-8ACF8F0E2C34}" type="pres">
      <dgm:prSet presAssocID="{4B9F7FF3-AE41-462D-AEB7-6DA0F9D254C6}" presName="sibTrans" presStyleLbl="bgSibTrans2D1" presStyleIdx="14" presStyleCnt="31"/>
      <dgm:spPr/>
      <dgm:t>
        <a:bodyPr/>
        <a:lstStyle/>
        <a:p>
          <a:endParaRPr lang="en-US"/>
        </a:p>
      </dgm:t>
    </dgm:pt>
    <dgm:pt modelId="{CED59014-8BF1-4265-9819-58E6162AF1F5}" type="pres">
      <dgm:prSet presAssocID="{14E62236-132D-4F65-8927-1D9AFE659BEE}" presName="compNode" presStyleCnt="0"/>
      <dgm:spPr/>
    </dgm:pt>
    <dgm:pt modelId="{24A291BF-EE10-47EC-9287-1AC13C921EC1}" type="pres">
      <dgm:prSet presAssocID="{14E62236-132D-4F65-8927-1D9AFE659BEE}" presName="dummyConnPt" presStyleCnt="0"/>
      <dgm:spPr/>
    </dgm:pt>
    <dgm:pt modelId="{D1155B53-3978-4DEB-980A-F09A497F9DBF}" type="pres">
      <dgm:prSet presAssocID="{14E62236-132D-4F65-8927-1D9AFE659BEE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77675-2EEF-4E85-9DD6-18709DC6F45D}" type="pres">
      <dgm:prSet presAssocID="{294E9C5F-CA9F-45E9-BA71-D907E426E76B}" presName="sibTrans" presStyleLbl="bgSibTrans2D1" presStyleIdx="15" presStyleCnt="31"/>
      <dgm:spPr/>
      <dgm:t>
        <a:bodyPr/>
        <a:lstStyle/>
        <a:p>
          <a:endParaRPr lang="en-US"/>
        </a:p>
      </dgm:t>
    </dgm:pt>
    <dgm:pt modelId="{781DD0AC-6559-40A5-9D1D-3BC1DDBEF4DE}" type="pres">
      <dgm:prSet presAssocID="{08E7623D-1800-43B0-965F-8BB24F213773}" presName="compNode" presStyleCnt="0"/>
      <dgm:spPr/>
    </dgm:pt>
    <dgm:pt modelId="{80CF07B1-DE66-4D35-A1C2-D0C683799364}" type="pres">
      <dgm:prSet presAssocID="{08E7623D-1800-43B0-965F-8BB24F213773}" presName="dummyConnPt" presStyleCnt="0"/>
      <dgm:spPr/>
    </dgm:pt>
    <dgm:pt modelId="{376F205E-DAD0-4C69-AFDA-9E3CB4751247}" type="pres">
      <dgm:prSet presAssocID="{08E7623D-1800-43B0-965F-8BB24F213773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E20B6-EE6B-4EF7-B04E-E82850D551A0}" type="pres">
      <dgm:prSet presAssocID="{C15F9F1F-94F2-4A67-926C-A30388684BA3}" presName="sibTrans" presStyleLbl="bgSibTrans2D1" presStyleIdx="16" presStyleCnt="31"/>
      <dgm:spPr/>
      <dgm:t>
        <a:bodyPr/>
        <a:lstStyle/>
        <a:p>
          <a:endParaRPr lang="en-US"/>
        </a:p>
      </dgm:t>
    </dgm:pt>
    <dgm:pt modelId="{BEB82146-3501-41CC-87DA-AF6204BA8025}" type="pres">
      <dgm:prSet presAssocID="{183F778D-2036-4487-8585-FDDCC552CBB8}" presName="compNode" presStyleCnt="0"/>
      <dgm:spPr/>
    </dgm:pt>
    <dgm:pt modelId="{0C46DDFA-85F8-49B2-84F1-F7406752B91D}" type="pres">
      <dgm:prSet presAssocID="{183F778D-2036-4487-8585-FDDCC552CBB8}" presName="dummyConnPt" presStyleCnt="0"/>
      <dgm:spPr/>
    </dgm:pt>
    <dgm:pt modelId="{62B8FCA2-9CD9-499E-A905-4D53755E1452}" type="pres">
      <dgm:prSet presAssocID="{183F778D-2036-4487-8585-FDDCC552CBB8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4579F-CF64-4320-9844-AC417499745B}" type="pres">
      <dgm:prSet presAssocID="{451B1C3E-C40C-4CBC-A73D-0B11F2B1CD6C}" presName="sibTrans" presStyleLbl="bgSibTrans2D1" presStyleIdx="17" presStyleCnt="31"/>
      <dgm:spPr/>
      <dgm:t>
        <a:bodyPr/>
        <a:lstStyle/>
        <a:p>
          <a:endParaRPr lang="en-US"/>
        </a:p>
      </dgm:t>
    </dgm:pt>
    <dgm:pt modelId="{369CCAD8-8AD6-4CDD-8094-312D8BD9241C}" type="pres">
      <dgm:prSet presAssocID="{A3674838-4A77-44A8-876F-8CF712E6CDE7}" presName="compNode" presStyleCnt="0"/>
      <dgm:spPr/>
    </dgm:pt>
    <dgm:pt modelId="{54D87340-3695-46FA-9431-C5338C0C139C}" type="pres">
      <dgm:prSet presAssocID="{A3674838-4A77-44A8-876F-8CF712E6CDE7}" presName="dummyConnPt" presStyleCnt="0"/>
      <dgm:spPr/>
    </dgm:pt>
    <dgm:pt modelId="{2E4FAD0C-FB2B-48F9-A4D1-3815EB719107}" type="pres">
      <dgm:prSet presAssocID="{A3674838-4A77-44A8-876F-8CF712E6CDE7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5588D-B5C0-42C7-8AE4-82C502999009}" type="pres">
      <dgm:prSet presAssocID="{CDA8CA9D-9737-4907-847C-E63B12EEFDA0}" presName="sibTrans" presStyleLbl="bgSibTrans2D1" presStyleIdx="18" presStyleCnt="31"/>
      <dgm:spPr/>
      <dgm:t>
        <a:bodyPr/>
        <a:lstStyle/>
        <a:p>
          <a:endParaRPr lang="en-US"/>
        </a:p>
      </dgm:t>
    </dgm:pt>
    <dgm:pt modelId="{AE65C0DF-DB15-4E64-8913-6B4E4C67F403}" type="pres">
      <dgm:prSet presAssocID="{E1809DF6-8675-4EF0-AD86-9323C037807E}" presName="compNode" presStyleCnt="0"/>
      <dgm:spPr/>
    </dgm:pt>
    <dgm:pt modelId="{C3B1E6A7-CC8E-495D-9291-1A4531858257}" type="pres">
      <dgm:prSet presAssocID="{E1809DF6-8675-4EF0-AD86-9323C037807E}" presName="dummyConnPt" presStyleCnt="0"/>
      <dgm:spPr/>
    </dgm:pt>
    <dgm:pt modelId="{FF797702-F388-4973-8699-6A9F9A553545}" type="pres">
      <dgm:prSet presAssocID="{E1809DF6-8675-4EF0-AD86-9323C037807E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3CF6B-2077-40E3-9BA7-6FCCD12F1BDB}" type="pres">
      <dgm:prSet presAssocID="{764A407E-EAF5-40D8-80CC-A3D4910F3E1C}" presName="sibTrans" presStyleLbl="bgSibTrans2D1" presStyleIdx="19" presStyleCnt="31"/>
      <dgm:spPr/>
      <dgm:t>
        <a:bodyPr/>
        <a:lstStyle/>
        <a:p>
          <a:endParaRPr lang="en-US"/>
        </a:p>
      </dgm:t>
    </dgm:pt>
    <dgm:pt modelId="{EB8F65A5-89A7-4737-ACFE-07C6369B565E}" type="pres">
      <dgm:prSet presAssocID="{73308654-BB19-4646-BB20-407A993CB710}" presName="compNode" presStyleCnt="0"/>
      <dgm:spPr/>
    </dgm:pt>
    <dgm:pt modelId="{C03198B3-8822-4C6B-9806-A964EE2A06E6}" type="pres">
      <dgm:prSet presAssocID="{73308654-BB19-4646-BB20-407A993CB710}" presName="dummyConnPt" presStyleCnt="0"/>
      <dgm:spPr/>
    </dgm:pt>
    <dgm:pt modelId="{E9ECC303-9467-4E92-8254-5840202C8D99}" type="pres">
      <dgm:prSet presAssocID="{73308654-BB19-4646-BB20-407A993CB710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46E1-4335-4D50-A314-FEB8D0D09606}" type="pres">
      <dgm:prSet presAssocID="{73965234-82B2-4D68-A687-51DFE575AD9D}" presName="sibTrans" presStyleLbl="bgSibTrans2D1" presStyleIdx="20" presStyleCnt="31"/>
      <dgm:spPr/>
      <dgm:t>
        <a:bodyPr/>
        <a:lstStyle/>
        <a:p>
          <a:endParaRPr lang="en-US"/>
        </a:p>
      </dgm:t>
    </dgm:pt>
    <dgm:pt modelId="{9E18336C-5C9E-4151-9E67-4A8E39A3A7EA}" type="pres">
      <dgm:prSet presAssocID="{FC759918-3A7F-4349-BD71-0BC46AFBE400}" presName="compNode" presStyleCnt="0"/>
      <dgm:spPr/>
    </dgm:pt>
    <dgm:pt modelId="{F96E9C81-753B-4401-B4E8-E642D3B91652}" type="pres">
      <dgm:prSet presAssocID="{FC759918-3A7F-4349-BD71-0BC46AFBE400}" presName="dummyConnPt" presStyleCnt="0"/>
      <dgm:spPr/>
    </dgm:pt>
    <dgm:pt modelId="{8A3B240A-7683-4787-8CCF-7B24B2E9E782}" type="pres">
      <dgm:prSet presAssocID="{FC759918-3A7F-4349-BD71-0BC46AFBE400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79B91-AFB2-4746-9616-5025FF6F3B15}" type="pres">
      <dgm:prSet presAssocID="{01ECFB9A-6A59-4139-9C28-F539AF287F13}" presName="sibTrans" presStyleLbl="bgSibTrans2D1" presStyleIdx="21" presStyleCnt="31"/>
      <dgm:spPr/>
      <dgm:t>
        <a:bodyPr/>
        <a:lstStyle/>
        <a:p>
          <a:endParaRPr lang="en-US"/>
        </a:p>
      </dgm:t>
    </dgm:pt>
    <dgm:pt modelId="{BAD3B098-A6A3-4CA9-B421-33F838D36F96}" type="pres">
      <dgm:prSet presAssocID="{1403FCC7-9230-4148-AC81-1DC28715C306}" presName="compNode" presStyleCnt="0"/>
      <dgm:spPr/>
    </dgm:pt>
    <dgm:pt modelId="{07A141A2-C753-4FBA-8B4D-E8E68991F8DD}" type="pres">
      <dgm:prSet presAssocID="{1403FCC7-9230-4148-AC81-1DC28715C306}" presName="dummyConnPt" presStyleCnt="0"/>
      <dgm:spPr/>
    </dgm:pt>
    <dgm:pt modelId="{BB1528D3-26BA-40C7-8AFC-F38F9EBA131B}" type="pres">
      <dgm:prSet presAssocID="{1403FCC7-9230-4148-AC81-1DC28715C30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0A5C7-DC14-42DB-A20A-ED6024BE78DE}" type="pres">
      <dgm:prSet presAssocID="{EB300652-2608-4F34-8DFE-9A45076B719B}" presName="sibTrans" presStyleLbl="bgSibTrans2D1" presStyleIdx="22" presStyleCnt="31"/>
      <dgm:spPr/>
      <dgm:t>
        <a:bodyPr/>
        <a:lstStyle/>
        <a:p>
          <a:endParaRPr lang="en-US"/>
        </a:p>
      </dgm:t>
    </dgm:pt>
    <dgm:pt modelId="{2C5BEF65-ADAC-40AD-A57C-0E050E823F57}" type="pres">
      <dgm:prSet presAssocID="{A2DDB709-DFC1-490D-B9CC-27B5F6276A20}" presName="compNode" presStyleCnt="0"/>
      <dgm:spPr/>
    </dgm:pt>
    <dgm:pt modelId="{BDFC422C-E681-485E-8D41-4318A1096DAF}" type="pres">
      <dgm:prSet presAssocID="{A2DDB709-DFC1-490D-B9CC-27B5F6276A20}" presName="dummyConnPt" presStyleCnt="0"/>
      <dgm:spPr/>
    </dgm:pt>
    <dgm:pt modelId="{D62F3E39-182F-4E73-815F-3BF4AB7CD3D7}" type="pres">
      <dgm:prSet presAssocID="{A2DDB709-DFC1-490D-B9CC-27B5F6276A20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6C6D8-DE1A-4BE7-B3D8-BA9A0129539D}" type="pres">
      <dgm:prSet presAssocID="{B80C7447-7F28-4860-AACF-A01E058D7F52}" presName="sibTrans" presStyleLbl="bgSibTrans2D1" presStyleIdx="23" presStyleCnt="31"/>
      <dgm:spPr/>
      <dgm:t>
        <a:bodyPr/>
        <a:lstStyle/>
        <a:p>
          <a:endParaRPr lang="en-US"/>
        </a:p>
      </dgm:t>
    </dgm:pt>
    <dgm:pt modelId="{F192DCD5-B34A-4D6C-82AB-1146E3AAF0E8}" type="pres">
      <dgm:prSet presAssocID="{6868D452-699E-4FDA-8FEB-DD77C101C8E6}" presName="compNode" presStyleCnt="0"/>
      <dgm:spPr/>
    </dgm:pt>
    <dgm:pt modelId="{0F6CD4FE-9D51-481F-9A1A-A85EF95717E0}" type="pres">
      <dgm:prSet presAssocID="{6868D452-699E-4FDA-8FEB-DD77C101C8E6}" presName="dummyConnPt" presStyleCnt="0"/>
      <dgm:spPr/>
    </dgm:pt>
    <dgm:pt modelId="{63BFCD20-2BDA-4E73-81E5-5555915AA9BF}" type="pres">
      <dgm:prSet presAssocID="{6868D452-699E-4FDA-8FEB-DD77C101C8E6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BBE1C-AFAB-4DDD-BE99-9BFF5383A66F}" type="pres">
      <dgm:prSet presAssocID="{91A945F3-E182-4E30-ADF6-B95D2C9D29F2}" presName="sibTrans" presStyleLbl="bgSibTrans2D1" presStyleIdx="24" presStyleCnt="31"/>
      <dgm:spPr/>
      <dgm:t>
        <a:bodyPr/>
        <a:lstStyle/>
        <a:p>
          <a:endParaRPr lang="en-US"/>
        </a:p>
      </dgm:t>
    </dgm:pt>
    <dgm:pt modelId="{159EF704-9C7C-4C77-AA90-F9094DFF8FFA}" type="pres">
      <dgm:prSet presAssocID="{F5928CD8-A882-486E-B350-ABB90A0D6E1D}" presName="compNode" presStyleCnt="0"/>
      <dgm:spPr/>
    </dgm:pt>
    <dgm:pt modelId="{393F3B50-8337-4096-B0D4-B2B4F31DCDEA}" type="pres">
      <dgm:prSet presAssocID="{F5928CD8-A882-486E-B350-ABB90A0D6E1D}" presName="dummyConnPt" presStyleCnt="0"/>
      <dgm:spPr/>
    </dgm:pt>
    <dgm:pt modelId="{2743289C-8EAF-40FC-A04A-D0F1526CCFE5}" type="pres">
      <dgm:prSet presAssocID="{F5928CD8-A882-486E-B350-ABB90A0D6E1D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32BE1-3D00-403B-B291-C3033AFA5C4E}" type="pres">
      <dgm:prSet presAssocID="{F58A1CC4-1BAC-484F-BDF1-57340C0C79CD}" presName="sibTrans" presStyleLbl="bgSibTrans2D1" presStyleIdx="25" presStyleCnt="31"/>
      <dgm:spPr/>
      <dgm:t>
        <a:bodyPr/>
        <a:lstStyle/>
        <a:p>
          <a:endParaRPr lang="en-US"/>
        </a:p>
      </dgm:t>
    </dgm:pt>
    <dgm:pt modelId="{3F6D19DF-88EE-489F-8A30-3C7C4B3BEB1C}" type="pres">
      <dgm:prSet presAssocID="{39440BD2-FDBB-4D94-93D2-A1660264F71D}" presName="compNode" presStyleCnt="0"/>
      <dgm:spPr/>
    </dgm:pt>
    <dgm:pt modelId="{1A8C138E-B455-4AD3-B13B-2706FA8AF4EE}" type="pres">
      <dgm:prSet presAssocID="{39440BD2-FDBB-4D94-93D2-A1660264F71D}" presName="dummyConnPt" presStyleCnt="0"/>
      <dgm:spPr/>
    </dgm:pt>
    <dgm:pt modelId="{65891C67-1CAB-4D47-B9A5-94C38AFD62CB}" type="pres">
      <dgm:prSet presAssocID="{39440BD2-FDBB-4D94-93D2-A1660264F71D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E2663-3016-4DC6-B8C4-99C23E569DB4}" type="pres">
      <dgm:prSet presAssocID="{9809C048-8A11-401B-82CB-DE9A5972BCC0}" presName="sibTrans" presStyleLbl="bgSibTrans2D1" presStyleIdx="26" presStyleCnt="31"/>
      <dgm:spPr/>
      <dgm:t>
        <a:bodyPr/>
        <a:lstStyle/>
        <a:p>
          <a:endParaRPr lang="en-US"/>
        </a:p>
      </dgm:t>
    </dgm:pt>
    <dgm:pt modelId="{8F9096E7-40BC-4572-A600-4FC5E2134C78}" type="pres">
      <dgm:prSet presAssocID="{FB63C6C7-6F6A-49A2-AA3E-4932B1D6ADD9}" presName="compNode" presStyleCnt="0"/>
      <dgm:spPr/>
    </dgm:pt>
    <dgm:pt modelId="{3D6739AE-21E3-4AC9-9CBD-2C0EB2C72C17}" type="pres">
      <dgm:prSet presAssocID="{FB63C6C7-6F6A-49A2-AA3E-4932B1D6ADD9}" presName="dummyConnPt" presStyleCnt="0"/>
      <dgm:spPr/>
    </dgm:pt>
    <dgm:pt modelId="{B5CD110B-D808-4ACC-9549-1D56D250D7B7}" type="pres">
      <dgm:prSet presAssocID="{FB63C6C7-6F6A-49A2-AA3E-4932B1D6ADD9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B661D-4AD5-4FE1-BBFD-0727F79D94A4}" type="pres">
      <dgm:prSet presAssocID="{4A895A57-B7CE-4BBC-9DCC-4E91B650AA20}" presName="sibTrans" presStyleLbl="bgSibTrans2D1" presStyleIdx="27" presStyleCnt="31"/>
      <dgm:spPr/>
      <dgm:t>
        <a:bodyPr/>
        <a:lstStyle/>
        <a:p>
          <a:endParaRPr lang="en-US"/>
        </a:p>
      </dgm:t>
    </dgm:pt>
    <dgm:pt modelId="{4FB3D8EB-04C2-4C54-A9AB-2FC3394766FC}" type="pres">
      <dgm:prSet presAssocID="{BA6844B0-5909-42AC-847E-DC2B835F7B49}" presName="compNode" presStyleCnt="0"/>
      <dgm:spPr/>
    </dgm:pt>
    <dgm:pt modelId="{EE47F390-F73F-4D0A-B6DC-E37B98CCDE95}" type="pres">
      <dgm:prSet presAssocID="{BA6844B0-5909-42AC-847E-DC2B835F7B49}" presName="dummyConnPt" presStyleCnt="0"/>
      <dgm:spPr/>
    </dgm:pt>
    <dgm:pt modelId="{334282B3-9EC9-44C7-A0F0-2C8364783BF0}" type="pres">
      <dgm:prSet presAssocID="{BA6844B0-5909-42AC-847E-DC2B835F7B49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E627A-8404-4135-90F3-3C921F784E13}" type="pres">
      <dgm:prSet presAssocID="{121A42F4-0F7E-489E-AB96-1E6C8ECC72B0}" presName="sibTrans" presStyleLbl="bgSibTrans2D1" presStyleIdx="28" presStyleCnt="31"/>
      <dgm:spPr/>
      <dgm:t>
        <a:bodyPr/>
        <a:lstStyle/>
        <a:p>
          <a:endParaRPr lang="en-US"/>
        </a:p>
      </dgm:t>
    </dgm:pt>
    <dgm:pt modelId="{5F787506-A969-49C0-AFE0-2387CBE2ECDE}" type="pres">
      <dgm:prSet presAssocID="{118E2BDC-C1D6-4A25-9C1B-347C35798ABD}" presName="compNode" presStyleCnt="0"/>
      <dgm:spPr/>
    </dgm:pt>
    <dgm:pt modelId="{4A6B1A45-836B-4530-A932-2CFB88AFE8BC}" type="pres">
      <dgm:prSet presAssocID="{118E2BDC-C1D6-4A25-9C1B-347C35798ABD}" presName="dummyConnPt" presStyleCnt="0"/>
      <dgm:spPr/>
    </dgm:pt>
    <dgm:pt modelId="{637BCA5A-3B5B-4D33-8884-6172A6F825CB}" type="pres">
      <dgm:prSet presAssocID="{118E2BDC-C1D6-4A25-9C1B-347C35798ABD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2D36F-050C-4E6F-859F-88B10B31A8B3}" type="pres">
      <dgm:prSet presAssocID="{D1D869E2-1999-4F27-A94A-466E0F62F1C1}" presName="sibTrans" presStyleLbl="bgSibTrans2D1" presStyleIdx="29" presStyleCnt="31"/>
      <dgm:spPr/>
      <dgm:t>
        <a:bodyPr/>
        <a:lstStyle/>
        <a:p>
          <a:endParaRPr lang="en-US"/>
        </a:p>
      </dgm:t>
    </dgm:pt>
    <dgm:pt modelId="{AE3A10CA-7D98-40FE-BD3A-35ABF3A547DD}" type="pres">
      <dgm:prSet presAssocID="{CE667322-BE41-45B3-8511-1D4A5B3EF132}" presName="compNode" presStyleCnt="0"/>
      <dgm:spPr/>
    </dgm:pt>
    <dgm:pt modelId="{F08F2168-5DB1-47EB-A5DA-044F4230C862}" type="pres">
      <dgm:prSet presAssocID="{CE667322-BE41-45B3-8511-1D4A5B3EF132}" presName="dummyConnPt" presStyleCnt="0"/>
      <dgm:spPr/>
    </dgm:pt>
    <dgm:pt modelId="{3A8EE343-24DE-4325-84E2-C4FB3CE6D21D}" type="pres">
      <dgm:prSet presAssocID="{CE667322-BE41-45B3-8511-1D4A5B3EF132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CA8A8-0B46-4FB2-88B7-E9AC7E37A25E}" type="pres">
      <dgm:prSet presAssocID="{8D0DB889-A121-428F-9B88-2C58DF8726B5}" presName="sibTrans" presStyleLbl="bgSibTrans2D1" presStyleIdx="30" presStyleCnt="31"/>
      <dgm:spPr/>
      <dgm:t>
        <a:bodyPr/>
        <a:lstStyle/>
        <a:p>
          <a:endParaRPr lang="en-US"/>
        </a:p>
      </dgm:t>
    </dgm:pt>
    <dgm:pt modelId="{A0D9ECE1-8528-4E60-9D72-2C2A93255BBF}" type="pres">
      <dgm:prSet presAssocID="{C812BB1B-E9B3-45B1-AB3B-7248A80767E3}" presName="compNode" presStyleCnt="0"/>
      <dgm:spPr/>
    </dgm:pt>
    <dgm:pt modelId="{FB523BBD-D042-4237-B3AB-04606CD4A426}" type="pres">
      <dgm:prSet presAssocID="{C812BB1B-E9B3-45B1-AB3B-7248A80767E3}" presName="dummyConnPt" presStyleCnt="0"/>
      <dgm:spPr/>
    </dgm:pt>
    <dgm:pt modelId="{E752ECFA-DD17-4566-8277-831E8578DC1B}" type="pres">
      <dgm:prSet presAssocID="{C812BB1B-E9B3-45B1-AB3B-7248A80767E3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54C03-C071-4076-94E5-7969EC7C4602}" type="presOf" srcId="{B94D611B-E5D0-4201-936D-7A92FDB9379C}" destId="{AEBBD1A9-946C-4B55-BEE8-100B8613641A}" srcOrd="0" destOrd="0" presId="urn:microsoft.com/office/officeart/2005/8/layout/bProcess4"/>
    <dgm:cxn modelId="{FB6D42B0-283C-4BEE-BE83-85CBF8E71415}" type="presOf" srcId="{D1D869E2-1999-4F27-A94A-466E0F62F1C1}" destId="{80B2D36F-050C-4E6F-859F-88B10B31A8B3}" srcOrd="0" destOrd="0" presId="urn:microsoft.com/office/officeart/2005/8/layout/bProcess4"/>
    <dgm:cxn modelId="{2C261A50-157F-4744-B436-2D879E87AC49}" type="presOf" srcId="{3B27E8E5-F90E-41EF-808D-4698F0556586}" destId="{48852C10-F363-4A4D-B4F7-0901C75C3F4A}" srcOrd="0" destOrd="0" presId="urn:microsoft.com/office/officeart/2005/8/layout/bProcess4"/>
    <dgm:cxn modelId="{9942B443-0F14-4EEC-95AF-C611CDAAB573}" type="presOf" srcId="{D925F40F-E89F-4EBC-8091-BC8C27AF7050}" destId="{7D15969D-A840-40FF-B2AF-683429ECDDCC}" srcOrd="0" destOrd="0" presId="urn:microsoft.com/office/officeart/2005/8/layout/bProcess4"/>
    <dgm:cxn modelId="{CA1C2977-746B-4766-90EF-9D0209AE4CF0}" type="presOf" srcId="{74BC2EA3-D460-4FC6-8771-D35919808D9F}" destId="{C325CE03-2A7C-492E-A029-704D447C9E0D}" srcOrd="0" destOrd="0" presId="urn:microsoft.com/office/officeart/2005/8/layout/bProcess4"/>
    <dgm:cxn modelId="{16C5AB6A-7D44-4443-8D50-AC751587C4B9}" type="presOf" srcId="{55D4E774-C45E-446A-BEE8-1C1F21A89303}" destId="{C4A5557F-0B09-4D5C-9F2C-6CA050F277A2}" srcOrd="0" destOrd="0" presId="urn:microsoft.com/office/officeart/2005/8/layout/bProcess4"/>
    <dgm:cxn modelId="{EAFA8F62-790A-4D11-8683-3E0B55E0E329}" srcId="{55D4E774-C45E-446A-BEE8-1C1F21A89303}" destId="{24AE5D5A-02F6-4481-8258-7947C1D61FE3}" srcOrd="2" destOrd="0" parTransId="{B91ECF6F-0358-47E6-9470-581305B69259}" sibTransId="{26095BDB-BC2E-45F8-BD67-B09FFC9CB7DE}"/>
    <dgm:cxn modelId="{A540EB78-45A9-4C53-91DA-D64BC38BF22F}" srcId="{55D4E774-C45E-446A-BEE8-1C1F21A89303}" destId="{A3674838-4A77-44A8-876F-8CF712E6CDE7}" srcOrd="18" destOrd="0" parTransId="{9379DD90-2464-466F-A7E3-D7E51189C728}" sibTransId="{CDA8CA9D-9737-4907-847C-E63B12EEFDA0}"/>
    <dgm:cxn modelId="{C69E5298-78C3-46A1-9670-464DB78DE26D}" type="presOf" srcId="{CDA8CA9D-9737-4907-847C-E63B12EEFDA0}" destId="{9365588D-B5C0-42C7-8AE4-82C502999009}" srcOrd="0" destOrd="0" presId="urn:microsoft.com/office/officeart/2005/8/layout/bProcess4"/>
    <dgm:cxn modelId="{0CA587C8-B0B5-4770-B330-D3A6A04DDA39}" type="presOf" srcId="{01ECFB9A-6A59-4139-9C28-F539AF287F13}" destId="{E8D79B91-AFB2-4746-9616-5025FF6F3B15}" srcOrd="0" destOrd="0" presId="urn:microsoft.com/office/officeart/2005/8/layout/bProcess4"/>
    <dgm:cxn modelId="{BCE8EFEB-6536-421E-89B6-8CE17C00A01F}" srcId="{55D4E774-C45E-446A-BEE8-1C1F21A89303}" destId="{D925F40F-E89F-4EBC-8091-BC8C27AF7050}" srcOrd="4" destOrd="0" parTransId="{B956D435-133A-4DC1-94DB-6BC00B74AF8D}" sibTransId="{1EBCAF21-A148-4D49-9CD8-B2594409831A}"/>
    <dgm:cxn modelId="{3DE9C79B-DE0F-4B39-A545-D61B211A4079}" srcId="{55D4E774-C45E-446A-BEE8-1C1F21A89303}" destId="{BA6844B0-5909-42AC-847E-DC2B835F7B49}" srcOrd="28" destOrd="0" parTransId="{D82E449E-564E-463B-896B-3D9898CF4C1E}" sibTransId="{121A42F4-0F7E-489E-AB96-1E6C8ECC72B0}"/>
    <dgm:cxn modelId="{507650E2-BF9A-450B-9E0D-0E15D6A36AF8}" srcId="{55D4E774-C45E-446A-BEE8-1C1F21A89303}" destId="{55A54E61-BB3C-42FD-8959-D27E52C33CAF}" srcOrd="12" destOrd="0" parTransId="{3074E311-1649-4569-8B87-8D73375D9473}" sibTransId="{30C19CC0-3237-4990-AE49-967402E49E9C}"/>
    <dgm:cxn modelId="{378D353B-45A8-487D-BDC3-2DCB7AA2C119}" type="presOf" srcId="{23485B06-2369-47DB-8ADB-AFF608A0DA80}" destId="{D1794611-DEC2-4CB1-AEAF-B4E29D859E31}" srcOrd="0" destOrd="0" presId="urn:microsoft.com/office/officeart/2005/8/layout/bProcess4"/>
    <dgm:cxn modelId="{37238BA7-BB81-48DA-BD23-6EFBBA6D6A9F}" type="presOf" srcId="{BA6844B0-5909-42AC-847E-DC2B835F7B49}" destId="{334282B3-9EC9-44C7-A0F0-2C8364783BF0}" srcOrd="0" destOrd="0" presId="urn:microsoft.com/office/officeart/2005/8/layout/bProcess4"/>
    <dgm:cxn modelId="{BE4AA431-D692-47BB-A162-6A29F81945E0}" type="presOf" srcId="{183F778D-2036-4487-8585-FDDCC552CBB8}" destId="{62B8FCA2-9CD9-499E-A905-4D53755E1452}" srcOrd="0" destOrd="0" presId="urn:microsoft.com/office/officeart/2005/8/layout/bProcess4"/>
    <dgm:cxn modelId="{7F845EB9-86A9-4D99-8CF9-2883BC028A62}" srcId="{55D4E774-C45E-446A-BEE8-1C1F21A89303}" destId="{9E487909-70A9-43E5-AE9E-9C66D8E16697}" srcOrd="6" destOrd="0" parTransId="{4FDE56B1-B238-46F4-89E7-7D6AABD109BA}" sibTransId="{2D5E5DEA-F53E-4B81-BB6E-F1E1FA3DFC3F}"/>
    <dgm:cxn modelId="{7600C556-83D4-4B2B-8236-238CA33F3134}" type="presOf" srcId="{764A407E-EAF5-40D8-80CC-A3D4910F3E1C}" destId="{E613CF6B-2077-40E3-9BA7-6FCCD12F1BDB}" srcOrd="0" destOrd="0" presId="urn:microsoft.com/office/officeart/2005/8/layout/bProcess4"/>
    <dgm:cxn modelId="{106ED76A-70DD-4F6B-96E1-49C25D810C5E}" type="presOf" srcId="{4A895A57-B7CE-4BBC-9DCC-4E91B650AA20}" destId="{B8EB661D-4AD5-4FE1-BBFD-0727F79D94A4}" srcOrd="0" destOrd="0" presId="urn:microsoft.com/office/officeart/2005/8/layout/bProcess4"/>
    <dgm:cxn modelId="{47E34703-5166-446D-8833-953C4C89B99D}" type="presOf" srcId="{04275DC1-2645-4050-A025-79792FC4A5CF}" destId="{D29F6072-D988-4EF7-83A5-75E0869AECE6}" srcOrd="0" destOrd="0" presId="urn:microsoft.com/office/officeart/2005/8/layout/bProcess4"/>
    <dgm:cxn modelId="{FA359148-A042-4FC9-ABF4-C75307F205FE}" type="presOf" srcId="{1403FCC7-9230-4148-AC81-1DC28715C306}" destId="{BB1528D3-26BA-40C7-8AFC-F38F9EBA131B}" srcOrd="0" destOrd="0" presId="urn:microsoft.com/office/officeart/2005/8/layout/bProcess4"/>
    <dgm:cxn modelId="{ECED16CE-5F7D-41F1-80D0-E84060EBDE94}" type="presOf" srcId="{D3A064F6-0BB4-465A-85EC-2D31167621C8}" destId="{737646BF-0E90-49CE-9E64-B325AB305CB8}" srcOrd="0" destOrd="0" presId="urn:microsoft.com/office/officeart/2005/8/layout/bProcess4"/>
    <dgm:cxn modelId="{005A3933-C923-498E-AADF-8E42EA3FD6A7}" srcId="{55D4E774-C45E-446A-BEE8-1C1F21A89303}" destId="{CE667322-BE41-45B3-8511-1D4A5B3EF132}" srcOrd="30" destOrd="0" parTransId="{1D4DD615-03CA-4FBA-954E-A7E9C120BE99}" sibTransId="{8D0DB889-A121-428F-9B88-2C58DF8726B5}"/>
    <dgm:cxn modelId="{02756015-910A-4F81-82F3-928D6680B6A9}" srcId="{55D4E774-C45E-446A-BEE8-1C1F21A89303}" destId="{183F778D-2036-4487-8585-FDDCC552CBB8}" srcOrd="17" destOrd="0" parTransId="{5F04F81E-169B-439D-8D8B-444C0A72F73E}" sibTransId="{451B1C3E-C40C-4CBC-A73D-0B11F2B1CD6C}"/>
    <dgm:cxn modelId="{3B1755CC-22BA-4C53-82F0-D180E6A57EE7}" type="presOf" srcId="{118E2BDC-C1D6-4A25-9C1B-347C35798ABD}" destId="{637BCA5A-3B5B-4D33-8884-6172A6F825CB}" srcOrd="0" destOrd="0" presId="urn:microsoft.com/office/officeart/2005/8/layout/bProcess4"/>
    <dgm:cxn modelId="{A832C18A-2941-4407-A974-9938CC7C7C86}" srcId="{55D4E774-C45E-446A-BEE8-1C1F21A89303}" destId="{FB63C6C7-6F6A-49A2-AA3E-4932B1D6ADD9}" srcOrd="27" destOrd="0" parTransId="{1A6742C5-F751-4C28-B68C-514A957982FD}" sibTransId="{4A895A57-B7CE-4BBC-9DCC-4E91B650AA20}"/>
    <dgm:cxn modelId="{28FFB90E-B3AB-4ACB-B2DF-094828B5E5B7}" type="presOf" srcId="{C812BB1B-E9B3-45B1-AB3B-7248A80767E3}" destId="{E752ECFA-DD17-4566-8277-831E8578DC1B}" srcOrd="0" destOrd="0" presId="urn:microsoft.com/office/officeart/2005/8/layout/bProcess4"/>
    <dgm:cxn modelId="{A2606D4C-D13F-44F2-BF2A-5C7B07B31426}" type="presOf" srcId="{E1809DF6-8675-4EF0-AD86-9323C037807E}" destId="{FF797702-F388-4973-8699-6A9F9A553545}" srcOrd="0" destOrd="0" presId="urn:microsoft.com/office/officeart/2005/8/layout/bProcess4"/>
    <dgm:cxn modelId="{E8B57F4E-4D76-4B86-AA3B-6CECBF876E4A}" type="presOf" srcId="{08E7623D-1800-43B0-965F-8BB24F213773}" destId="{376F205E-DAD0-4C69-AFDA-9E3CB4751247}" srcOrd="0" destOrd="0" presId="urn:microsoft.com/office/officeart/2005/8/layout/bProcess4"/>
    <dgm:cxn modelId="{8056FE1B-59DE-44FC-B00A-9E117527CEBF}" srcId="{55D4E774-C45E-446A-BEE8-1C1F21A89303}" destId="{A2DDB709-DFC1-490D-B9CC-27B5F6276A20}" srcOrd="23" destOrd="0" parTransId="{67069BC3-8F84-43FB-B4AA-933860D4E1D9}" sibTransId="{B80C7447-7F28-4860-AACF-A01E058D7F52}"/>
    <dgm:cxn modelId="{86330F8E-681E-4104-9EB5-FA7DED3995B4}" srcId="{55D4E774-C45E-446A-BEE8-1C1F21A89303}" destId="{08E7623D-1800-43B0-965F-8BB24F213773}" srcOrd="16" destOrd="0" parTransId="{6D318884-9A7F-4568-BA10-AFB259BE8E37}" sibTransId="{C15F9F1F-94F2-4A67-926C-A30388684BA3}"/>
    <dgm:cxn modelId="{B81F5D52-2058-4B0F-912F-154600AADE21}" srcId="{55D4E774-C45E-446A-BEE8-1C1F21A89303}" destId="{39440BD2-FDBB-4D94-93D2-A1660264F71D}" srcOrd="26" destOrd="0" parTransId="{BF6E9AFA-7B26-46DB-9EE5-4E0D3480A2AB}" sibTransId="{9809C048-8A11-401B-82CB-DE9A5972BCC0}"/>
    <dgm:cxn modelId="{365C091A-6D43-4877-BBAF-BD7E4DDA5D8C}" srcId="{55D4E774-C45E-446A-BEE8-1C1F21A89303}" destId="{C812BB1B-E9B3-45B1-AB3B-7248A80767E3}" srcOrd="31" destOrd="0" parTransId="{7DDAA03D-F91E-4196-BA75-A0F61B2EFE48}" sibTransId="{4E455890-39A0-4DF2-A24A-038A1B4EFBA7}"/>
    <dgm:cxn modelId="{E1BBE993-C4DD-4EBD-AAA6-91F9CA6ED1B2}" type="presOf" srcId="{673E25A4-6664-4B18-8977-767B115EE3E5}" destId="{8F395D40-A639-4FE5-BE0E-686F4AD4A1D4}" srcOrd="0" destOrd="0" presId="urn:microsoft.com/office/officeart/2005/8/layout/bProcess4"/>
    <dgm:cxn modelId="{94933245-8042-4A0B-89B9-AF33679935C2}" type="presOf" srcId="{8D0DB889-A121-428F-9B88-2C58DF8726B5}" destId="{20FCA8A8-0B46-4FB2-88B7-E9AC7E37A25E}" srcOrd="0" destOrd="0" presId="urn:microsoft.com/office/officeart/2005/8/layout/bProcess4"/>
    <dgm:cxn modelId="{E2D6DF38-7D65-4B49-850D-CCD4DCBDE355}" type="presOf" srcId="{5F11E784-A3AE-4190-AAD2-3ACBCF4A7411}" destId="{D53AC798-B687-46D6-8B11-822AFEFF4E7D}" srcOrd="0" destOrd="0" presId="urn:microsoft.com/office/officeart/2005/8/layout/bProcess4"/>
    <dgm:cxn modelId="{5F016FCC-CB36-4129-A887-819C72D5D7FC}" type="presOf" srcId="{14E62236-132D-4F65-8927-1D9AFE659BEE}" destId="{D1155B53-3978-4DEB-980A-F09A497F9DBF}" srcOrd="0" destOrd="0" presId="urn:microsoft.com/office/officeart/2005/8/layout/bProcess4"/>
    <dgm:cxn modelId="{306940BA-A2C3-41AC-B196-16A979BC92CA}" type="presOf" srcId="{9809C048-8A11-401B-82CB-DE9A5972BCC0}" destId="{930E2663-3016-4DC6-B8C4-99C23E569DB4}" srcOrd="0" destOrd="0" presId="urn:microsoft.com/office/officeart/2005/8/layout/bProcess4"/>
    <dgm:cxn modelId="{ECBC4BF2-D1FC-4783-B4A1-29EF7CF78A8B}" srcId="{55D4E774-C45E-446A-BEE8-1C1F21A89303}" destId="{29DA7654-965B-43F9-A070-42DECE972C82}" srcOrd="14" destOrd="0" parTransId="{E233397E-6659-4C4C-832D-EAA5C42B78ED}" sibTransId="{4B9F7FF3-AE41-462D-AEB7-6DA0F9D254C6}"/>
    <dgm:cxn modelId="{C02BB89E-B919-4E76-8C43-D64FDCA339A0}" srcId="{55D4E774-C45E-446A-BEE8-1C1F21A89303}" destId="{3B27E8E5-F90E-41EF-808D-4698F0556586}" srcOrd="10" destOrd="0" parTransId="{9C0D885A-CCE0-4959-A8CC-6820A8A72D1C}" sibTransId="{BD554E3F-906F-4BA2-91C9-B580C558B7F8}"/>
    <dgm:cxn modelId="{B862FFC3-9042-4B5D-BF1E-4529507A89C2}" type="presOf" srcId="{BA8EE643-B597-4B5F-917E-6D662954FB70}" destId="{A72A5E94-96D6-41A9-AC5C-DFB299C5D557}" srcOrd="0" destOrd="0" presId="urn:microsoft.com/office/officeart/2005/8/layout/bProcess4"/>
    <dgm:cxn modelId="{6D75020B-BAC1-4EB2-AC58-B006B4EABDFC}" type="presOf" srcId="{9E487909-70A9-43E5-AE9E-9C66D8E16697}" destId="{19DC1857-B44B-4282-A0E5-C107D821F60E}" srcOrd="0" destOrd="0" presId="urn:microsoft.com/office/officeart/2005/8/layout/bProcess4"/>
    <dgm:cxn modelId="{B922C7C8-D8E4-41FB-93FF-333C979BAC93}" type="presOf" srcId="{FC759918-3A7F-4349-BD71-0BC46AFBE400}" destId="{8A3B240A-7683-4787-8CCF-7B24B2E9E782}" srcOrd="0" destOrd="0" presId="urn:microsoft.com/office/officeart/2005/8/layout/bProcess4"/>
    <dgm:cxn modelId="{93C5EC93-EE8E-44AC-9A33-5D927A2D7271}" type="presOf" srcId="{4B9F7FF3-AE41-462D-AEB7-6DA0F9D254C6}" destId="{91AD3433-0A35-4D57-A6FA-8ACF8F0E2C34}" srcOrd="0" destOrd="0" presId="urn:microsoft.com/office/officeart/2005/8/layout/bProcess4"/>
    <dgm:cxn modelId="{AFD6B255-C337-4570-99AF-2A935BC17AA1}" type="presOf" srcId="{6868D452-699E-4FDA-8FEB-DD77C101C8E6}" destId="{63BFCD20-2BDA-4E73-81E5-5555915AA9BF}" srcOrd="0" destOrd="0" presId="urn:microsoft.com/office/officeart/2005/8/layout/bProcess4"/>
    <dgm:cxn modelId="{BAB8C0E4-28DD-41FB-A2E0-80EC93F6E645}" type="presOf" srcId="{C15F9F1F-94F2-4A67-926C-A30388684BA3}" destId="{49CE20B6-EE6B-4EF7-B04E-E82850D551A0}" srcOrd="0" destOrd="0" presId="urn:microsoft.com/office/officeart/2005/8/layout/bProcess4"/>
    <dgm:cxn modelId="{C2FAE6B6-435A-4D41-9512-453B7F085134}" type="presOf" srcId="{F5928CD8-A882-486E-B350-ABB90A0D6E1D}" destId="{2743289C-8EAF-40FC-A04A-D0F1526CCFE5}" srcOrd="0" destOrd="0" presId="urn:microsoft.com/office/officeart/2005/8/layout/bProcess4"/>
    <dgm:cxn modelId="{271D6D50-B0A1-46D4-8E2A-8421EEDAEA33}" type="presOf" srcId="{91A945F3-E182-4E30-ADF6-B95D2C9D29F2}" destId="{C78BBE1C-AFAB-4DDD-BE99-9BFF5383A66F}" srcOrd="0" destOrd="0" presId="urn:microsoft.com/office/officeart/2005/8/layout/bProcess4"/>
    <dgm:cxn modelId="{26D4C6A1-921D-4BDF-B58B-ADA38F1568AD}" type="presOf" srcId="{E1E581AB-DFE4-4A16-89AB-05F087887C0C}" destId="{EB5E318D-6559-4706-A2F3-BBA2400A5654}" srcOrd="0" destOrd="0" presId="urn:microsoft.com/office/officeart/2005/8/layout/bProcess4"/>
    <dgm:cxn modelId="{8F74928F-558F-4D44-BDAA-55729B085EBF}" type="presOf" srcId="{3EFEC151-EF49-4C86-82A7-A3774E85010F}" destId="{152F3AC8-F300-4A06-990A-606FFDEBC84E}" srcOrd="0" destOrd="0" presId="urn:microsoft.com/office/officeart/2005/8/layout/bProcess4"/>
    <dgm:cxn modelId="{2B61FFED-109F-4132-B747-AADD7A3CB017}" srcId="{55D4E774-C45E-446A-BEE8-1C1F21A89303}" destId="{23485B06-2369-47DB-8ADB-AFF608A0DA80}" srcOrd="0" destOrd="0" parTransId="{9B755152-0DD9-4A74-9AB7-654AA31EFD55}" sibTransId="{04275DC1-2645-4050-A025-79792FC4A5CF}"/>
    <dgm:cxn modelId="{4392DAB6-1191-4B25-80F7-ECC873CB1D31}" srcId="{55D4E774-C45E-446A-BEE8-1C1F21A89303}" destId="{F5928CD8-A882-486E-B350-ABB90A0D6E1D}" srcOrd="25" destOrd="0" parTransId="{6EF203FC-8B07-4063-884F-8F4E09B360B7}" sibTransId="{F58A1CC4-1BAC-484F-BDF1-57340C0C79CD}"/>
    <dgm:cxn modelId="{1F220AF3-2A46-4B77-91FE-46A9CFBB54D3}" srcId="{55D4E774-C45E-446A-BEE8-1C1F21A89303}" destId="{118E2BDC-C1D6-4A25-9C1B-347C35798ABD}" srcOrd="29" destOrd="0" parTransId="{AB82D591-B6DC-4289-A2CE-13BBAAE594BF}" sibTransId="{D1D869E2-1999-4F27-A94A-466E0F62F1C1}"/>
    <dgm:cxn modelId="{28E30A92-D5FC-4404-8D2D-352B8CF3C3D1}" type="presOf" srcId="{B80C7447-7F28-4860-AACF-A01E058D7F52}" destId="{E5C6C6D8-DE1A-4BE7-B3D8-BA9A0129539D}" srcOrd="0" destOrd="0" presId="urn:microsoft.com/office/officeart/2005/8/layout/bProcess4"/>
    <dgm:cxn modelId="{1E6F3A6F-8D09-44BA-A99A-1009388E7975}" type="presOf" srcId="{EB300652-2608-4F34-8DFE-9A45076B719B}" destId="{1020A5C7-DC14-42DB-A20A-ED6024BE78DE}" srcOrd="0" destOrd="0" presId="urn:microsoft.com/office/officeart/2005/8/layout/bProcess4"/>
    <dgm:cxn modelId="{536E4B63-4A6E-439E-808B-954C51B27A08}" type="presOf" srcId="{121A42F4-0F7E-489E-AB96-1E6C8ECC72B0}" destId="{491E627A-8404-4135-90F3-3C921F784E13}" srcOrd="0" destOrd="0" presId="urn:microsoft.com/office/officeart/2005/8/layout/bProcess4"/>
    <dgm:cxn modelId="{532F1788-AF65-4E0D-849B-F0C9AEB9D22B}" srcId="{55D4E774-C45E-446A-BEE8-1C1F21A89303}" destId="{6868D452-699E-4FDA-8FEB-DD77C101C8E6}" srcOrd="24" destOrd="0" parTransId="{02BD331B-177A-4524-B124-8E304C6BF698}" sibTransId="{91A945F3-E182-4E30-ADF6-B95D2C9D29F2}"/>
    <dgm:cxn modelId="{2BB6D114-7309-43F8-8791-70980260B70F}" type="presOf" srcId="{F58A1CC4-1BAC-484F-BDF1-57340C0C79CD}" destId="{B0832BE1-3D00-403B-B291-C3033AFA5C4E}" srcOrd="0" destOrd="0" presId="urn:microsoft.com/office/officeart/2005/8/layout/bProcess4"/>
    <dgm:cxn modelId="{D196759A-9980-492D-9ACD-E3E28E95BAD9}" srcId="{55D4E774-C45E-446A-BEE8-1C1F21A89303}" destId="{1403FCC7-9230-4148-AC81-1DC28715C306}" srcOrd="22" destOrd="0" parTransId="{837ECBD1-1BC5-4654-8508-2353CE44E199}" sibTransId="{EB300652-2608-4F34-8DFE-9A45076B719B}"/>
    <dgm:cxn modelId="{04566D7E-C600-4CE1-B6F3-4D78B190CF66}" type="presOf" srcId="{6DC0FF70-1E99-45BE-B94C-84F2D184B4E4}" destId="{127ECEAB-7015-409C-B2D6-117A2C3DA288}" srcOrd="0" destOrd="0" presId="urn:microsoft.com/office/officeart/2005/8/layout/bProcess4"/>
    <dgm:cxn modelId="{5FE49898-42E6-4812-A770-221CA91F3611}" type="presOf" srcId="{29DA7654-965B-43F9-A070-42DECE972C82}" destId="{6AB7E2CC-B77C-4FD4-8F32-877B79F8E4F5}" srcOrd="0" destOrd="0" presId="urn:microsoft.com/office/officeart/2005/8/layout/bProcess4"/>
    <dgm:cxn modelId="{E9B8CFA9-E99B-4E47-B256-2D192CE2F5A3}" type="presOf" srcId="{451B1C3E-C40C-4CBC-A73D-0B11F2B1CD6C}" destId="{8C44579F-CF64-4320-9844-AC417499745B}" srcOrd="0" destOrd="0" presId="urn:microsoft.com/office/officeart/2005/8/layout/bProcess4"/>
    <dgm:cxn modelId="{71C4D6A0-18E3-46BB-A183-F76232D0052C}" type="presOf" srcId="{51D6C185-4772-47D9-94C4-FA9FE8B0C377}" destId="{4C0568F9-179F-46DB-967D-E7B4B31EA3A8}" srcOrd="0" destOrd="0" presId="urn:microsoft.com/office/officeart/2005/8/layout/bProcess4"/>
    <dgm:cxn modelId="{34B0CBF0-3507-4AE3-BF8C-0BC9DA41D99B}" srcId="{55D4E774-C45E-446A-BEE8-1C1F21A89303}" destId="{F3B6B1DE-302D-4772-9E79-ACEE3C6AE687}" srcOrd="3" destOrd="0" parTransId="{B10CA2AC-400F-4C2E-B4A7-F8820E722CF2}" sibTransId="{C0216ACD-44CD-4719-90CD-46F80CD22145}"/>
    <dgm:cxn modelId="{A300CBCE-B82E-4083-A244-79C49E95AD79}" srcId="{55D4E774-C45E-446A-BEE8-1C1F21A89303}" destId="{51D6C185-4772-47D9-94C4-FA9FE8B0C377}" srcOrd="1" destOrd="0" parTransId="{732A1DDB-943F-496A-99D3-866B28BB6F4B}" sibTransId="{70E2B955-ED64-4A53-9D61-19FCED719D8F}"/>
    <dgm:cxn modelId="{633F609F-0D3F-4F0B-818A-F537D7D8BF7F}" type="presOf" srcId="{70E2B955-ED64-4A53-9D61-19FCED719D8F}" destId="{DF2DA428-D75E-42E1-B6DA-D1CCEDB56321}" srcOrd="0" destOrd="0" presId="urn:microsoft.com/office/officeart/2005/8/layout/bProcess4"/>
    <dgm:cxn modelId="{FF34E80D-7C96-4D19-8DC9-BDC3E204951C}" srcId="{55D4E774-C45E-446A-BEE8-1C1F21A89303}" destId="{14E62236-132D-4F65-8927-1D9AFE659BEE}" srcOrd="15" destOrd="0" parTransId="{1187E014-009E-4A85-AEA1-270B99607860}" sibTransId="{294E9C5F-CA9F-45E9-BA71-D907E426E76B}"/>
    <dgm:cxn modelId="{04522B81-B67F-4956-BA71-AE669F548B55}" type="presOf" srcId="{24AE5D5A-02F6-4481-8258-7947C1D61FE3}" destId="{09657A94-BFD8-4927-9021-19445AB381D3}" srcOrd="0" destOrd="0" presId="urn:microsoft.com/office/officeart/2005/8/layout/bProcess4"/>
    <dgm:cxn modelId="{AE323ECD-DDF4-489D-A3E0-8E58432A385C}" type="presOf" srcId="{BD554E3F-906F-4BA2-91C9-B580C558B7F8}" destId="{6FC4E896-8654-487E-A94C-503ABA2ED451}" srcOrd="0" destOrd="0" presId="urn:microsoft.com/office/officeart/2005/8/layout/bProcess4"/>
    <dgm:cxn modelId="{5C763E6B-FE93-4FBF-BBC8-2FCE09A19852}" type="presOf" srcId="{CE667322-BE41-45B3-8511-1D4A5B3EF132}" destId="{3A8EE343-24DE-4325-84E2-C4FB3CE6D21D}" srcOrd="0" destOrd="0" presId="urn:microsoft.com/office/officeart/2005/8/layout/bProcess4"/>
    <dgm:cxn modelId="{1D56EE32-FCA5-4B2F-9E06-6E16CB03D798}" type="presOf" srcId="{F3B6B1DE-302D-4772-9E79-ACEE3C6AE687}" destId="{03AC3E64-4047-42B8-A1D8-04E751A51BAB}" srcOrd="0" destOrd="0" presId="urn:microsoft.com/office/officeart/2005/8/layout/bProcess4"/>
    <dgm:cxn modelId="{A84B3C05-5905-4559-9493-6196EB150291}" srcId="{55D4E774-C45E-446A-BEE8-1C1F21A89303}" destId="{3EFEC151-EF49-4C86-82A7-A3774E85010F}" srcOrd="13" destOrd="0" parTransId="{0C39FBF5-3732-4065-88FD-5D098082E288}" sibTransId="{E1E581AB-DFE4-4A16-89AB-05F087887C0C}"/>
    <dgm:cxn modelId="{7F9773C9-9E4E-4178-9107-A4147C0B32F0}" type="presOf" srcId="{30C19CC0-3237-4990-AE49-967402E49E9C}" destId="{194A33A5-00AE-4210-AB06-CDC06A5BC989}" srcOrd="0" destOrd="0" presId="urn:microsoft.com/office/officeart/2005/8/layout/bProcess4"/>
    <dgm:cxn modelId="{2CCCA827-E399-4BFA-A869-0D1C65AC32BA}" type="presOf" srcId="{26095BDB-BC2E-45F8-BD67-B09FFC9CB7DE}" destId="{7FF011D2-E7CE-47D7-A599-9DF658C89451}" srcOrd="0" destOrd="0" presId="urn:microsoft.com/office/officeart/2005/8/layout/bProcess4"/>
    <dgm:cxn modelId="{2D0151C8-FE85-46AB-9BC5-F3010146363E}" srcId="{55D4E774-C45E-446A-BEE8-1C1F21A89303}" destId="{13A23A11-D35A-4A78-A0E3-D48A12EA2295}" srcOrd="8" destOrd="0" parTransId="{1BB5F08C-6416-4F7D-8E03-D8153A31C3D6}" sibTransId="{6DC0FF70-1E99-45BE-B94C-84F2D184B4E4}"/>
    <dgm:cxn modelId="{2FDC4448-0B0D-4A9E-907B-79BEA5501F42}" type="presOf" srcId="{1EBCAF21-A148-4D49-9CD8-B2594409831A}" destId="{BC37373A-8311-42BB-BF3D-E12E2ADDB85F}" srcOrd="0" destOrd="0" presId="urn:microsoft.com/office/officeart/2005/8/layout/bProcess4"/>
    <dgm:cxn modelId="{40F87CFA-8284-453F-B095-39E6D8FA9812}" type="presOf" srcId="{7DBCB445-CB18-4C98-A507-04CDBCCC7319}" destId="{0309F841-3798-47D8-9241-F47B72A7345F}" srcOrd="0" destOrd="0" presId="urn:microsoft.com/office/officeart/2005/8/layout/bProcess4"/>
    <dgm:cxn modelId="{BDF427B4-2696-4427-8053-59595C34798D}" type="presOf" srcId="{C0216ACD-44CD-4719-90CD-46F80CD22145}" destId="{8BD1D8E8-BA98-4986-823A-9E7D830E4753}" srcOrd="0" destOrd="0" presId="urn:microsoft.com/office/officeart/2005/8/layout/bProcess4"/>
    <dgm:cxn modelId="{AF2D323C-3E8E-4BAA-A1AF-FC1DC27E348A}" srcId="{55D4E774-C45E-446A-BEE8-1C1F21A89303}" destId="{E1809DF6-8675-4EF0-AD86-9323C037807E}" srcOrd="19" destOrd="0" parTransId="{08D4797D-9E28-45E6-BBAA-C628912C8517}" sibTransId="{764A407E-EAF5-40D8-80CC-A3D4910F3E1C}"/>
    <dgm:cxn modelId="{CD6F5DF8-D3BD-4FF8-BF27-09E5FEFEF084}" srcId="{55D4E774-C45E-446A-BEE8-1C1F21A89303}" destId="{D3A064F6-0BB4-465A-85EC-2D31167621C8}" srcOrd="7" destOrd="0" parTransId="{BEF70BBE-4419-4F66-8EF3-352A11527522}" sibTransId="{7DBCB445-CB18-4C98-A507-04CDBCCC7319}"/>
    <dgm:cxn modelId="{0C7404D4-6C14-4CB4-BA47-D37BDD9EE67E}" type="presOf" srcId="{73308654-BB19-4646-BB20-407A993CB710}" destId="{E9ECC303-9467-4E92-8254-5840202C8D99}" srcOrd="0" destOrd="0" presId="urn:microsoft.com/office/officeart/2005/8/layout/bProcess4"/>
    <dgm:cxn modelId="{0767A2C6-DD34-4EE0-9F97-466935FCABAB}" type="presOf" srcId="{73965234-82B2-4D68-A687-51DFE575AD9D}" destId="{9E1446E1-4335-4D50-A314-FEB8D0D09606}" srcOrd="0" destOrd="0" presId="urn:microsoft.com/office/officeart/2005/8/layout/bProcess4"/>
    <dgm:cxn modelId="{BA0F0148-C37D-4C8A-ADA7-4622ED1415BF}" type="presOf" srcId="{2D5E5DEA-F53E-4B81-BB6E-F1E1FA3DFC3F}" destId="{E0C385D8-A3FF-4FBC-9FEB-676952AF2563}" srcOrd="0" destOrd="0" presId="urn:microsoft.com/office/officeart/2005/8/layout/bProcess4"/>
    <dgm:cxn modelId="{259F5653-5FED-4A9A-BF06-19FEFB2604A4}" srcId="{55D4E774-C45E-446A-BEE8-1C1F21A89303}" destId="{B94D611B-E5D0-4201-936D-7A92FDB9379C}" srcOrd="9" destOrd="0" parTransId="{18CACC36-BAB8-4C97-A3E6-D59B008A44CC}" sibTransId="{673E25A4-6664-4B18-8977-767B115EE3E5}"/>
    <dgm:cxn modelId="{D0C3AB87-6DC9-4CCA-B21B-37273041CEBD}" type="presOf" srcId="{294E9C5F-CA9F-45E9-BA71-D907E426E76B}" destId="{F4577675-2EEF-4E85-9DD6-18709DC6F45D}" srcOrd="0" destOrd="0" presId="urn:microsoft.com/office/officeart/2005/8/layout/bProcess4"/>
    <dgm:cxn modelId="{EA21EFA8-1325-4273-B4DF-FBE6AF09912D}" srcId="{55D4E774-C45E-446A-BEE8-1C1F21A89303}" destId="{CA99444A-3885-4DF5-9412-8CD587B41D1C}" srcOrd="5" destOrd="0" parTransId="{0329570B-F901-49F1-8128-AF02FD79E0EE}" sibTransId="{74BC2EA3-D460-4FC6-8771-D35919808D9F}"/>
    <dgm:cxn modelId="{B27EAA4C-115B-43C1-A622-3B67F227C635}" type="presOf" srcId="{13A23A11-D35A-4A78-A0E3-D48A12EA2295}" destId="{99348C64-89B4-44A6-AC0B-4931E89BC7DB}" srcOrd="0" destOrd="0" presId="urn:microsoft.com/office/officeart/2005/8/layout/bProcess4"/>
    <dgm:cxn modelId="{7D723AC8-37D5-49E7-BD43-EB5C7C82A435}" type="presOf" srcId="{39440BD2-FDBB-4D94-93D2-A1660264F71D}" destId="{65891C67-1CAB-4D47-B9A5-94C38AFD62CB}" srcOrd="0" destOrd="0" presId="urn:microsoft.com/office/officeart/2005/8/layout/bProcess4"/>
    <dgm:cxn modelId="{4DB019D1-728A-468B-B4EF-F5520D0EF219}" type="presOf" srcId="{55A54E61-BB3C-42FD-8959-D27E52C33CAF}" destId="{543166D7-30D5-4B99-9F2B-D28ECE586857}" srcOrd="0" destOrd="0" presId="urn:microsoft.com/office/officeart/2005/8/layout/bProcess4"/>
    <dgm:cxn modelId="{CC2F4184-8E39-4101-8DCB-3245DEED865B}" type="presOf" srcId="{A3674838-4A77-44A8-876F-8CF712E6CDE7}" destId="{2E4FAD0C-FB2B-48F9-A4D1-3815EB719107}" srcOrd="0" destOrd="0" presId="urn:microsoft.com/office/officeart/2005/8/layout/bProcess4"/>
    <dgm:cxn modelId="{F4792DE2-D42D-4A23-BEF0-A95CF95FDFBC}" srcId="{55D4E774-C45E-446A-BEE8-1C1F21A89303}" destId="{FC759918-3A7F-4349-BD71-0BC46AFBE400}" srcOrd="21" destOrd="0" parTransId="{D387F48F-A2E0-425C-9420-9EC34789451D}" sibTransId="{01ECFB9A-6A59-4139-9C28-F539AF287F13}"/>
    <dgm:cxn modelId="{95B4FE4D-4F8C-487A-9E10-DEA4F29A2005}" type="presOf" srcId="{CA99444A-3885-4DF5-9412-8CD587B41D1C}" destId="{9CEB985E-8796-4B87-A2E9-3C7A8CB6C4B7}" srcOrd="0" destOrd="0" presId="urn:microsoft.com/office/officeart/2005/8/layout/bProcess4"/>
    <dgm:cxn modelId="{6AAB056E-56E7-4D69-8D0C-3B578FEAB0F0}" type="presOf" srcId="{A2DDB709-DFC1-490D-B9CC-27B5F6276A20}" destId="{D62F3E39-182F-4E73-815F-3BF4AB7CD3D7}" srcOrd="0" destOrd="0" presId="urn:microsoft.com/office/officeart/2005/8/layout/bProcess4"/>
    <dgm:cxn modelId="{88E96CFD-BC50-4A61-B85C-5DA1B61CA8CE}" srcId="{55D4E774-C45E-446A-BEE8-1C1F21A89303}" destId="{73308654-BB19-4646-BB20-407A993CB710}" srcOrd="20" destOrd="0" parTransId="{932EF24D-01BA-4A11-B9F8-3634C8FD8994}" sibTransId="{73965234-82B2-4D68-A687-51DFE575AD9D}"/>
    <dgm:cxn modelId="{A2D8C9B9-BB4B-4B60-BE81-2BEF12C2E5BE}" srcId="{55D4E774-C45E-446A-BEE8-1C1F21A89303}" destId="{BA8EE643-B597-4B5F-917E-6D662954FB70}" srcOrd="11" destOrd="0" parTransId="{6E5DCDA0-B738-4FCC-9831-A00CF4114B89}" sibTransId="{5F11E784-A3AE-4190-AAD2-3ACBCF4A7411}"/>
    <dgm:cxn modelId="{BD72A404-CD27-4A7F-8534-92074607E6B7}" type="presOf" srcId="{FB63C6C7-6F6A-49A2-AA3E-4932B1D6ADD9}" destId="{B5CD110B-D808-4ACC-9549-1D56D250D7B7}" srcOrd="0" destOrd="0" presId="urn:microsoft.com/office/officeart/2005/8/layout/bProcess4"/>
    <dgm:cxn modelId="{821A5483-948A-4AFD-8AEB-3F34C90FC665}" type="presParOf" srcId="{C4A5557F-0B09-4D5C-9F2C-6CA050F277A2}" destId="{C4FB1DD6-D3F1-4F8A-AAA6-172FF39CBAFC}" srcOrd="0" destOrd="0" presId="urn:microsoft.com/office/officeart/2005/8/layout/bProcess4"/>
    <dgm:cxn modelId="{5F578B56-A11B-419B-86EC-E5836CA44E03}" type="presParOf" srcId="{C4FB1DD6-D3F1-4F8A-AAA6-172FF39CBAFC}" destId="{07951A2A-3BBC-4007-8F9A-42E3DF78D90B}" srcOrd="0" destOrd="0" presId="urn:microsoft.com/office/officeart/2005/8/layout/bProcess4"/>
    <dgm:cxn modelId="{29DCBC6A-E4BB-4FB4-8A68-97B3105C5811}" type="presParOf" srcId="{C4FB1DD6-D3F1-4F8A-AAA6-172FF39CBAFC}" destId="{D1794611-DEC2-4CB1-AEAF-B4E29D859E31}" srcOrd="1" destOrd="0" presId="urn:microsoft.com/office/officeart/2005/8/layout/bProcess4"/>
    <dgm:cxn modelId="{7B61BABD-CB5C-4186-8E54-C6525D05844E}" type="presParOf" srcId="{C4A5557F-0B09-4D5C-9F2C-6CA050F277A2}" destId="{D29F6072-D988-4EF7-83A5-75E0869AECE6}" srcOrd="1" destOrd="0" presId="urn:microsoft.com/office/officeart/2005/8/layout/bProcess4"/>
    <dgm:cxn modelId="{E9EF6CF0-EF5D-45FA-876C-469D9B4EC43C}" type="presParOf" srcId="{C4A5557F-0B09-4D5C-9F2C-6CA050F277A2}" destId="{0AC8497E-AE6B-4DBE-B7F7-5F4F737089BE}" srcOrd="2" destOrd="0" presId="urn:microsoft.com/office/officeart/2005/8/layout/bProcess4"/>
    <dgm:cxn modelId="{674A7D82-A991-4AAB-8137-D24EE2E43945}" type="presParOf" srcId="{0AC8497E-AE6B-4DBE-B7F7-5F4F737089BE}" destId="{3F83F0E8-F04E-4717-ACF0-E32F724BDCE7}" srcOrd="0" destOrd="0" presId="urn:microsoft.com/office/officeart/2005/8/layout/bProcess4"/>
    <dgm:cxn modelId="{3173F3F9-51AD-41E5-BE02-6F5E0CD21CDD}" type="presParOf" srcId="{0AC8497E-AE6B-4DBE-B7F7-5F4F737089BE}" destId="{4C0568F9-179F-46DB-967D-E7B4B31EA3A8}" srcOrd="1" destOrd="0" presId="urn:microsoft.com/office/officeart/2005/8/layout/bProcess4"/>
    <dgm:cxn modelId="{371C6530-8532-4A57-BE3F-59C17EFDD107}" type="presParOf" srcId="{C4A5557F-0B09-4D5C-9F2C-6CA050F277A2}" destId="{DF2DA428-D75E-42E1-B6DA-D1CCEDB56321}" srcOrd="3" destOrd="0" presId="urn:microsoft.com/office/officeart/2005/8/layout/bProcess4"/>
    <dgm:cxn modelId="{F5439658-07C4-422F-BE12-89807B4D0DF4}" type="presParOf" srcId="{C4A5557F-0B09-4D5C-9F2C-6CA050F277A2}" destId="{AB049AF9-B9BE-458E-8C36-AD58FFE5CEAD}" srcOrd="4" destOrd="0" presId="urn:microsoft.com/office/officeart/2005/8/layout/bProcess4"/>
    <dgm:cxn modelId="{CBD7E8DC-2877-498E-854B-9E90FCF36699}" type="presParOf" srcId="{AB049AF9-B9BE-458E-8C36-AD58FFE5CEAD}" destId="{547B19C4-B47D-42F4-BF7B-1B4AA958DDFC}" srcOrd="0" destOrd="0" presId="urn:microsoft.com/office/officeart/2005/8/layout/bProcess4"/>
    <dgm:cxn modelId="{32DA5FFB-C10E-4433-85F6-AE4FBAB7F463}" type="presParOf" srcId="{AB049AF9-B9BE-458E-8C36-AD58FFE5CEAD}" destId="{09657A94-BFD8-4927-9021-19445AB381D3}" srcOrd="1" destOrd="0" presId="urn:microsoft.com/office/officeart/2005/8/layout/bProcess4"/>
    <dgm:cxn modelId="{1F5DC807-8FF1-45FD-9EA7-2587355F6F43}" type="presParOf" srcId="{C4A5557F-0B09-4D5C-9F2C-6CA050F277A2}" destId="{7FF011D2-E7CE-47D7-A599-9DF658C89451}" srcOrd="5" destOrd="0" presId="urn:microsoft.com/office/officeart/2005/8/layout/bProcess4"/>
    <dgm:cxn modelId="{F0E2007F-9095-4EA7-ACDB-C99A861096AC}" type="presParOf" srcId="{C4A5557F-0B09-4D5C-9F2C-6CA050F277A2}" destId="{672B97B3-830F-4418-9511-C8ED2CCBE40C}" srcOrd="6" destOrd="0" presId="urn:microsoft.com/office/officeart/2005/8/layout/bProcess4"/>
    <dgm:cxn modelId="{CC478B62-7EDC-4505-8634-5C7F41978F1B}" type="presParOf" srcId="{672B97B3-830F-4418-9511-C8ED2CCBE40C}" destId="{BE02A63E-17A8-4EF5-8D13-2BEC122F3D4C}" srcOrd="0" destOrd="0" presId="urn:microsoft.com/office/officeart/2005/8/layout/bProcess4"/>
    <dgm:cxn modelId="{AA3D215A-0F64-4E4F-8145-DC1A030FEEC8}" type="presParOf" srcId="{672B97B3-830F-4418-9511-C8ED2CCBE40C}" destId="{03AC3E64-4047-42B8-A1D8-04E751A51BAB}" srcOrd="1" destOrd="0" presId="urn:microsoft.com/office/officeart/2005/8/layout/bProcess4"/>
    <dgm:cxn modelId="{B6057AB6-E790-4596-8E18-327099367703}" type="presParOf" srcId="{C4A5557F-0B09-4D5C-9F2C-6CA050F277A2}" destId="{8BD1D8E8-BA98-4986-823A-9E7D830E4753}" srcOrd="7" destOrd="0" presId="urn:microsoft.com/office/officeart/2005/8/layout/bProcess4"/>
    <dgm:cxn modelId="{FF977642-90EB-45CF-84C1-FB6CE58444D9}" type="presParOf" srcId="{C4A5557F-0B09-4D5C-9F2C-6CA050F277A2}" destId="{CB4B2844-494D-4CBD-88E2-7253B52B8317}" srcOrd="8" destOrd="0" presId="urn:microsoft.com/office/officeart/2005/8/layout/bProcess4"/>
    <dgm:cxn modelId="{2315E8B2-B956-4383-A7FD-D37A0E83A0ED}" type="presParOf" srcId="{CB4B2844-494D-4CBD-88E2-7253B52B8317}" destId="{5862D562-076E-4FA8-911F-5DEF1DFB816A}" srcOrd="0" destOrd="0" presId="urn:microsoft.com/office/officeart/2005/8/layout/bProcess4"/>
    <dgm:cxn modelId="{CE3E2214-14AB-4554-94A7-B18F6252FD54}" type="presParOf" srcId="{CB4B2844-494D-4CBD-88E2-7253B52B8317}" destId="{7D15969D-A840-40FF-B2AF-683429ECDDCC}" srcOrd="1" destOrd="0" presId="urn:microsoft.com/office/officeart/2005/8/layout/bProcess4"/>
    <dgm:cxn modelId="{6AFFB41A-7450-47CA-9576-9D18BC5CC63C}" type="presParOf" srcId="{C4A5557F-0B09-4D5C-9F2C-6CA050F277A2}" destId="{BC37373A-8311-42BB-BF3D-E12E2ADDB85F}" srcOrd="9" destOrd="0" presId="urn:microsoft.com/office/officeart/2005/8/layout/bProcess4"/>
    <dgm:cxn modelId="{163EBD8D-3222-46F1-A285-1713B5BF66A8}" type="presParOf" srcId="{C4A5557F-0B09-4D5C-9F2C-6CA050F277A2}" destId="{898B2C0F-B767-46D8-9F58-459F86B8382D}" srcOrd="10" destOrd="0" presId="urn:microsoft.com/office/officeart/2005/8/layout/bProcess4"/>
    <dgm:cxn modelId="{0F40F53F-1187-444C-9050-72445D5C366B}" type="presParOf" srcId="{898B2C0F-B767-46D8-9F58-459F86B8382D}" destId="{EFEFC557-C7AD-4089-A811-95E254B68911}" srcOrd="0" destOrd="0" presId="urn:microsoft.com/office/officeart/2005/8/layout/bProcess4"/>
    <dgm:cxn modelId="{0F764E1A-7133-43D1-920E-E5E255BDC985}" type="presParOf" srcId="{898B2C0F-B767-46D8-9F58-459F86B8382D}" destId="{9CEB985E-8796-4B87-A2E9-3C7A8CB6C4B7}" srcOrd="1" destOrd="0" presId="urn:microsoft.com/office/officeart/2005/8/layout/bProcess4"/>
    <dgm:cxn modelId="{B577CCA7-CCA5-4A98-AB67-F075861920CD}" type="presParOf" srcId="{C4A5557F-0B09-4D5C-9F2C-6CA050F277A2}" destId="{C325CE03-2A7C-492E-A029-704D447C9E0D}" srcOrd="11" destOrd="0" presId="urn:microsoft.com/office/officeart/2005/8/layout/bProcess4"/>
    <dgm:cxn modelId="{DDE33966-147D-4D97-9BE2-C4A4121A1D49}" type="presParOf" srcId="{C4A5557F-0B09-4D5C-9F2C-6CA050F277A2}" destId="{B5B8CF48-95D1-47C4-8BEC-8B96E116EF56}" srcOrd="12" destOrd="0" presId="urn:microsoft.com/office/officeart/2005/8/layout/bProcess4"/>
    <dgm:cxn modelId="{C40AFA1E-DE13-4550-B67F-178BC63E8BD6}" type="presParOf" srcId="{B5B8CF48-95D1-47C4-8BEC-8B96E116EF56}" destId="{F1387630-C8CE-4017-A6C1-E9E665E09E78}" srcOrd="0" destOrd="0" presId="urn:microsoft.com/office/officeart/2005/8/layout/bProcess4"/>
    <dgm:cxn modelId="{BA9BF533-DB85-4E6B-AD7B-8C73ACFA6E60}" type="presParOf" srcId="{B5B8CF48-95D1-47C4-8BEC-8B96E116EF56}" destId="{19DC1857-B44B-4282-A0E5-C107D821F60E}" srcOrd="1" destOrd="0" presId="urn:microsoft.com/office/officeart/2005/8/layout/bProcess4"/>
    <dgm:cxn modelId="{099F7456-0846-430B-8911-D81D237D04F7}" type="presParOf" srcId="{C4A5557F-0B09-4D5C-9F2C-6CA050F277A2}" destId="{E0C385D8-A3FF-4FBC-9FEB-676952AF2563}" srcOrd="13" destOrd="0" presId="urn:microsoft.com/office/officeart/2005/8/layout/bProcess4"/>
    <dgm:cxn modelId="{0B9EF550-BB7B-4EDA-9C59-D0931FDA173C}" type="presParOf" srcId="{C4A5557F-0B09-4D5C-9F2C-6CA050F277A2}" destId="{FA17C425-9A86-45B9-9DAE-1B192269E8E3}" srcOrd="14" destOrd="0" presId="urn:microsoft.com/office/officeart/2005/8/layout/bProcess4"/>
    <dgm:cxn modelId="{99352BC6-8437-40F5-B7DA-B256EED091D9}" type="presParOf" srcId="{FA17C425-9A86-45B9-9DAE-1B192269E8E3}" destId="{973B2D4A-C4EB-4BDF-825E-15C8374B1204}" srcOrd="0" destOrd="0" presId="urn:microsoft.com/office/officeart/2005/8/layout/bProcess4"/>
    <dgm:cxn modelId="{01D65BA5-D0D2-4F60-A639-E94CD45A69DA}" type="presParOf" srcId="{FA17C425-9A86-45B9-9DAE-1B192269E8E3}" destId="{737646BF-0E90-49CE-9E64-B325AB305CB8}" srcOrd="1" destOrd="0" presId="urn:microsoft.com/office/officeart/2005/8/layout/bProcess4"/>
    <dgm:cxn modelId="{828CF901-C567-41C9-952D-3A438396EFA0}" type="presParOf" srcId="{C4A5557F-0B09-4D5C-9F2C-6CA050F277A2}" destId="{0309F841-3798-47D8-9241-F47B72A7345F}" srcOrd="15" destOrd="0" presId="urn:microsoft.com/office/officeart/2005/8/layout/bProcess4"/>
    <dgm:cxn modelId="{A57679EC-D9FF-417A-93F6-02D247D0813A}" type="presParOf" srcId="{C4A5557F-0B09-4D5C-9F2C-6CA050F277A2}" destId="{B1990413-150A-4296-B3DB-EA016886EAD3}" srcOrd="16" destOrd="0" presId="urn:microsoft.com/office/officeart/2005/8/layout/bProcess4"/>
    <dgm:cxn modelId="{30BBD3E3-F83A-4708-B79A-79DD2D2DFDB8}" type="presParOf" srcId="{B1990413-150A-4296-B3DB-EA016886EAD3}" destId="{9658FFB7-E8A5-4824-BDF6-D816ECFD61FE}" srcOrd="0" destOrd="0" presId="urn:microsoft.com/office/officeart/2005/8/layout/bProcess4"/>
    <dgm:cxn modelId="{4C8E179F-F180-452F-B83E-A58E9470A94C}" type="presParOf" srcId="{B1990413-150A-4296-B3DB-EA016886EAD3}" destId="{99348C64-89B4-44A6-AC0B-4931E89BC7DB}" srcOrd="1" destOrd="0" presId="urn:microsoft.com/office/officeart/2005/8/layout/bProcess4"/>
    <dgm:cxn modelId="{6B0EC7D0-B3A9-46A5-B0C5-84B066BC6037}" type="presParOf" srcId="{C4A5557F-0B09-4D5C-9F2C-6CA050F277A2}" destId="{127ECEAB-7015-409C-B2D6-117A2C3DA288}" srcOrd="17" destOrd="0" presId="urn:microsoft.com/office/officeart/2005/8/layout/bProcess4"/>
    <dgm:cxn modelId="{9B85D609-8DCB-4EDF-ADBD-FC0D8E90E729}" type="presParOf" srcId="{C4A5557F-0B09-4D5C-9F2C-6CA050F277A2}" destId="{19BD9279-420F-4FAE-862B-554277BF6970}" srcOrd="18" destOrd="0" presId="urn:microsoft.com/office/officeart/2005/8/layout/bProcess4"/>
    <dgm:cxn modelId="{DFDEBD7D-8436-4707-A8D6-54EECE7925A9}" type="presParOf" srcId="{19BD9279-420F-4FAE-862B-554277BF6970}" destId="{CFFDD01A-39F7-479B-933F-B0702D47C026}" srcOrd="0" destOrd="0" presId="urn:microsoft.com/office/officeart/2005/8/layout/bProcess4"/>
    <dgm:cxn modelId="{F5932BA6-CCC6-4320-9905-8192F3966C3F}" type="presParOf" srcId="{19BD9279-420F-4FAE-862B-554277BF6970}" destId="{AEBBD1A9-946C-4B55-BEE8-100B8613641A}" srcOrd="1" destOrd="0" presId="urn:microsoft.com/office/officeart/2005/8/layout/bProcess4"/>
    <dgm:cxn modelId="{C6905AF1-3070-4EEC-99DD-17B7D1CD9300}" type="presParOf" srcId="{C4A5557F-0B09-4D5C-9F2C-6CA050F277A2}" destId="{8F395D40-A639-4FE5-BE0E-686F4AD4A1D4}" srcOrd="19" destOrd="0" presId="urn:microsoft.com/office/officeart/2005/8/layout/bProcess4"/>
    <dgm:cxn modelId="{4ACCB690-21E9-415B-8FDF-4BB336B4839C}" type="presParOf" srcId="{C4A5557F-0B09-4D5C-9F2C-6CA050F277A2}" destId="{05E65DC7-E122-48E0-A584-96CCEA8577B5}" srcOrd="20" destOrd="0" presId="urn:microsoft.com/office/officeart/2005/8/layout/bProcess4"/>
    <dgm:cxn modelId="{AEF13278-ABC8-4ED7-80A9-B77221C73268}" type="presParOf" srcId="{05E65DC7-E122-48E0-A584-96CCEA8577B5}" destId="{EBCD87CA-F547-4087-9284-E350DBD2BAAB}" srcOrd="0" destOrd="0" presId="urn:microsoft.com/office/officeart/2005/8/layout/bProcess4"/>
    <dgm:cxn modelId="{1D826A8E-F214-4B1D-B1DE-D6CAFB96E388}" type="presParOf" srcId="{05E65DC7-E122-48E0-A584-96CCEA8577B5}" destId="{48852C10-F363-4A4D-B4F7-0901C75C3F4A}" srcOrd="1" destOrd="0" presId="urn:microsoft.com/office/officeart/2005/8/layout/bProcess4"/>
    <dgm:cxn modelId="{15CF6696-A941-4C78-908A-0DA2032E432C}" type="presParOf" srcId="{C4A5557F-0B09-4D5C-9F2C-6CA050F277A2}" destId="{6FC4E896-8654-487E-A94C-503ABA2ED451}" srcOrd="21" destOrd="0" presId="urn:microsoft.com/office/officeart/2005/8/layout/bProcess4"/>
    <dgm:cxn modelId="{0621DCD6-84FB-4BCF-8113-8DCE715E72B7}" type="presParOf" srcId="{C4A5557F-0B09-4D5C-9F2C-6CA050F277A2}" destId="{A8DB5871-F474-4CFF-8A88-3B1F2460713A}" srcOrd="22" destOrd="0" presId="urn:microsoft.com/office/officeart/2005/8/layout/bProcess4"/>
    <dgm:cxn modelId="{B5B94EF9-81DA-4199-8331-6FB350E7A0D7}" type="presParOf" srcId="{A8DB5871-F474-4CFF-8A88-3B1F2460713A}" destId="{616578D2-CEE8-4710-ACA9-7847E86EE47F}" srcOrd="0" destOrd="0" presId="urn:microsoft.com/office/officeart/2005/8/layout/bProcess4"/>
    <dgm:cxn modelId="{D41C8D38-42EB-4A2A-8106-B8409A03C6B5}" type="presParOf" srcId="{A8DB5871-F474-4CFF-8A88-3B1F2460713A}" destId="{A72A5E94-96D6-41A9-AC5C-DFB299C5D557}" srcOrd="1" destOrd="0" presId="urn:microsoft.com/office/officeart/2005/8/layout/bProcess4"/>
    <dgm:cxn modelId="{91C53F91-3BEC-408C-8211-E71893960A52}" type="presParOf" srcId="{C4A5557F-0B09-4D5C-9F2C-6CA050F277A2}" destId="{D53AC798-B687-46D6-8B11-822AFEFF4E7D}" srcOrd="23" destOrd="0" presId="urn:microsoft.com/office/officeart/2005/8/layout/bProcess4"/>
    <dgm:cxn modelId="{09265038-47DF-4313-B755-348B721214EA}" type="presParOf" srcId="{C4A5557F-0B09-4D5C-9F2C-6CA050F277A2}" destId="{286AC762-96BA-4C84-8678-E698E3A258A7}" srcOrd="24" destOrd="0" presId="urn:microsoft.com/office/officeart/2005/8/layout/bProcess4"/>
    <dgm:cxn modelId="{24C4D5B7-9500-4392-BB39-5FCC64F839CA}" type="presParOf" srcId="{286AC762-96BA-4C84-8678-E698E3A258A7}" destId="{B70BE1A6-D1A3-45EA-A0DB-C12857C0ADC2}" srcOrd="0" destOrd="0" presId="urn:microsoft.com/office/officeart/2005/8/layout/bProcess4"/>
    <dgm:cxn modelId="{43D2EF96-F1BD-46EE-9123-286A82B114AB}" type="presParOf" srcId="{286AC762-96BA-4C84-8678-E698E3A258A7}" destId="{543166D7-30D5-4B99-9F2B-D28ECE586857}" srcOrd="1" destOrd="0" presId="urn:microsoft.com/office/officeart/2005/8/layout/bProcess4"/>
    <dgm:cxn modelId="{8D4C309F-C8BD-45D3-8369-A3A33C6B2DE1}" type="presParOf" srcId="{C4A5557F-0B09-4D5C-9F2C-6CA050F277A2}" destId="{194A33A5-00AE-4210-AB06-CDC06A5BC989}" srcOrd="25" destOrd="0" presId="urn:microsoft.com/office/officeart/2005/8/layout/bProcess4"/>
    <dgm:cxn modelId="{AB2CFA24-E08E-4D68-9D6F-EBD90D9F5CDF}" type="presParOf" srcId="{C4A5557F-0B09-4D5C-9F2C-6CA050F277A2}" destId="{8BD3AE7F-2AEC-4426-B87F-A13F5C185ECA}" srcOrd="26" destOrd="0" presId="urn:microsoft.com/office/officeart/2005/8/layout/bProcess4"/>
    <dgm:cxn modelId="{474E9D9A-FC5D-48B8-9179-C820D9CA8E0B}" type="presParOf" srcId="{8BD3AE7F-2AEC-4426-B87F-A13F5C185ECA}" destId="{7609688E-157F-4B90-8CEA-F387ABA9ABBA}" srcOrd="0" destOrd="0" presId="urn:microsoft.com/office/officeart/2005/8/layout/bProcess4"/>
    <dgm:cxn modelId="{C4F2597D-CE5F-41F0-AC0A-D47203E5B17F}" type="presParOf" srcId="{8BD3AE7F-2AEC-4426-B87F-A13F5C185ECA}" destId="{152F3AC8-F300-4A06-990A-606FFDEBC84E}" srcOrd="1" destOrd="0" presId="urn:microsoft.com/office/officeart/2005/8/layout/bProcess4"/>
    <dgm:cxn modelId="{F9E29181-D84F-43CA-86D1-5430BBA22081}" type="presParOf" srcId="{C4A5557F-0B09-4D5C-9F2C-6CA050F277A2}" destId="{EB5E318D-6559-4706-A2F3-BBA2400A5654}" srcOrd="27" destOrd="0" presId="urn:microsoft.com/office/officeart/2005/8/layout/bProcess4"/>
    <dgm:cxn modelId="{D2850666-1D9E-4C7B-80F5-104B751B7D17}" type="presParOf" srcId="{C4A5557F-0B09-4D5C-9F2C-6CA050F277A2}" destId="{06C270A0-93C3-4DD4-A9E1-7E519C88999B}" srcOrd="28" destOrd="0" presId="urn:microsoft.com/office/officeart/2005/8/layout/bProcess4"/>
    <dgm:cxn modelId="{C165B115-0105-4449-B13B-762FCEE469A2}" type="presParOf" srcId="{06C270A0-93C3-4DD4-A9E1-7E519C88999B}" destId="{F38F02C2-3FA9-4794-886D-41E36DE83AE1}" srcOrd="0" destOrd="0" presId="urn:microsoft.com/office/officeart/2005/8/layout/bProcess4"/>
    <dgm:cxn modelId="{E55788AE-45FD-48AD-8BA2-7B4839E97241}" type="presParOf" srcId="{06C270A0-93C3-4DD4-A9E1-7E519C88999B}" destId="{6AB7E2CC-B77C-4FD4-8F32-877B79F8E4F5}" srcOrd="1" destOrd="0" presId="urn:microsoft.com/office/officeart/2005/8/layout/bProcess4"/>
    <dgm:cxn modelId="{7B3882A6-6027-4BD2-9499-CF733FEC552D}" type="presParOf" srcId="{C4A5557F-0B09-4D5C-9F2C-6CA050F277A2}" destId="{91AD3433-0A35-4D57-A6FA-8ACF8F0E2C34}" srcOrd="29" destOrd="0" presId="urn:microsoft.com/office/officeart/2005/8/layout/bProcess4"/>
    <dgm:cxn modelId="{E7E77C1A-3FFC-4413-AA27-437358B0A0BE}" type="presParOf" srcId="{C4A5557F-0B09-4D5C-9F2C-6CA050F277A2}" destId="{CED59014-8BF1-4265-9819-58E6162AF1F5}" srcOrd="30" destOrd="0" presId="urn:microsoft.com/office/officeart/2005/8/layout/bProcess4"/>
    <dgm:cxn modelId="{790806D3-1375-4D22-87A2-987E58716E48}" type="presParOf" srcId="{CED59014-8BF1-4265-9819-58E6162AF1F5}" destId="{24A291BF-EE10-47EC-9287-1AC13C921EC1}" srcOrd="0" destOrd="0" presId="urn:microsoft.com/office/officeart/2005/8/layout/bProcess4"/>
    <dgm:cxn modelId="{EF3152CC-5379-4EA0-8D58-9EAC1E47CCC3}" type="presParOf" srcId="{CED59014-8BF1-4265-9819-58E6162AF1F5}" destId="{D1155B53-3978-4DEB-980A-F09A497F9DBF}" srcOrd="1" destOrd="0" presId="urn:microsoft.com/office/officeart/2005/8/layout/bProcess4"/>
    <dgm:cxn modelId="{A26A2AFE-D97D-450B-A85B-9FC784FA52C0}" type="presParOf" srcId="{C4A5557F-0B09-4D5C-9F2C-6CA050F277A2}" destId="{F4577675-2EEF-4E85-9DD6-18709DC6F45D}" srcOrd="31" destOrd="0" presId="urn:microsoft.com/office/officeart/2005/8/layout/bProcess4"/>
    <dgm:cxn modelId="{5C154CFF-981C-460E-A1FE-E7B36EC77BE7}" type="presParOf" srcId="{C4A5557F-0B09-4D5C-9F2C-6CA050F277A2}" destId="{781DD0AC-6559-40A5-9D1D-3BC1DDBEF4DE}" srcOrd="32" destOrd="0" presId="urn:microsoft.com/office/officeart/2005/8/layout/bProcess4"/>
    <dgm:cxn modelId="{F14D4E4F-08DA-4E9D-9435-F85597D5FF9D}" type="presParOf" srcId="{781DD0AC-6559-40A5-9D1D-3BC1DDBEF4DE}" destId="{80CF07B1-DE66-4D35-A1C2-D0C683799364}" srcOrd="0" destOrd="0" presId="urn:microsoft.com/office/officeart/2005/8/layout/bProcess4"/>
    <dgm:cxn modelId="{718B27B1-2044-4FA1-B155-6100F5C3C033}" type="presParOf" srcId="{781DD0AC-6559-40A5-9D1D-3BC1DDBEF4DE}" destId="{376F205E-DAD0-4C69-AFDA-9E3CB4751247}" srcOrd="1" destOrd="0" presId="urn:microsoft.com/office/officeart/2005/8/layout/bProcess4"/>
    <dgm:cxn modelId="{13EAC0D5-A4F7-4CB0-B0A3-1495020AC749}" type="presParOf" srcId="{C4A5557F-0B09-4D5C-9F2C-6CA050F277A2}" destId="{49CE20B6-EE6B-4EF7-B04E-E82850D551A0}" srcOrd="33" destOrd="0" presId="urn:microsoft.com/office/officeart/2005/8/layout/bProcess4"/>
    <dgm:cxn modelId="{8893BFB8-03E4-4D43-BD37-1A5DE5EDB2D9}" type="presParOf" srcId="{C4A5557F-0B09-4D5C-9F2C-6CA050F277A2}" destId="{BEB82146-3501-41CC-87DA-AF6204BA8025}" srcOrd="34" destOrd="0" presId="urn:microsoft.com/office/officeart/2005/8/layout/bProcess4"/>
    <dgm:cxn modelId="{C468A406-3A91-41BB-970C-D55B4487AEDC}" type="presParOf" srcId="{BEB82146-3501-41CC-87DA-AF6204BA8025}" destId="{0C46DDFA-85F8-49B2-84F1-F7406752B91D}" srcOrd="0" destOrd="0" presId="urn:microsoft.com/office/officeart/2005/8/layout/bProcess4"/>
    <dgm:cxn modelId="{F7F2FC89-7A6F-4DDB-9CA4-3B1192FA7BB3}" type="presParOf" srcId="{BEB82146-3501-41CC-87DA-AF6204BA8025}" destId="{62B8FCA2-9CD9-499E-A905-4D53755E1452}" srcOrd="1" destOrd="0" presId="urn:microsoft.com/office/officeart/2005/8/layout/bProcess4"/>
    <dgm:cxn modelId="{E220B9AE-410A-4B3C-B7BB-8DC5A2B8BF6B}" type="presParOf" srcId="{C4A5557F-0B09-4D5C-9F2C-6CA050F277A2}" destId="{8C44579F-CF64-4320-9844-AC417499745B}" srcOrd="35" destOrd="0" presId="urn:microsoft.com/office/officeart/2005/8/layout/bProcess4"/>
    <dgm:cxn modelId="{97080909-B3A5-4662-974D-B047082A9BC7}" type="presParOf" srcId="{C4A5557F-0B09-4D5C-9F2C-6CA050F277A2}" destId="{369CCAD8-8AD6-4CDD-8094-312D8BD9241C}" srcOrd="36" destOrd="0" presId="urn:microsoft.com/office/officeart/2005/8/layout/bProcess4"/>
    <dgm:cxn modelId="{D63F6FC4-5005-4C0A-BA0F-B2674B479392}" type="presParOf" srcId="{369CCAD8-8AD6-4CDD-8094-312D8BD9241C}" destId="{54D87340-3695-46FA-9431-C5338C0C139C}" srcOrd="0" destOrd="0" presId="urn:microsoft.com/office/officeart/2005/8/layout/bProcess4"/>
    <dgm:cxn modelId="{FC616257-3782-4B14-BE3E-AD8880384C69}" type="presParOf" srcId="{369CCAD8-8AD6-4CDD-8094-312D8BD9241C}" destId="{2E4FAD0C-FB2B-48F9-A4D1-3815EB719107}" srcOrd="1" destOrd="0" presId="urn:microsoft.com/office/officeart/2005/8/layout/bProcess4"/>
    <dgm:cxn modelId="{A26FDD26-5AE7-40D8-A327-9EE6BA2C3A64}" type="presParOf" srcId="{C4A5557F-0B09-4D5C-9F2C-6CA050F277A2}" destId="{9365588D-B5C0-42C7-8AE4-82C502999009}" srcOrd="37" destOrd="0" presId="urn:microsoft.com/office/officeart/2005/8/layout/bProcess4"/>
    <dgm:cxn modelId="{D7846E17-F1DF-494A-9B16-9D26DA60406A}" type="presParOf" srcId="{C4A5557F-0B09-4D5C-9F2C-6CA050F277A2}" destId="{AE65C0DF-DB15-4E64-8913-6B4E4C67F403}" srcOrd="38" destOrd="0" presId="urn:microsoft.com/office/officeart/2005/8/layout/bProcess4"/>
    <dgm:cxn modelId="{F7536AA4-3170-4E4B-8D3E-ECC95FEA4021}" type="presParOf" srcId="{AE65C0DF-DB15-4E64-8913-6B4E4C67F403}" destId="{C3B1E6A7-CC8E-495D-9291-1A4531858257}" srcOrd="0" destOrd="0" presId="urn:microsoft.com/office/officeart/2005/8/layout/bProcess4"/>
    <dgm:cxn modelId="{ECC078F9-2103-42C0-B70F-4CC12A5621DD}" type="presParOf" srcId="{AE65C0DF-DB15-4E64-8913-6B4E4C67F403}" destId="{FF797702-F388-4973-8699-6A9F9A553545}" srcOrd="1" destOrd="0" presId="urn:microsoft.com/office/officeart/2005/8/layout/bProcess4"/>
    <dgm:cxn modelId="{F7D726CE-D95F-47E6-8F55-A65DCEAFC2F3}" type="presParOf" srcId="{C4A5557F-0B09-4D5C-9F2C-6CA050F277A2}" destId="{E613CF6B-2077-40E3-9BA7-6FCCD12F1BDB}" srcOrd="39" destOrd="0" presId="urn:microsoft.com/office/officeart/2005/8/layout/bProcess4"/>
    <dgm:cxn modelId="{5925AFF9-0CCC-4B81-8B96-C189937A1AA0}" type="presParOf" srcId="{C4A5557F-0B09-4D5C-9F2C-6CA050F277A2}" destId="{EB8F65A5-89A7-4737-ACFE-07C6369B565E}" srcOrd="40" destOrd="0" presId="urn:microsoft.com/office/officeart/2005/8/layout/bProcess4"/>
    <dgm:cxn modelId="{04279659-9712-48ED-8180-884F59A12F54}" type="presParOf" srcId="{EB8F65A5-89A7-4737-ACFE-07C6369B565E}" destId="{C03198B3-8822-4C6B-9806-A964EE2A06E6}" srcOrd="0" destOrd="0" presId="urn:microsoft.com/office/officeart/2005/8/layout/bProcess4"/>
    <dgm:cxn modelId="{FB125004-1639-4909-AFD4-3AAB2D63055D}" type="presParOf" srcId="{EB8F65A5-89A7-4737-ACFE-07C6369B565E}" destId="{E9ECC303-9467-4E92-8254-5840202C8D99}" srcOrd="1" destOrd="0" presId="urn:microsoft.com/office/officeart/2005/8/layout/bProcess4"/>
    <dgm:cxn modelId="{AB8F6FDB-4D42-4598-A19B-1D1BCEDB1E21}" type="presParOf" srcId="{C4A5557F-0B09-4D5C-9F2C-6CA050F277A2}" destId="{9E1446E1-4335-4D50-A314-FEB8D0D09606}" srcOrd="41" destOrd="0" presId="urn:microsoft.com/office/officeart/2005/8/layout/bProcess4"/>
    <dgm:cxn modelId="{B3F1159B-6645-454C-9F2A-7C3871E42DB8}" type="presParOf" srcId="{C4A5557F-0B09-4D5C-9F2C-6CA050F277A2}" destId="{9E18336C-5C9E-4151-9E67-4A8E39A3A7EA}" srcOrd="42" destOrd="0" presId="urn:microsoft.com/office/officeart/2005/8/layout/bProcess4"/>
    <dgm:cxn modelId="{B59B1931-10E0-474C-B220-FB5B3BBACBB6}" type="presParOf" srcId="{9E18336C-5C9E-4151-9E67-4A8E39A3A7EA}" destId="{F96E9C81-753B-4401-B4E8-E642D3B91652}" srcOrd="0" destOrd="0" presId="urn:microsoft.com/office/officeart/2005/8/layout/bProcess4"/>
    <dgm:cxn modelId="{19FD381B-9C55-4F46-89E4-4503650AC8FB}" type="presParOf" srcId="{9E18336C-5C9E-4151-9E67-4A8E39A3A7EA}" destId="{8A3B240A-7683-4787-8CCF-7B24B2E9E782}" srcOrd="1" destOrd="0" presId="urn:microsoft.com/office/officeart/2005/8/layout/bProcess4"/>
    <dgm:cxn modelId="{4954BF7B-6407-4FB7-B2F6-C776705BD675}" type="presParOf" srcId="{C4A5557F-0B09-4D5C-9F2C-6CA050F277A2}" destId="{E8D79B91-AFB2-4746-9616-5025FF6F3B15}" srcOrd="43" destOrd="0" presId="urn:microsoft.com/office/officeart/2005/8/layout/bProcess4"/>
    <dgm:cxn modelId="{1416504F-1FEC-42EE-832F-F392691AF53F}" type="presParOf" srcId="{C4A5557F-0B09-4D5C-9F2C-6CA050F277A2}" destId="{BAD3B098-A6A3-4CA9-B421-33F838D36F96}" srcOrd="44" destOrd="0" presId="urn:microsoft.com/office/officeart/2005/8/layout/bProcess4"/>
    <dgm:cxn modelId="{392A18BB-961A-4F07-AEAE-C357DCBC9FF5}" type="presParOf" srcId="{BAD3B098-A6A3-4CA9-B421-33F838D36F96}" destId="{07A141A2-C753-4FBA-8B4D-E8E68991F8DD}" srcOrd="0" destOrd="0" presId="urn:microsoft.com/office/officeart/2005/8/layout/bProcess4"/>
    <dgm:cxn modelId="{F784374A-A5EC-4432-AF03-EE1B50203C70}" type="presParOf" srcId="{BAD3B098-A6A3-4CA9-B421-33F838D36F96}" destId="{BB1528D3-26BA-40C7-8AFC-F38F9EBA131B}" srcOrd="1" destOrd="0" presId="urn:microsoft.com/office/officeart/2005/8/layout/bProcess4"/>
    <dgm:cxn modelId="{8B8738E5-6C30-4DAE-A9EA-39AF86246E4F}" type="presParOf" srcId="{C4A5557F-0B09-4D5C-9F2C-6CA050F277A2}" destId="{1020A5C7-DC14-42DB-A20A-ED6024BE78DE}" srcOrd="45" destOrd="0" presId="urn:microsoft.com/office/officeart/2005/8/layout/bProcess4"/>
    <dgm:cxn modelId="{71BE6F00-43ED-4D4E-BC83-DEFD070C0EA2}" type="presParOf" srcId="{C4A5557F-0B09-4D5C-9F2C-6CA050F277A2}" destId="{2C5BEF65-ADAC-40AD-A57C-0E050E823F57}" srcOrd="46" destOrd="0" presId="urn:microsoft.com/office/officeart/2005/8/layout/bProcess4"/>
    <dgm:cxn modelId="{BECE79F2-0E1B-45DA-B84A-F1EB6D14A42F}" type="presParOf" srcId="{2C5BEF65-ADAC-40AD-A57C-0E050E823F57}" destId="{BDFC422C-E681-485E-8D41-4318A1096DAF}" srcOrd="0" destOrd="0" presId="urn:microsoft.com/office/officeart/2005/8/layout/bProcess4"/>
    <dgm:cxn modelId="{38D3C712-B6BD-4954-A347-89F7C6BB7E9A}" type="presParOf" srcId="{2C5BEF65-ADAC-40AD-A57C-0E050E823F57}" destId="{D62F3E39-182F-4E73-815F-3BF4AB7CD3D7}" srcOrd="1" destOrd="0" presId="urn:microsoft.com/office/officeart/2005/8/layout/bProcess4"/>
    <dgm:cxn modelId="{62FE11A8-5ED5-4A34-AB85-2BBF62619741}" type="presParOf" srcId="{C4A5557F-0B09-4D5C-9F2C-6CA050F277A2}" destId="{E5C6C6D8-DE1A-4BE7-B3D8-BA9A0129539D}" srcOrd="47" destOrd="0" presId="urn:microsoft.com/office/officeart/2005/8/layout/bProcess4"/>
    <dgm:cxn modelId="{DBC4542A-5F83-4994-BEDA-C2F72B24C955}" type="presParOf" srcId="{C4A5557F-0B09-4D5C-9F2C-6CA050F277A2}" destId="{F192DCD5-B34A-4D6C-82AB-1146E3AAF0E8}" srcOrd="48" destOrd="0" presId="urn:microsoft.com/office/officeart/2005/8/layout/bProcess4"/>
    <dgm:cxn modelId="{5A53489E-1D63-433C-9405-969479B0EC95}" type="presParOf" srcId="{F192DCD5-B34A-4D6C-82AB-1146E3AAF0E8}" destId="{0F6CD4FE-9D51-481F-9A1A-A85EF95717E0}" srcOrd="0" destOrd="0" presId="urn:microsoft.com/office/officeart/2005/8/layout/bProcess4"/>
    <dgm:cxn modelId="{E4C7428B-6BCE-49A8-BB28-B736AD3831B6}" type="presParOf" srcId="{F192DCD5-B34A-4D6C-82AB-1146E3AAF0E8}" destId="{63BFCD20-2BDA-4E73-81E5-5555915AA9BF}" srcOrd="1" destOrd="0" presId="urn:microsoft.com/office/officeart/2005/8/layout/bProcess4"/>
    <dgm:cxn modelId="{D163B6A2-890B-4483-9F33-93FB1D0EAD62}" type="presParOf" srcId="{C4A5557F-0B09-4D5C-9F2C-6CA050F277A2}" destId="{C78BBE1C-AFAB-4DDD-BE99-9BFF5383A66F}" srcOrd="49" destOrd="0" presId="urn:microsoft.com/office/officeart/2005/8/layout/bProcess4"/>
    <dgm:cxn modelId="{34F078E9-E37D-40B5-B479-55CBF0BD7900}" type="presParOf" srcId="{C4A5557F-0B09-4D5C-9F2C-6CA050F277A2}" destId="{159EF704-9C7C-4C77-AA90-F9094DFF8FFA}" srcOrd="50" destOrd="0" presId="urn:microsoft.com/office/officeart/2005/8/layout/bProcess4"/>
    <dgm:cxn modelId="{711F34A5-3F20-4535-BADA-B0DBE4DBFFAB}" type="presParOf" srcId="{159EF704-9C7C-4C77-AA90-F9094DFF8FFA}" destId="{393F3B50-8337-4096-B0D4-B2B4F31DCDEA}" srcOrd="0" destOrd="0" presId="urn:microsoft.com/office/officeart/2005/8/layout/bProcess4"/>
    <dgm:cxn modelId="{BF288BCC-3224-4448-A4FE-07ED06A33DF2}" type="presParOf" srcId="{159EF704-9C7C-4C77-AA90-F9094DFF8FFA}" destId="{2743289C-8EAF-40FC-A04A-D0F1526CCFE5}" srcOrd="1" destOrd="0" presId="urn:microsoft.com/office/officeart/2005/8/layout/bProcess4"/>
    <dgm:cxn modelId="{AB6FCC54-3DE6-490B-9509-825330630887}" type="presParOf" srcId="{C4A5557F-0B09-4D5C-9F2C-6CA050F277A2}" destId="{B0832BE1-3D00-403B-B291-C3033AFA5C4E}" srcOrd="51" destOrd="0" presId="urn:microsoft.com/office/officeart/2005/8/layout/bProcess4"/>
    <dgm:cxn modelId="{F0140E6E-E012-44BA-8176-9AFDB3B05727}" type="presParOf" srcId="{C4A5557F-0B09-4D5C-9F2C-6CA050F277A2}" destId="{3F6D19DF-88EE-489F-8A30-3C7C4B3BEB1C}" srcOrd="52" destOrd="0" presId="urn:microsoft.com/office/officeart/2005/8/layout/bProcess4"/>
    <dgm:cxn modelId="{B99F2A74-6C4D-46E0-AA7E-7EB57CFE9693}" type="presParOf" srcId="{3F6D19DF-88EE-489F-8A30-3C7C4B3BEB1C}" destId="{1A8C138E-B455-4AD3-B13B-2706FA8AF4EE}" srcOrd="0" destOrd="0" presId="urn:microsoft.com/office/officeart/2005/8/layout/bProcess4"/>
    <dgm:cxn modelId="{370469B6-03C1-44A5-92E0-60267C8F87FB}" type="presParOf" srcId="{3F6D19DF-88EE-489F-8A30-3C7C4B3BEB1C}" destId="{65891C67-1CAB-4D47-B9A5-94C38AFD62CB}" srcOrd="1" destOrd="0" presId="urn:microsoft.com/office/officeart/2005/8/layout/bProcess4"/>
    <dgm:cxn modelId="{384744B1-A4C7-4A5B-B330-D1B8048EDA18}" type="presParOf" srcId="{C4A5557F-0B09-4D5C-9F2C-6CA050F277A2}" destId="{930E2663-3016-4DC6-B8C4-99C23E569DB4}" srcOrd="53" destOrd="0" presId="urn:microsoft.com/office/officeart/2005/8/layout/bProcess4"/>
    <dgm:cxn modelId="{0A4A13D6-D4A1-4F9B-90A1-BFEC3694450A}" type="presParOf" srcId="{C4A5557F-0B09-4D5C-9F2C-6CA050F277A2}" destId="{8F9096E7-40BC-4572-A600-4FC5E2134C78}" srcOrd="54" destOrd="0" presId="urn:microsoft.com/office/officeart/2005/8/layout/bProcess4"/>
    <dgm:cxn modelId="{8C8A7F69-7688-4571-8DF5-903378652323}" type="presParOf" srcId="{8F9096E7-40BC-4572-A600-4FC5E2134C78}" destId="{3D6739AE-21E3-4AC9-9CBD-2C0EB2C72C17}" srcOrd="0" destOrd="0" presId="urn:microsoft.com/office/officeart/2005/8/layout/bProcess4"/>
    <dgm:cxn modelId="{4595F5E5-9A53-412C-85B3-18205092B579}" type="presParOf" srcId="{8F9096E7-40BC-4572-A600-4FC5E2134C78}" destId="{B5CD110B-D808-4ACC-9549-1D56D250D7B7}" srcOrd="1" destOrd="0" presId="urn:microsoft.com/office/officeart/2005/8/layout/bProcess4"/>
    <dgm:cxn modelId="{DFFF09DF-ABDA-4D14-A789-AA9D20D1CFFA}" type="presParOf" srcId="{C4A5557F-0B09-4D5C-9F2C-6CA050F277A2}" destId="{B8EB661D-4AD5-4FE1-BBFD-0727F79D94A4}" srcOrd="55" destOrd="0" presId="urn:microsoft.com/office/officeart/2005/8/layout/bProcess4"/>
    <dgm:cxn modelId="{1FD9C717-5123-4B74-BEA4-1A71C44EABCC}" type="presParOf" srcId="{C4A5557F-0B09-4D5C-9F2C-6CA050F277A2}" destId="{4FB3D8EB-04C2-4C54-A9AB-2FC3394766FC}" srcOrd="56" destOrd="0" presId="urn:microsoft.com/office/officeart/2005/8/layout/bProcess4"/>
    <dgm:cxn modelId="{635C4D91-7B7C-403A-887C-5C1BEE9C3DD8}" type="presParOf" srcId="{4FB3D8EB-04C2-4C54-A9AB-2FC3394766FC}" destId="{EE47F390-F73F-4D0A-B6DC-E37B98CCDE95}" srcOrd="0" destOrd="0" presId="urn:microsoft.com/office/officeart/2005/8/layout/bProcess4"/>
    <dgm:cxn modelId="{808C53DA-D7F5-48F2-8502-A9AD2DB3D509}" type="presParOf" srcId="{4FB3D8EB-04C2-4C54-A9AB-2FC3394766FC}" destId="{334282B3-9EC9-44C7-A0F0-2C8364783BF0}" srcOrd="1" destOrd="0" presId="urn:microsoft.com/office/officeart/2005/8/layout/bProcess4"/>
    <dgm:cxn modelId="{FEA99076-921B-419D-B62F-95DC52E3C113}" type="presParOf" srcId="{C4A5557F-0B09-4D5C-9F2C-6CA050F277A2}" destId="{491E627A-8404-4135-90F3-3C921F784E13}" srcOrd="57" destOrd="0" presId="urn:microsoft.com/office/officeart/2005/8/layout/bProcess4"/>
    <dgm:cxn modelId="{89CEB73B-F92E-4585-9AB6-03E826574CE6}" type="presParOf" srcId="{C4A5557F-0B09-4D5C-9F2C-6CA050F277A2}" destId="{5F787506-A969-49C0-AFE0-2387CBE2ECDE}" srcOrd="58" destOrd="0" presId="urn:microsoft.com/office/officeart/2005/8/layout/bProcess4"/>
    <dgm:cxn modelId="{15761B97-B7F7-43D2-8080-7252AE75CA26}" type="presParOf" srcId="{5F787506-A969-49C0-AFE0-2387CBE2ECDE}" destId="{4A6B1A45-836B-4530-A932-2CFB88AFE8BC}" srcOrd="0" destOrd="0" presId="urn:microsoft.com/office/officeart/2005/8/layout/bProcess4"/>
    <dgm:cxn modelId="{2A06AB6F-CE9D-40A7-9993-687233DC7F29}" type="presParOf" srcId="{5F787506-A969-49C0-AFE0-2387CBE2ECDE}" destId="{637BCA5A-3B5B-4D33-8884-6172A6F825CB}" srcOrd="1" destOrd="0" presId="urn:microsoft.com/office/officeart/2005/8/layout/bProcess4"/>
    <dgm:cxn modelId="{C3CC770A-01CB-495D-8D69-F61E3C85BC28}" type="presParOf" srcId="{C4A5557F-0B09-4D5C-9F2C-6CA050F277A2}" destId="{80B2D36F-050C-4E6F-859F-88B10B31A8B3}" srcOrd="59" destOrd="0" presId="urn:microsoft.com/office/officeart/2005/8/layout/bProcess4"/>
    <dgm:cxn modelId="{EB9E5FC1-10D7-4A6E-A209-9211F68392FB}" type="presParOf" srcId="{C4A5557F-0B09-4D5C-9F2C-6CA050F277A2}" destId="{AE3A10CA-7D98-40FE-BD3A-35ABF3A547DD}" srcOrd="60" destOrd="0" presId="urn:microsoft.com/office/officeart/2005/8/layout/bProcess4"/>
    <dgm:cxn modelId="{A6992289-46EF-4B2F-9BAE-F0665BB03F41}" type="presParOf" srcId="{AE3A10CA-7D98-40FE-BD3A-35ABF3A547DD}" destId="{F08F2168-5DB1-47EB-A5DA-044F4230C862}" srcOrd="0" destOrd="0" presId="urn:microsoft.com/office/officeart/2005/8/layout/bProcess4"/>
    <dgm:cxn modelId="{EF3C8AB3-BAC0-42D2-BD3C-D182ABD70F53}" type="presParOf" srcId="{AE3A10CA-7D98-40FE-BD3A-35ABF3A547DD}" destId="{3A8EE343-24DE-4325-84E2-C4FB3CE6D21D}" srcOrd="1" destOrd="0" presId="urn:microsoft.com/office/officeart/2005/8/layout/bProcess4"/>
    <dgm:cxn modelId="{E7195BAA-EAF6-41FF-8BAD-26E0823B3F21}" type="presParOf" srcId="{C4A5557F-0B09-4D5C-9F2C-6CA050F277A2}" destId="{20FCA8A8-0B46-4FB2-88B7-E9AC7E37A25E}" srcOrd="61" destOrd="0" presId="urn:microsoft.com/office/officeart/2005/8/layout/bProcess4"/>
    <dgm:cxn modelId="{286444F9-84E6-4729-AF8C-53D591D5E023}" type="presParOf" srcId="{C4A5557F-0B09-4D5C-9F2C-6CA050F277A2}" destId="{A0D9ECE1-8528-4E60-9D72-2C2A93255BBF}" srcOrd="62" destOrd="0" presId="urn:microsoft.com/office/officeart/2005/8/layout/bProcess4"/>
    <dgm:cxn modelId="{F65DA08C-8159-44A5-A055-B6AD0A397528}" type="presParOf" srcId="{A0D9ECE1-8528-4E60-9D72-2C2A93255BBF}" destId="{FB523BBD-D042-4237-B3AB-04606CD4A426}" srcOrd="0" destOrd="0" presId="urn:microsoft.com/office/officeart/2005/8/layout/bProcess4"/>
    <dgm:cxn modelId="{70345B9D-FF5C-422E-9DCA-FA7BAA179710}" type="presParOf" srcId="{A0D9ECE1-8528-4E60-9D72-2C2A93255BBF}" destId="{E752ECFA-DD17-4566-8277-831E8578DC1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1050" dirty="0" smtClean="0"/>
            <a:t>CPU core#0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444AA75A-56DE-4742-92CC-0D57D50B474B}" type="presOf" srcId="{947C9B55-42D7-43DC-89FF-1B9769185284}" destId="{3C514216-C9B3-49CF-9C37-8A89A2A65557}" srcOrd="1" destOrd="0" presId="urn:microsoft.com/office/officeart/2005/8/layout/hierarchy3"/>
    <dgm:cxn modelId="{953914A3-6E81-47A9-AF67-3E8BDE7FEB80}" type="presOf" srcId="{245B7881-9AAB-4BD8-A680-12B31DE592B1}" destId="{0AB38D96-6DF5-4855-BB0C-4FCCE7E993C1}" srcOrd="0" destOrd="0" presId="urn:microsoft.com/office/officeart/2005/8/layout/hierarchy3"/>
    <dgm:cxn modelId="{96BD481B-5506-400C-8C69-39183AA000F2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54435ADD-1651-4E72-BC16-CB5EE66BDF08}" type="presParOf" srcId="{0AB38D96-6DF5-4855-BB0C-4FCCE7E993C1}" destId="{A579E47E-2A90-4BAA-9965-167E98C0E542}" srcOrd="0" destOrd="0" presId="urn:microsoft.com/office/officeart/2005/8/layout/hierarchy3"/>
    <dgm:cxn modelId="{9C861188-6F3C-4B50-9550-15EE2A6F5F2F}" type="presParOf" srcId="{A579E47E-2A90-4BAA-9965-167E98C0E542}" destId="{9F380C7B-8C0E-4A6E-B7A7-7E9763AF76EF}" srcOrd="0" destOrd="0" presId="urn:microsoft.com/office/officeart/2005/8/layout/hierarchy3"/>
    <dgm:cxn modelId="{D4A77AEB-725B-4F02-AC70-0C179A7F4577}" type="presParOf" srcId="{9F380C7B-8C0E-4A6E-B7A7-7E9763AF76EF}" destId="{9915F314-38C9-4092-86AB-7802B5FA0CB2}" srcOrd="0" destOrd="0" presId="urn:microsoft.com/office/officeart/2005/8/layout/hierarchy3"/>
    <dgm:cxn modelId="{922038C0-3793-495C-9817-37ED1DA347FF}" type="presParOf" srcId="{9F380C7B-8C0E-4A6E-B7A7-7E9763AF76EF}" destId="{3C514216-C9B3-49CF-9C37-8A89A2A65557}" srcOrd="1" destOrd="0" presId="urn:microsoft.com/office/officeart/2005/8/layout/hierarchy3"/>
    <dgm:cxn modelId="{51D89376-4C15-46F7-A70D-02402C229EAD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5B7881-9AAB-4BD8-A680-12B31DE592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9B55-42D7-43DC-89FF-1B9769185284}">
      <dgm:prSet phldrT="[Text]" custT="1"/>
      <dgm:spPr/>
      <dgm:t>
        <a:bodyPr/>
        <a:lstStyle/>
        <a:p>
          <a:r>
            <a:rPr lang="en-US" sz="900" dirty="0" smtClean="0"/>
            <a:t>CPU core#0</a:t>
          </a:r>
          <a:endParaRPr lang="en-US" sz="1050" dirty="0"/>
        </a:p>
      </dgm:t>
    </dgm:pt>
    <dgm:pt modelId="{08CCC99C-B30B-464E-AFB7-6C5C6AA374E2}" type="parTrans" cxnId="{8048981D-C4AD-41B1-A095-C59C6E81A676}">
      <dgm:prSet/>
      <dgm:spPr/>
      <dgm:t>
        <a:bodyPr/>
        <a:lstStyle/>
        <a:p>
          <a:endParaRPr lang="en-US"/>
        </a:p>
      </dgm:t>
    </dgm:pt>
    <dgm:pt modelId="{03D7BC21-DFBF-4181-A4E9-03DE6128DB48}" type="sibTrans" cxnId="{8048981D-C4AD-41B1-A095-C59C6E81A676}">
      <dgm:prSet/>
      <dgm:spPr/>
      <dgm:t>
        <a:bodyPr/>
        <a:lstStyle/>
        <a:p>
          <a:endParaRPr lang="en-US"/>
        </a:p>
      </dgm:t>
    </dgm:pt>
    <dgm:pt modelId="{0AB38D96-6DF5-4855-BB0C-4FCCE7E993C1}" type="pres">
      <dgm:prSet presAssocID="{245B7881-9AAB-4BD8-A680-12B31DE592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9E47E-2A90-4BAA-9965-167E98C0E542}" type="pres">
      <dgm:prSet presAssocID="{947C9B55-42D7-43DC-89FF-1B9769185284}" presName="root" presStyleCnt="0"/>
      <dgm:spPr/>
    </dgm:pt>
    <dgm:pt modelId="{9F380C7B-8C0E-4A6E-B7A7-7E9763AF76EF}" type="pres">
      <dgm:prSet presAssocID="{947C9B55-42D7-43DC-89FF-1B9769185284}" presName="rootComposite" presStyleCnt="0"/>
      <dgm:spPr/>
    </dgm:pt>
    <dgm:pt modelId="{9915F314-38C9-4092-86AB-7802B5FA0CB2}" type="pres">
      <dgm:prSet presAssocID="{947C9B55-42D7-43DC-89FF-1B9769185284}" presName="rootText" presStyleLbl="node1" presStyleIdx="0" presStyleCnt="1" custScaleX="125123"/>
      <dgm:spPr/>
      <dgm:t>
        <a:bodyPr/>
        <a:lstStyle/>
        <a:p>
          <a:endParaRPr lang="en-US"/>
        </a:p>
      </dgm:t>
    </dgm:pt>
    <dgm:pt modelId="{3C514216-C9B3-49CF-9C37-8A89A2A65557}" type="pres">
      <dgm:prSet presAssocID="{947C9B55-42D7-43DC-89FF-1B9769185284}" presName="rootConnector" presStyleLbl="node1" presStyleIdx="0" presStyleCnt="1"/>
      <dgm:spPr/>
      <dgm:t>
        <a:bodyPr/>
        <a:lstStyle/>
        <a:p>
          <a:endParaRPr lang="en-US"/>
        </a:p>
      </dgm:t>
    </dgm:pt>
    <dgm:pt modelId="{FA58C347-D742-4A76-AF52-6E9B824E1C82}" type="pres">
      <dgm:prSet presAssocID="{947C9B55-42D7-43DC-89FF-1B9769185284}" presName="childShape" presStyleCnt="0"/>
      <dgm:spPr/>
    </dgm:pt>
  </dgm:ptLst>
  <dgm:cxnLst>
    <dgm:cxn modelId="{CCCA9762-C5BB-4E1F-B4F5-AE04287B38E5}" type="presOf" srcId="{245B7881-9AAB-4BD8-A680-12B31DE592B1}" destId="{0AB38D96-6DF5-4855-BB0C-4FCCE7E993C1}" srcOrd="0" destOrd="0" presId="urn:microsoft.com/office/officeart/2005/8/layout/hierarchy3"/>
    <dgm:cxn modelId="{B093D04A-B520-4485-A132-4165DECE93C9}" type="presOf" srcId="{947C9B55-42D7-43DC-89FF-1B9769185284}" destId="{9915F314-38C9-4092-86AB-7802B5FA0CB2}" srcOrd="0" destOrd="0" presId="urn:microsoft.com/office/officeart/2005/8/layout/hierarchy3"/>
    <dgm:cxn modelId="{8048981D-C4AD-41B1-A095-C59C6E81A676}" srcId="{245B7881-9AAB-4BD8-A680-12B31DE592B1}" destId="{947C9B55-42D7-43DC-89FF-1B9769185284}" srcOrd="0" destOrd="0" parTransId="{08CCC99C-B30B-464E-AFB7-6C5C6AA374E2}" sibTransId="{03D7BC21-DFBF-4181-A4E9-03DE6128DB48}"/>
    <dgm:cxn modelId="{ABE8747D-4C97-43BC-A326-40711A3D060B}" type="presOf" srcId="{947C9B55-42D7-43DC-89FF-1B9769185284}" destId="{3C514216-C9B3-49CF-9C37-8A89A2A65557}" srcOrd="1" destOrd="0" presId="urn:microsoft.com/office/officeart/2005/8/layout/hierarchy3"/>
    <dgm:cxn modelId="{67833BBD-1AE7-4657-B5D6-488B5491164D}" type="presParOf" srcId="{0AB38D96-6DF5-4855-BB0C-4FCCE7E993C1}" destId="{A579E47E-2A90-4BAA-9965-167E98C0E542}" srcOrd="0" destOrd="0" presId="urn:microsoft.com/office/officeart/2005/8/layout/hierarchy3"/>
    <dgm:cxn modelId="{134C7FF9-C070-4241-82B7-851741032A79}" type="presParOf" srcId="{A579E47E-2A90-4BAA-9965-167E98C0E542}" destId="{9F380C7B-8C0E-4A6E-B7A7-7E9763AF76EF}" srcOrd="0" destOrd="0" presId="urn:microsoft.com/office/officeart/2005/8/layout/hierarchy3"/>
    <dgm:cxn modelId="{B24CC75C-9E5C-44D4-8ABC-20626F20D1AE}" type="presParOf" srcId="{9F380C7B-8C0E-4A6E-B7A7-7E9763AF76EF}" destId="{9915F314-38C9-4092-86AB-7802B5FA0CB2}" srcOrd="0" destOrd="0" presId="urn:microsoft.com/office/officeart/2005/8/layout/hierarchy3"/>
    <dgm:cxn modelId="{B12DD49B-E7F9-4324-818B-73D9AC1FDA8D}" type="presParOf" srcId="{9F380C7B-8C0E-4A6E-B7A7-7E9763AF76EF}" destId="{3C514216-C9B3-49CF-9C37-8A89A2A65557}" srcOrd="1" destOrd="0" presId="urn:microsoft.com/office/officeart/2005/8/layout/hierarchy3"/>
    <dgm:cxn modelId="{2FBAC135-E77A-401E-841E-8A3A818A46B1}" type="presParOf" srcId="{A579E47E-2A90-4BAA-9965-167E98C0E542}" destId="{FA58C347-D742-4A76-AF52-6E9B824E1C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EE0FE-9C7A-489F-8D57-286AC944B0F7}">
      <dsp:nvSpPr>
        <dsp:cNvPr id="0" name=""/>
        <dsp:cNvSpPr/>
      </dsp:nvSpPr>
      <dsp:spPr>
        <a:xfrm>
          <a:off x="902386" y="793920"/>
          <a:ext cx="970347" cy="97034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GPU worker</a:t>
          </a:r>
          <a:endParaRPr lang="en-US" sz="800" kern="1200" dirty="0"/>
        </a:p>
      </dsp:txBody>
      <dsp:txXfrm>
        <a:off x="1097469" y="1021219"/>
        <a:ext cx="580181" cy="498779"/>
      </dsp:txXfrm>
    </dsp:sp>
    <dsp:sp modelId="{773492DA-0C25-4A28-BE86-805D3EF3916C}">
      <dsp:nvSpPr>
        <dsp:cNvPr id="0" name=""/>
        <dsp:cNvSpPr/>
      </dsp:nvSpPr>
      <dsp:spPr>
        <a:xfrm>
          <a:off x="337820" y="564565"/>
          <a:ext cx="705707" cy="7057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CPU worker</a:t>
          </a:r>
          <a:endParaRPr lang="en-US" sz="800" kern="1200" dirty="0"/>
        </a:p>
      </dsp:txBody>
      <dsp:txXfrm>
        <a:off x="515484" y="743303"/>
        <a:ext cx="350379" cy="348231"/>
      </dsp:txXfrm>
    </dsp:sp>
    <dsp:sp modelId="{1BAD1D79-BF34-4DD6-84FA-5EB725D5E389}">
      <dsp:nvSpPr>
        <dsp:cNvPr id="0" name=""/>
        <dsp:cNvSpPr/>
      </dsp:nvSpPr>
      <dsp:spPr>
        <a:xfrm rot="20700000">
          <a:off x="733088" y="77699"/>
          <a:ext cx="691449" cy="69144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 Tracker</a:t>
          </a:r>
          <a:endParaRPr lang="en-US" sz="800" kern="1200" dirty="0"/>
        </a:p>
      </dsp:txBody>
      <dsp:txXfrm rot="-20700000">
        <a:off x="884743" y="229354"/>
        <a:ext cx="388138" cy="388138"/>
      </dsp:txXfrm>
    </dsp:sp>
    <dsp:sp modelId="{E8D772F0-7EFA-439D-B2CA-BF17EF58D291}">
      <dsp:nvSpPr>
        <dsp:cNvPr id="0" name=""/>
        <dsp:cNvSpPr/>
      </dsp:nvSpPr>
      <dsp:spPr>
        <a:xfrm>
          <a:off x="803855" y="660542"/>
          <a:ext cx="1242044" cy="1242044"/>
        </a:xfrm>
        <a:prstGeom prst="circularArrow">
          <a:avLst>
            <a:gd name="adj1" fmla="val 4688"/>
            <a:gd name="adj2" fmla="val 299029"/>
            <a:gd name="adj3" fmla="val 2400620"/>
            <a:gd name="adj4" fmla="val 1613752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644ED-A15E-4B84-9E87-73E932D112DB}">
      <dsp:nvSpPr>
        <dsp:cNvPr id="0" name=""/>
        <dsp:cNvSpPr/>
      </dsp:nvSpPr>
      <dsp:spPr>
        <a:xfrm>
          <a:off x="212841" y="418848"/>
          <a:ext cx="902423" cy="9024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340A9-7ACD-4E8D-BA92-76E35F8ACF95}">
      <dsp:nvSpPr>
        <dsp:cNvPr id="0" name=""/>
        <dsp:cNvSpPr/>
      </dsp:nvSpPr>
      <dsp:spPr>
        <a:xfrm>
          <a:off x="573149" y="-63324"/>
          <a:ext cx="972993" cy="9729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205419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GPU #0</a:t>
          </a:r>
          <a:endParaRPr lang="en-US" sz="900" kern="1200" dirty="0"/>
        </a:p>
      </dsp:txBody>
      <dsp:txXfrm>
        <a:off x="7244" y="212517"/>
        <a:ext cx="592247" cy="2281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27257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CPU core#1</a:t>
          </a:r>
          <a:endParaRPr lang="en-US" sz="1050" kern="1200" dirty="0"/>
        </a:p>
      </dsp:txBody>
      <dsp:txXfrm>
        <a:off x="7244" y="34355"/>
        <a:ext cx="592247" cy="2281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5950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CPU core#2</a:t>
          </a:r>
          <a:endParaRPr lang="en-US" sz="1050" kern="1200" dirty="0"/>
        </a:p>
      </dsp:txBody>
      <dsp:txXfrm>
        <a:off x="7244" y="13048"/>
        <a:ext cx="592247" cy="2281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292" y="0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CPU core#3</a:t>
          </a:r>
          <a:endParaRPr lang="en-US" sz="1050" kern="1200" dirty="0"/>
        </a:p>
      </dsp:txBody>
      <dsp:txXfrm>
        <a:off x="7390" y="7098"/>
        <a:ext cx="592247" cy="2281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38235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CPU core#0</a:t>
          </a:r>
          <a:endParaRPr lang="en-US" sz="1050" kern="1200" dirty="0"/>
        </a:p>
      </dsp:txBody>
      <dsp:txXfrm>
        <a:off x="7244" y="45333"/>
        <a:ext cx="592247" cy="2281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27257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CPU core#0</a:t>
          </a:r>
          <a:endParaRPr lang="en-US" sz="1050" kern="1200" dirty="0"/>
        </a:p>
      </dsp:txBody>
      <dsp:txXfrm>
        <a:off x="7244" y="34355"/>
        <a:ext cx="592247" cy="2281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205419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GPU #0</a:t>
          </a:r>
          <a:endParaRPr lang="en-US" sz="1050" kern="1200" dirty="0"/>
        </a:p>
      </dsp:txBody>
      <dsp:txXfrm>
        <a:off x="7244" y="212517"/>
        <a:ext cx="592247" cy="2281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27257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CPU core#1</a:t>
          </a:r>
          <a:endParaRPr lang="en-US" sz="1050" kern="1200" dirty="0"/>
        </a:p>
      </dsp:txBody>
      <dsp:txXfrm>
        <a:off x="7244" y="34355"/>
        <a:ext cx="592247" cy="22814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EE0FE-9C7A-489F-8D57-286AC944B0F7}">
      <dsp:nvSpPr>
        <dsp:cNvPr id="0" name=""/>
        <dsp:cNvSpPr/>
      </dsp:nvSpPr>
      <dsp:spPr>
        <a:xfrm>
          <a:off x="902386" y="793920"/>
          <a:ext cx="970347" cy="97034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GPU worker</a:t>
          </a:r>
          <a:endParaRPr lang="en-US" sz="800" kern="1200" dirty="0"/>
        </a:p>
      </dsp:txBody>
      <dsp:txXfrm>
        <a:off x="1097469" y="1021219"/>
        <a:ext cx="580181" cy="498779"/>
      </dsp:txXfrm>
    </dsp:sp>
    <dsp:sp modelId="{773492DA-0C25-4A28-BE86-805D3EF3916C}">
      <dsp:nvSpPr>
        <dsp:cNvPr id="0" name=""/>
        <dsp:cNvSpPr/>
      </dsp:nvSpPr>
      <dsp:spPr>
        <a:xfrm>
          <a:off x="337820" y="564565"/>
          <a:ext cx="705707" cy="7057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CPU worker</a:t>
          </a:r>
          <a:endParaRPr lang="en-US" sz="800" kern="1200" dirty="0"/>
        </a:p>
      </dsp:txBody>
      <dsp:txXfrm>
        <a:off x="515484" y="743303"/>
        <a:ext cx="350379" cy="348231"/>
      </dsp:txXfrm>
    </dsp:sp>
    <dsp:sp modelId="{1BAD1D79-BF34-4DD6-84FA-5EB725D5E389}">
      <dsp:nvSpPr>
        <dsp:cNvPr id="0" name=""/>
        <dsp:cNvSpPr/>
      </dsp:nvSpPr>
      <dsp:spPr>
        <a:xfrm rot="20700000">
          <a:off x="733088" y="77699"/>
          <a:ext cx="691449" cy="69144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 Tracker</a:t>
          </a:r>
          <a:endParaRPr lang="en-US" sz="800" kern="1200" dirty="0"/>
        </a:p>
      </dsp:txBody>
      <dsp:txXfrm rot="-20700000">
        <a:off x="884743" y="229354"/>
        <a:ext cx="388138" cy="388138"/>
      </dsp:txXfrm>
    </dsp:sp>
    <dsp:sp modelId="{E8D772F0-7EFA-439D-B2CA-BF17EF58D291}">
      <dsp:nvSpPr>
        <dsp:cNvPr id="0" name=""/>
        <dsp:cNvSpPr/>
      </dsp:nvSpPr>
      <dsp:spPr>
        <a:xfrm>
          <a:off x="803855" y="660542"/>
          <a:ext cx="1242044" cy="1242044"/>
        </a:xfrm>
        <a:prstGeom prst="circularArrow">
          <a:avLst>
            <a:gd name="adj1" fmla="val 4688"/>
            <a:gd name="adj2" fmla="val 299029"/>
            <a:gd name="adj3" fmla="val 2400620"/>
            <a:gd name="adj4" fmla="val 1613752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644ED-A15E-4B84-9E87-73E932D112DB}">
      <dsp:nvSpPr>
        <dsp:cNvPr id="0" name=""/>
        <dsp:cNvSpPr/>
      </dsp:nvSpPr>
      <dsp:spPr>
        <a:xfrm>
          <a:off x="212841" y="418848"/>
          <a:ext cx="902423" cy="9024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340A9-7ACD-4E8D-BA92-76E35F8ACF95}">
      <dsp:nvSpPr>
        <dsp:cNvPr id="0" name=""/>
        <dsp:cNvSpPr/>
      </dsp:nvSpPr>
      <dsp:spPr>
        <a:xfrm>
          <a:off x="573149" y="-63324"/>
          <a:ext cx="972993" cy="9729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D4B0D-A9E1-4F9F-A9F0-C2A8E7CC9A88}">
      <dsp:nvSpPr>
        <dsp:cNvPr id="0" name=""/>
        <dsp:cNvSpPr/>
      </dsp:nvSpPr>
      <dsp:spPr>
        <a:xfrm rot="5400000">
          <a:off x="366940" y="62689"/>
          <a:ext cx="603912" cy="629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Slot1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Slot2</a:t>
          </a:r>
          <a:endParaRPr lang="en-US" sz="1400" kern="1200" dirty="0"/>
        </a:p>
      </dsp:txBody>
      <dsp:txXfrm rot="-5400000">
        <a:off x="354122" y="104989"/>
        <a:ext cx="600069" cy="544950"/>
      </dsp:txXfrm>
    </dsp:sp>
    <dsp:sp modelId="{F8C05A98-1100-4DCD-8DC0-A9DCE2D3D287}">
      <dsp:nvSpPr>
        <dsp:cNvPr id="0" name=""/>
        <dsp:cNvSpPr/>
      </dsp:nvSpPr>
      <dsp:spPr>
        <a:xfrm>
          <a:off x="0" y="18"/>
          <a:ext cx="354121" cy="754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CPU</a:t>
          </a:r>
          <a:endParaRPr lang="en-US" sz="1000" kern="1200" dirty="0"/>
        </a:p>
      </dsp:txBody>
      <dsp:txXfrm>
        <a:off x="17287" y="17305"/>
        <a:ext cx="319547" cy="720316"/>
      </dsp:txXfrm>
    </dsp:sp>
    <dsp:sp modelId="{89A43291-AF37-40D3-9244-083C3B232C9D}">
      <dsp:nvSpPr>
        <dsp:cNvPr id="0" name=""/>
        <dsp:cNvSpPr/>
      </dsp:nvSpPr>
      <dsp:spPr>
        <a:xfrm rot="5400000">
          <a:off x="366940" y="855324"/>
          <a:ext cx="603912" cy="629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Slot1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Slot2</a:t>
          </a:r>
          <a:endParaRPr lang="en-US" sz="1400" kern="1200" dirty="0"/>
        </a:p>
      </dsp:txBody>
      <dsp:txXfrm rot="-5400000">
        <a:off x="354122" y="897624"/>
        <a:ext cx="600069" cy="544950"/>
      </dsp:txXfrm>
    </dsp:sp>
    <dsp:sp modelId="{8ABCA195-6395-472B-B457-C174240A2FCB}">
      <dsp:nvSpPr>
        <dsp:cNvPr id="0" name=""/>
        <dsp:cNvSpPr/>
      </dsp:nvSpPr>
      <dsp:spPr>
        <a:xfrm>
          <a:off x="0" y="792654"/>
          <a:ext cx="354121" cy="754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GPU</a:t>
          </a:r>
          <a:endParaRPr lang="en-US" sz="1000" kern="1200" dirty="0"/>
        </a:p>
      </dsp:txBody>
      <dsp:txXfrm>
        <a:off x="17287" y="809941"/>
        <a:ext cx="319547" cy="72031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D92BE-EC8A-4844-8AD4-4B921E3A62E9}">
      <dsp:nvSpPr>
        <dsp:cNvPr id="0" name=""/>
        <dsp:cNvSpPr/>
      </dsp:nvSpPr>
      <dsp:spPr>
        <a:xfrm>
          <a:off x="99317" y="327"/>
          <a:ext cx="720000" cy="19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</a:t>
          </a:r>
          <a:endParaRPr lang="en-US" sz="1000" kern="1200" dirty="0"/>
        </a:p>
      </dsp:txBody>
      <dsp:txXfrm>
        <a:off x="99317" y="327"/>
        <a:ext cx="720000" cy="190903"/>
      </dsp:txXfrm>
    </dsp:sp>
    <dsp:sp modelId="{B966E50A-672C-4423-811F-30C9CEE41171}">
      <dsp:nvSpPr>
        <dsp:cNvPr id="0" name=""/>
        <dsp:cNvSpPr/>
      </dsp:nvSpPr>
      <dsp:spPr>
        <a:xfrm>
          <a:off x="99317" y="200776"/>
          <a:ext cx="720000" cy="19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</a:t>
          </a:r>
          <a:endParaRPr lang="en-US" sz="1000" kern="1200" dirty="0"/>
        </a:p>
      </dsp:txBody>
      <dsp:txXfrm>
        <a:off x="99317" y="200776"/>
        <a:ext cx="720000" cy="190903"/>
      </dsp:txXfrm>
    </dsp:sp>
    <dsp:sp modelId="{D8EC7008-3D23-424C-8072-51E542E4C6BF}">
      <dsp:nvSpPr>
        <dsp:cNvPr id="0" name=""/>
        <dsp:cNvSpPr/>
      </dsp:nvSpPr>
      <dsp:spPr>
        <a:xfrm>
          <a:off x="99317" y="401224"/>
          <a:ext cx="720000" cy="19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Task3</a:t>
          </a:r>
          <a:endParaRPr lang="en-US" sz="1000" kern="1200" dirty="0"/>
        </a:p>
      </dsp:txBody>
      <dsp:txXfrm>
        <a:off x="99317" y="401224"/>
        <a:ext cx="720000" cy="190903"/>
      </dsp:txXfrm>
    </dsp:sp>
    <dsp:sp modelId="{DBFC8258-2FE5-4E4F-B747-7C553450BB11}">
      <dsp:nvSpPr>
        <dsp:cNvPr id="0" name=""/>
        <dsp:cNvSpPr/>
      </dsp:nvSpPr>
      <dsp:spPr>
        <a:xfrm>
          <a:off x="99317" y="601672"/>
          <a:ext cx="720000" cy="19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Task4</a:t>
          </a:r>
          <a:endParaRPr lang="en-US" sz="1000" kern="1200" dirty="0"/>
        </a:p>
      </dsp:txBody>
      <dsp:txXfrm>
        <a:off x="99317" y="601672"/>
        <a:ext cx="720000" cy="190903"/>
      </dsp:txXfrm>
    </dsp:sp>
    <dsp:sp modelId="{009A4188-C7B2-4A28-B836-D530B1967B24}">
      <dsp:nvSpPr>
        <dsp:cNvPr id="0" name=""/>
        <dsp:cNvSpPr/>
      </dsp:nvSpPr>
      <dsp:spPr>
        <a:xfrm>
          <a:off x="99317" y="802120"/>
          <a:ext cx="720000" cy="19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Task5</a:t>
          </a:r>
          <a:endParaRPr lang="en-US" sz="1000" kern="1200" dirty="0"/>
        </a:p>
      </dsp:txBody>
      <dsp:txXfrm>
        <a:off x="99317" y="802120"/>
        <a:ext cx="720000" cy="190903"/>
      </dsp:txXfrm>
    </dsp:sp>
    <dsp:sp modelId="{0A04ADB9-7ECC-47C2-90A7-AE3FECB7D7DF}">
      <dsp:nvSpPr>
        <dsp:cNvPr id="0" name=""/>
        <dsp:cNvSpPr/>
      </dsp:nvSpPr>
      <dsp:spPr>
        <a:xfrm>
          <a:off x="99317" y="1002569"/>
          <a:ext cx="720000" cy="190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task6</a:t>
          </a:r>
          <a:endParaRPr lang="en-US" sz="1000" kern="1200" dirty="0"/>
        </a:p>
      </dsp:txBody>
      <dsp:txXfrm>
        <a:off x="99317" y="1002569"/>
        <a:ext cx="720000" cy="1909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7104" y="377"/>
          <a:ext cx="741164" cy="296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CPU core#0</a:t>
          </a:r>
          <a:endParaRPr lang="en-US" sz="1050" kern="1200" dirty="0"/>
        </a:p>
      </dsp:txBody>
      <dsp:txXfrm>
        <a:off x="15779" y="9052"/>
        <a:ext cx="723814" cy="278824"/>
      </dsp:txXfrm>
    </dsp:sp>
    <dsp:sp modelId="{CA769013-45F2-4DF4-8650-E11E4BB14A7B}">
      <dsp:nvSpPr>
        <dsp:cNvPr id="0" name=""/>
        <dsp:cNvSpPr/>
      </dsp:nvSpPr>
      <dsp:spPr>
        <a:xfrm>
          <a:off x="35501" y="296551"/>
          <a:ext cx="91440" cy="222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130"/>
              </a:lnTo>
              <a:lnTo>
                <a:pt x="119836" y="2221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1DB8C-01B2-4804-89B3-8B02CD7C5084}">
      <dsp:nvSpPr>
        <dsp:cNvPr id="0" name=""/>
        <dsp:cNvSpPr/>
      </dsp:nvSpPr>
      <dsp:spPr>
        <a:xfrm>
          <a:off x="155337" y="370595"/>
          <a:ext cx="473879" cy="296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task1</a:t>
          </a:r>
          <a:endParaRPr lang="en-US" sz="1400" kern="1200" dirty="0"/>
        </a:p>
      </dsp:txBody>
      <dsp:txXfrm>
        <a:off x="164012" y="379270"/>
        <a:ext cx="456529" cy="278824"/>
      </dsp:txXfrm>
    </dsp:sp>
    <dsp:sp modelId="{2635AECE-B8D8-49B5-9385-F8CD76554CBA}">
      <dsp:nvSpPr>
        <dsp:cNvPr id="0" name=""/>
        <dsp:cNvSpPr/>
      </dsp:nvSpPr>
      <dsp:spPr>
        <a:xfrm>
          <a:off x="35501" y="296551"/>
          <a:ext cx="91440" cy="592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348"/>
              </a:lnTo>
              <a:lnTo>
                <a:pt x="119836" y="592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5F864-0B65-451D-B4EC-3203A3E1FC60}">
      <dsp:nvSpPr>
        <dsp:cNvPr id="0" name=""/>
        <dsp:cNvSpPr/>
      </dsp:nvSpPr>
      <dsp:spPr>
        <a:xfrm>
          <a:off x="155337" y="740813"/>
          <a:ext cx="473879" cy="296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Task2</a:t>
          </a:r>
          <a:endParaRPr lang="en-US" sz="1400" kern="1200" dirty="0"/>
        </a:p>
      </dsp:txBody>
      <dsp:txXfrm>
        <a:off x="164012" y="749488"/>
        <a:ext cx="456529" cy="278824"/>
      </dsp:txXfrm>
    </dsp:sp>
    <dsp:sp modelId="{5074CDEA-0DFD-4567-BB62-B9E0F615DF1B}">
      <dsp:nvSpPr>
        <dsp:cNvPr id="0" name=""/>
        <dsp:cNvSpPr/>
      </dsp:nvSpPr>
      <dsp:spPr>
        <a:xfrm>
          <a:off x="35501" y="296551"/>
          <a:ext cx="91440" cy="962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2567"/>
              </a:lnTo>
              <a:lnTo>
                <a:pt x="119836" y="962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600BB-95D4-4407-87BB-CAEFC2F19F0C}">
      <dsp:nvSpPr>
        <dsp:cNvPr id="0" name=""/>
        <dsp:cNvSpPr/>
      </dsp:nvSpPr>
      <dsp:spPr>
        <a:xfrm>
          <a:off x="155337" y="1111031"/>
          <a:ext cx="473879" cy="296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task3</a:t>
          </a:r>
          <a:endParaRPr lang="en-US" sz="1400" kern="1200" dirty="0"/>
        </a:p>
      </dsp:txBody>
      <dsp:txXfrm>
        <a:off x="164012" y="1119706"/>
        <a:ext cx="456529" cy="27882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ABF6-CCD3-4B37-9734-24D27E4EA247}">
      <dsp:nvSpPr>
        <dsp:cNvPr id="0" name=""/>
        <dsp:cNvSpPr/>
      </dsp:nvSpPr>
      <dsp:spPr>
        <a:xfrm>
          <a:off x="251792" y="455452"/>
          <a:ext cx="933831" cy="3243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CE8D7-97B9-4E34-ACF5-CCD6604AD407}">
      <dsp:nvSpPr>
        <dsp:cNvPr id="0" name=""/>
        <dsp:cNvSpPr/>
      </dsp:nvSpPr>
      <dsp:spPr>
        <a:xfrm>
          <a:off x="629478" y="1084930"/>
          <a:ext cx="180975" cy="11582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0C7D0-A653-4BFD-BCED-D2814C0D487F}">
      <dsp:nvSpPr>
        <dsp:cNvPr id="0" name=""/>
        <dsp:cNvSpPr/>
      </dsp:nvSpPr>
      <dsp:spPr>
        <a:xfrm>
          <a:off x="289560" y="1270947"/>
          <a:ext cx="868680" cy="21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289560" y="1270947"/>
        <a:ext cx="868680" cy="217170"/>
      </dsp:txXfrm>
    </dsp:sp>
    <dsp:sp modelId="{E4994253-7808-471B-8813-20E1421B69C1}">
      <dsp:nvSpPr>
        <dsp:cNvPr id="0" name=""/>
        <dsp:cNvSpPr/>
      </dsp:nvSpPr>
      <dsp:spPr>
        <a:xfrm>
          <a:off x="595045" y="733523"/>
          <a:ext cx="325755" cy="325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Task1</a:t>
          </a:r>
          <a:endParaRPr lang="en-US" sz="700" kern="1200" dirty="0"/>
        </a:p>
      </dsp:txBody>
      <dsp:txXfrm>
        <a:off x="642751" y="781229"/>
        <a:ext cx="230343" cy="230343"/>
      </dsp:txXfrm>
    </dsp:sp>
    <dsp:sp modelId="{3AE82988-A0D6-448F-A72A-E98EF9F7F830}">
      <dsp:nvSpPr>
        <dsp:cNvPr id="0" name=""/>
        <dsp:cNvSpPr/>
      </dsp:nvSpPr>
      <dsp:spPr>
        <a:xfrm>
          <a:off x="361950" y="489135"/>
          <a:ext cx="325755" cy="325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task2</a:t>
          </a:r>
          <a:endParaRPr lang="en-US" sz="700" kern="1200" dirty="0"/>
        </a:p>
      </dsp:txBody>
      <dsp:txXfrm>
        <a:off x="409656" y="536841"/>
        <a:ext cx="230343" cy="230343"/>
      </dsp:txXfrm>
    </dsp:sp>
    <dsp:sp modelId="{E3E610D8-E9E8-456E-8E30-DA23E71B9C20}">
      <dsp:nvSpPr>
        <dsp:cNvPr id="0" name=""/>
        <dsp:cNvSpPr/>
      </dsp:nvSpPr>
      <dsp:spPr>
        <a:xfrm>
          <a:off x="694944" y="410374"/>
          <a:ext cx="325755" cy="325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task3</a:t>
          </a:r>
          <a:endParaRPr lang="en-US" sz="700" kern="1200" dirty="0"/>
        </a:p>
      </dsp:txBody>
      <dsp:txXfrm>
        <a:off x="742650" y="458080"/>
        <a:ext cx="230343" cy="230343"/>
      </dsp:txXfrm>
    </dsp:sp>
    <dsp:sp modelId="{E7F82C9E-953C-4293-97B8-28066B8CDC22}">
      <dsp:nvSpPr>
        <dsp:cNvPr id="0" name=""/>
        <dsp:cNvSpPr/>
      </dsp:nvSpPr>
      <dsp:spPr>
        <a:xfrm>
          <a:off x="217169" y="434455"/>
          <a:ext cx="1013460" cy="6305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7104" y="377"/>
          <a:ext cx="741164" cy="296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GPU #0</a:t>
          </a:r>
          <a:endParaRPr lang="en-US" sz="1050" kern="1200" dirty="0"/>
        </a:p>
      </dsp:txBody>
      <dsp:txXfrm>
        <a:off x="15779" y="9052"/>
        <a:ext cx="723814" cy="278824"/>
      </dsp:txXfrm>
    </dsp:sp>
    <dsp:sp modelId="{CA769013-45F2-4DF4-8650-E11E4BB14A7B}">
      <dsp:nvSpPr>
        <dsp:cNvPr id="0" name=""/>
        <dsp:cNvSpPr/>
      </dsp:nvSpPr>
      <dsp:spPr>
        <a:xfrm>
          <a:off x="35501" y="296551"/>
          <a:ext cx="91440" cy="222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130"/>
              </a:lnTo>
              <a:lnTo>
                <a:pt x="119836" y="2221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1DB8C-01B2-4804-89B3-8B02CD7C5084}">
      <dsp:nvSpPr>
        <dsp:cNvPr id="0" name=""/>
        <dsp:cNvSpPr/>
      </dsp:nvSpPr>
      <dsp:spPr>
        <a:xfrm>
          <a:off x="155337" y="370595"/>
          <a:ext cx="473879" cy="296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task1</a:t>
          </a:r>
          <a:endParaRPr lang="en-US" sz="1400" kern="1200" dirty="0"/>
        </a:p>
      </dsp:txBody>
      <dsp:txXfrm>
        <a:off x="164012" y="379270"/>
        <a:ext cx="456529" cy="278824"/>
      </dsp:txXfrm>
    </dsp:sp>
    <dsp:sp modelId="{2635AECE-B8D8-49B5-9385-F8CD76554CBA}">
      <dsp:nvSpPr>
        <dsp:cNvPr id="0" name=""/>
        <dsp:cNvSpPr/>
      </dsp:nvSpPr>
      <dsp:spPr>
        <a:xfrm>
          <a:off x="35501" y="296551"/>
          <a:ext cx="91440" cy="592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348"/>
              </a:lnTo>
              <a:lnTo>
                <a:pt x="119836" y="592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5F864-0B65-451D-B4EC-3203A3E1FC60}">
      <dsp:nvSpPr>
        <dsp:cNvPr id="0" name=""/>
        <dsp:cNvSpPr/>
      </dsp:nvSpPr>
      <dsp:spPr>
        <a:xfrm>
          <a:off x="155337" y="740813"/>
          <a:ext cx="473879" cy="296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Task2</a:t>
          </a:r>
          <a:endParaRPr lang="en-US" sz="1400" kern="1200" dirty="0"/>
        </a:p>
      </dsp:txBody>
      <dsp:txXfrm>
        <a:off x="164012" y="749488"/>
        <a:ext cx="456529" cy="278824"/>
      </dsp:txXfrm>
    </dsp:sp>
    <dsp:sp modelId="{5074CDEA-0DFD-4567-BB62-B9E0F615DF1B}">
      <dsp:nvSpPr>
        <dsp:cNvPr id="0" name=""/>
        <dsp:cNvSpPr/>
      </dsp:nvSpPr>
      <dsp:spPr>
        <a:xfrm>
          <a:off x="35501" y="296551"/>
          <a:ext cx="91440" cy="962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2567"/>
              </a:lnTo>
              <a:lnTo>
                <a:pt x="119836" y="962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600BB-95D4-4407-87BB-CAEFC2F19F0C}">
      <dsp:nvSpPr>
        <dsp:cNvPr id="0" name=""/>
        <dsp:cNvSpPr/>
      </dsp:nvSpPr>
      <dsp:spPr>
        <a:xfrm>
          <a:off x="155337" y="1111031"/>
          <a:ext cx="473879" cy="296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task3</a:t>
          </a:r>
          <a:endParaRPr lang="en-US" sz="1400" kern="1200" dirty="0"/>
        </a:p>
      </dsp:txBody>
      <dsp:txXfrm>
        <a:off x="164012" y="1119706"/>
        <a:ext cx="456529" cy="27882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ABF6-CCD3-4B37-9734-24D27E4EA247}">
      <dsp:nvSpPr>
        <dsp:cNvPr id="0" name=""/>
        <dsp:cNvSpPr/>
      </dsp:nvSpPr>
      <dsp:spPr>
        <a:xfrm>
          <a:off x="251792" y="455452"/>
          <a:ext cx="933831" cy="3243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CE8D7-97B9-4E34-ACF5-CCD6604AD407}">
      <dsp:nvSpPr>
        <dsp:cNvPr id="0" name=""/>
        <dsp:cNvSpPr/>
      </dsp:nvSpPr>
      <dsp:spPr>
        <a:xfrm>
          <a:off x="629478" y="1084930"/>
          <a:ext cx="180975" cy="11582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0C7D0-A653-4BFD-BCED-D2814C0D487F}">
      <dsp:nvSpPr>
        <dsp:cNvPr id="0" name=""/>
        <dsp:cNvSpPr/>
      </dsp:nvSpPr>
      <dsp:spPr>
        <a:xfrm>
          <a:off x="289560" y="1270947"/>
          <a:ext cx="868680" cy="21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289560" y="1270947"/>
        <a:ext cx="868680" cy="217170"/>
      </dsp:txXfrm>
    </dsp:sp>
    <dsp:sp modelId="{E4994253-7808-471B-8813-20E1421B69C1}">
      <dsp:nvSpPr>
        <dsp:cNvPr id="0" name=""/>
        <dsp:cNvSpPr/>
      </dsp:nvSpPr>
      <dsp:spPr>
        <a:xfrm>
          <a:off x="595045" y="733523"/>
          <a:ext cx="325755" cy="325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Task1</a:t>
          </a:r>
          <a:endParaRPr lang="en-US" sz="700" kern="1200" dirty="0"/>
        </a:p>
      </dsp:txBody>
      <dsp:txXfrm>
        <a:off x="642751" y="781229"/>
        <a:ext cx="230343" cy="230343"/>
      </dsp:txXfrm>
    </dsp:sp>
    <dsp:sp modelId="{3AE82988-A0D6-448F-A72A-E98EF9F7F830}">
      <dsp:nvSpPr>
        <dsp:cNvPr id="0" name=""/>
        <dsp:cNvSpPr/>
      </dsp:nvSpPr>
      <dsp:spPr>
        <a:xfrm>
          <a:off x="361950" y="489135"/>
          <a:ext cx="325755" cy="325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task2</a:t>
          </a:r>
          <a:endParaRPr lang="en-US" sz="700" kern="1200" dirty="0"/>
        </a:p>
      </dsp:txBody>
      <dsp:txXfrm>
        <a:off x="409656" y="536841"/>
        <a:ext cx="230343" cy="230343"/>
      </dsp:txXfrm>
    </dsp:sp>
    <dsp:sp modelId="{E3E610D8-E9E8-456E-8E30-DA23E71B9C20}">
      <dsp:nvSpPr>
        <dsp:cNvPr id="0" name=""/>
        <dsp:cNvSpPr/>
      </dsp:nvSpPr>
      <dsp:spPr>
        <a:xfrm>
          <a:off x="694944" y="410374"/>
          <a:ext cx="325755" cy="325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task3</a:t>
          </a:r>
          <a:endParaRPr lang="en-US" sz="700" kern="1200" dirty="0"/>
        </a:p>
      </dsp:txBody>
      <dsp:txXfrm>
        <a:off x="742650" y="458080"/>
        <a:ext cx="230343" cy="230343"/>
      </dsp:txXfrm>
    </dsp:sp>
    <dsp:sp modelId="{E7F82C9E-953C-4293-97B8-28066B8CDC22}">
      <dsp:nvSpPr>
        <dsp:cNvPr id="0" name=""/>
        <dsp:cNvSpPr/>
      </dsp:nvSpPr>
      <dsp:spPr>
        <a:xfrm>
          <a:off x="217169" y="434455"/>
          <a:ext cx="1013460" cy="6305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63318" y="0"/>
          <a:ext cx="863964" cy="86396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45394" y="82076"/>
          <a:ext cx="336945" cy="33694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61842" y="98524"/>
        <a:ext cx="304049" cy="304049"/>
      </dsp:txXfrm>
    </dsp:sp>
    <dsp:sp modelId="{E3121977-9938-4550-A835-BD61321202E9}">
      <dsp:nvSpPr>
        <dsp:cNvPr id="0" name=""/>
        <dsp:cNvSpPr/>
      </dsp:nvSpPr>
      <dsp:spPr>
        <a:xfrm>
          <a:off x="508259" y="82076"/>
          <a:ext cx="336945" cy="33694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524707" y="98524"/>
        <a:ext cx="304049" cy="304049"/>
      </dsp:txXfrm>
    </dsp:sp>
    <dsp:sp modelId="{C5C747AA-C91E-4244-A4E7-B010F9201A8E}">
      <dsp:nvSpPr>
        <dsp:cNvPr id="0" name=""/>
        <dsp:cNvSpPr/>
      </dsp:nvSpPr>
      <dsp:spPr>
        <a:xfrm>
          <a:off x="145394" y="444941"/>
          <a:ext cx="336945" cy="33694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task3</a:t>
          </a:r>
          <a:endParaRPr lang="en-US" sz="800" kern="1200" dirty="0"/>
        </a:p>
      </dsp:txBody>
      <dsp:txXfrm>
        <a:off x="161842" y="461389"/>
        <a:ext cx="304049" cy="304049"/>
      </dsp:txXfrm>
    </dsp:sp>
    <dsp:sp modelId="{A2687065-822C-47AB-B3FC-4508E52AA237}">
      <dsp:nvSpPr>
        <dsp:cNvPr id="0" name=""/>
        <dsp:cNvSpPr/>
      </dsp:nvSpPr>
      <dsp:spPr>
        <a:xfrm>
          <a:off x="508259" y="444941"/>
          <a:ext cx="336945" cy="33694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bg1"/>
              </a:solidFill>
            </a:rPr>
            <a:t>tast4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524707" y="461389"/>
        <a:ext cx="304049" cy="304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E1313-0F4F-4CCF-965E-C381BF8B7BB4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E390A-F841-4EA6-BAB6-A97786ADCD36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154E2-BB86-4538-B0A3-3317E752E2E3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EF969-7FA3-45C0-97AD-764AE789B277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B0D7-616D-41DD-A09E-0B5111C682B9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28CBD-936E-4489-B8EC-1CE3A98B7D04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F173-7231-439B-A2DF-9EF49944B7C5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DistributedTaskInput</a:t>
          </a:r>
          <a:endParaRPr lang="en-US" sz="1300" kern="1200" dirty="0"/>
        </a:p>
      </dsp:txBody>
      <dsp:txXfrm>
        <a:off x="2859485" y="195355"/>
        <a:ext cx="1508866" cy="936852"/>
      </dsp:txXfrm>
    </dsp:sp>
    <dsp:sp modelId="{C98CE258-65C3-48A5-9C46-4625D89E144A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C1B1C-2534-417F-895E-915FFEFE979D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ParallelTaskInput</a:t>
          </a:r>
          <a:endParaRPr lang="en-US" sz="1300" kern="1200" dirty="0"/>
        </a:p>
      </dsp:txBody>
      <dsp:txXfrm>
        <a:off x="1422922" y="1646284"/>
        <a:ext cx="1508866" cy="936852"/>
      </dsp:txXfrm>
    </dsp:sp>
    <dsp:sp modelId="{6E7ADF1C-35DF-4D7E-862F-EFF2E2240C17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06A9-C48D-4F6C-8FF9-581C9A859090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C/C++ basic type</a:t>
          </a:r>
          <a:endParaRPr lang="en-US" sz="1300" kern="1200" dirty="0"/>
        </a:p>
      </dsp:txBody>
      <dsp:txXfrm>
        <a:off x="465213" y="3097213"/>
        <a:ext cx="1508866" cy="936852"/>
      </dsp:txXfrm>
    </dsp:sp>
    <dsp:sp modelId="{47123B84-D8EE-4A29-A010-2EEDF0B3D08E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12327-2A87-4DA1-84E6-5FA7AE8BF260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defined data type</a:t>
          </a:r>
          <a:endParaRPr lang="en-US" sz="1300" kern="1200" dirty="0"/>
        </a:p>
      </dsp:txBody>
      <dsp:txXfrm>
        <a:off x="2380631" y="3097213"/>
        <a:ext cx="1508866" cy="936852"/>
      </dsp:txXfrm>
    </dsp:sp>
    <dsp:sp modelId="{E694F8AA-B4B9-4335-97DC-945C5D590CA9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D81E-303E-48A8-A208-7D18529799A7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Serialization</a:t>
          </a:r>
          <a:endParaRPr lang="en-US" sz="1300" kern="1200" dirty="0"/>
        </a:p>
      </dsp:txBody>
      <dsp:txXfrm>
        <a:off x="4296049" y="1646284"/>
        <a:ext cx="1508866" cy="936852"/>
      </dsp:txXfrm>
    </dsp:sp>
    <dsp:sp modelId="{54CB7716-D42F-42EF-BC52-0AEE86F4334F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6C0E1-30BA-4108-8750-973AB5922E2C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materialization</a:t>
          </a:r>
          <a:endParaRPr lang="en-US" sz="1300" kern="1200" dirty="0"/>
        </a:p>
      </dsp:txBody>
      <dsp:txXfrm>
        <a:off x="4296049" y="3097213"/>
        <a:ext cx="1508866" cy="9368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364" y="0"/>
          <a:ext cx="755009" cy="301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GPU #0</a:t>
          </a:r>
          <a:endParaRPr lang="en-US" sz="1050" kern="1200" dirty="0"/>
        </a:p>
      </dsp:txBody>
      <dsp:txXfrm>
        <a:off x="9201" y="8837"/>
        <a:ext cx="737335" cy="28403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364" y="0"/>
          <a:ext cx="755009" cy="301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CPU #0</a:t>
          </a:r>
          <a:endParaRPr lang="en-US" sz="1050" kern="1200" dirty="0"/>
        </a:p>
      </dsp:txBody>
      <dsp:txXfrm>
        <a:off x="9201" y="8837"/>
        <a:ext cx="737335" cy="2840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385C-D51C-4A5A-8171-C7FB344B7D3D}">
      <dsp:nvSpPr>
        <dsp:cNvPr id="0" name=""/>
        <dsp:cNvSpPr/>
      </dsp:nvSpPr>
      <dsp:spPr>
        <a:xfrm>
          <a:off x="0" y="681"/>
          <a:ext cx="381000" cy="32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task1</a:t>
          </a:r>
          <a:endParaRPr lang="en-US" sz="1100" kern="1200" dirty="0"/>
        </a:p>
      </dsp:txBody>
      <dsp:txXfrm>
        <a:off x="0" y="681"/>
        <a:ext cx="381000" cy="327820"/>
      </dsp:txXfrm>
    </dsp:sp>
    <dsp:sp modelId="{35EBE65A-9CDC-49F8-B19E-D2B2685B72B5}">
      <dsp:nvSpPr>
        <dsp:cNvPr id="0" name=""/>
        <dsp:cNvSpPr/>
      </dsp:nvSpPr>
      <dsp:spPr>
        <a:xfrm>
          <a:off x="0" y="344892"/>
          <a:ext cx="381000" cy="32782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</a:t>
          </a:r>
          <a:endParaRPr lang="en-US" sz="1100" kern="1200" dirty="0"/>
        </a:p>
      </dsp:txBody>
      <dsp:txXfrm>
        <a:off x="0" y="344892"/>
        <a:ext cx="381000" cy="327820"/>
      </dsp:txXfrm>
    </dsp:sp>
    <dsp:sp modelId="{468C37C0-7B68-40F1-B29B-14F111D49E6A}">
      <dsp:nvSpPr>
        <dsp:cNvPr id="0" name=""/>
        <dsp:cNvSpPr/>
      </dsp:nvSpPr>
      <dsp:spPr>
        <a:xfrm>
          <a:off x="0" y="689104"/>
          <a:ext cx="381000" cy="32782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</a:t>
          </a:r>
          <a:endParaRPr lang="en-US" sz="1100" kern="1200" dirty="0"/>
        </a:p>
      </dsp:txBody>
      <dsp:txXfrm>
        <a:off x="0" y="689104"/>
        <a:ext cx="381000" cy="327820"/>
      </dsp:txXfrm>
    </dsp:sp>
    <dsp:sp modelId="{68D6ABCF-9164-4C6B-B8B1-E7A05D9328B6}">
      <dsp:nvSpPr>
        <dsp:cNvPr id="0" name=""/>
        <dsp:cNvSpPr/>
      </dsp:nvSpPr>
      <dsp:spPr>
        <a:xfrm>
          <a:off x="0" y="1033315"/>
          <a:ext cx="381000" cy="32782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</a:t>
          </a:r>
          <a:endParaRPr lang="en-US" sz="1100" kern="1200" dirty="0"/>
        </a:p>
      </dsp:txBody>
      <dsp:txXfrm>
        <a:off x="0" y="1033315"/>
        <a:ext cx="381000" cy="3278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364" y="0"/>
          <a:ext cx="755009" cy="301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CPU #0</a:t>
          </a:r>
          <a:endParaRPr lang="en-US" sz="1050" kern="1200" dirty="0"/>
        </a:p>
      </dsp:txBody>
      <dsp:txXfrm>
        <a:off x="9201" y="8837"/>
        <a:ext cx="737335" cy="28403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385C-D51C-4A5A-8171-C7FB344B7D3D}">
      <dsp:nvSpPr>
        <dsp:cNvPr id="0" name=""/>
        <dsp:cNvSpPr/>
      </dsp:nvSpPr>
      <dsp:spPr>
        <a:xfrm>
          <a:off x="0" y="681"/>
          <a:ext cx="381000" cy="32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task1</a:t>
          </a:r>
          <a:endParaRPr lang="en-US" sz="1100" kern="1200" dirty="0"/>
        </a:p>
      </dsp:txBody>
      <dsp:txXfrm>
        <a:off x="0" y="681"/>
        <a:ext cx="381000" cy="327820"/>
      </dsp:txXfrm>
    </dsp:sp>
    <dsp:sp modelId="{35EBE65A-9CDC-49F8-B19E-D2B2685B72B5}">
      <dsp:nvSpPr>
        <dsp:cNvPr id="0" name=""/>
        <dsp:cNvSpPr/>
      </dsp:nvSpPr>
      <dsp:spPr>
        <a:xfrm>
          <a:off x="0" y="344892"/>
          <a:ext cx="381000" cy="32782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</a:t>
          </a:r>
          <a:endParaRPr lang="en-US" sz="1100" kern="1200" dirty="0"/>
        </a:p>
      </dsp:txBody>
      <dsp:txXfrm>
        <a:off x="0" y="344892"/>
        <a:ext cx="381000" cy="327820"/>
      </dsp:txXfrm>
    </dsp:sp>
    <dsp:sp modelId="{468C37C0-7B68-40F1-B29B-14F111D49E6A}">
      <dsp:nvSpPr>
        <dsp:cNvPr id="0" name=""/>
        <dsp:cNvSpPr/>
      </dsp:nvSpPr>
      <dsp:spPr>
        <a:xfrm>
          <a:off x="0" y="689104"/>
          <a:ext cx="381000" cy="32782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</a:t>
          </a:r>
          <a:endParaRPr lang="en-US" sz="1100" kern="1200" dirty="0"/>
        </a:p>
      </dsp:txBody>
      <dsp:txXfrm>
        <a:off x="0" y="689104"/>
        <a:ext cx="381000" cy="327820"/>
      </dsp:txXfrm>
    </dsp:sp>
    <dsp:sp modelId="{68D6ABCF-9164-4C6B-B8B1-E7A05D9328B6}">
      <dsp:nvSpPr>
        <dsp:cNvPr id="0" name=""/>
        <dsp:cNvSpPr/>
      </dsp:nvSpPr>
      <dsp:spPr>
        <a:xfrm>
          <a:off x="0" y="1033315"/>
          <a:ext cx="381000" cy="32782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</a:t>
          </a:r>
          <a:endParaRPr lang="en-US" sz="1100" kern="1200" dirty="0"/>
        </a:p>
      </dsp:txBody>
      <dsp:txXfrm>
        <a:off x="0" y="1033315"/>
        <a:ext cx="381000" cy="32782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A87F8-D13C-42B4-A521-3AF1BE444BB8}">
      <dsp:nvSpPr>
        <dsp:cNvPr id="0" name=""/>
        <dsp:cNvSpPr/>
      </dsp:nvSpPr>
      <dsp:spPr>
        <a:xfrm>
          <a:off x="1192530" y="925830"/>
          <a:ext cx="1131570" cy="11315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Local Combine</a:t>
          </a:r>
          <a:endParaRPr lang="en-US" sz="1300" kern="1200" dirty="0"/>
        </a:p>
      </dsp:txBody>
      <dsp:txXfrm>
        <a:off x="1420026" y="1190895"/>
        <a:ext cx="676578" cy="581650"/>
      </dsp:txXfrm>
    </dsp:sp>
    <dsp:sp modelId="{2A8C270C-CEB4-4817-A1BB-F0F9D562356D}">
      <dsp:nvSpPr>
        <dsp:cNvPr id="0" name=""/>
        <dsp:cNvSpPr/>
      </dsp:nvSpPr>
      <dsp:spPr>
        <a:xfrm>
          <a:off x="534162" y="658368"/>
          <a:ext cx="822960" cy="822960"/>
        </a:xfrm>
        <a:prstGeom prst="gear6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GPU Map</a:t>
          </a:r>
          <a:endParaRPr lang="en-US" sz="1300" kern="1200" dirty="0"/>
        </a:p>
      </dsp:txBody>
      <dsp:txXfrm>
        <a:off x="741345" y="866803"/>
        <a:ext cx="408594" cy="406090"/>
      </dsp:txXfrm>
    </dsp:sp>
    <dsp:sp modelId="{3C49371C-80A8-4157-8FDC-0B45740DF82C}">
      <dsp:nvSpPr>
        <dsp:cNvPr id="0" name=""/>
        <dsp:cNvSpPr/>
      </dsp:nvSpPr>
      <dsp:spPr>
        <a:xfrm rot="20700000">
          <a:off x="995103" y="90609"/>
          <a:ext cx="806332" cy="80633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CPU Map</a:t>
          </a:r>
          <a:endParaRPr lang="en-US" sz="1300" kern="1200" dirty="0"/>
        </a:p>
      </dsp:txBody>
      <dsp:txXfrm rot="-20700000">
        <a:off x="1171956" y="267461"/>
        <a:ext cx="452628" cy="452628"/>
      </dsp:txXfrm>
    </dsp:sp>
    <dsp:sp modelId="{2A226327-09E6-4E7D-86E9-6E2BD44F7CF0}">
      <dsp:nvSpPr>
        <dsp:cNvPr id="0" name=""/>
        <dsp:cNvSpPr/>
      </dsp:nvSpPr>
      <dsp:spPr>
        <a:xfrm>
          <a:off x="1083974" y="766959"/>
          <a:ext cx="1448409" cy="1448409"/>
        </a:xfrm>
        <a:prstGeom prst="circularArrow">
          <a:avLst>
            <a:gd name="adj1" fmla="val 4688"/>
            <a:gd name="adj2" fmla="val 299029"/>
            <a:gd name="adj3" fmla="val 2425603"/>
            <a:gd name="adj4" fmla="val 1607236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C24C-0F56-4658-8C85-9A1AE4A603B7}">
      <dsp:nvSpPr>
        <dsp:cNvPr id="0" name=""/>
        <dsp:cNvSpPr/>
      </dsp:nvSpPr>
      <dsp:spPr>
        <a:xfrm>
          <a:off x="388417" y="485448"/>
          <a:ext cx="1052360" cy="10523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A9B2D-791B-4CF5-81F0-59BB72513FC9}">
      <dsp:nvSpPr>
        <dsp:cNvPr id="0" name=""/>
        <dsp:cNvSpPr/>
      </dsp:nvSpPr>
      <dsp:spPr>
        <a:xfrm>
          <a:off x="808590" y="-76837"/>
          <a:ext cx="1134656" cy="11346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F9D6B-2FEB-458E-948E-D6891E86CE21}">
      <dsp:nvSpPr>
        <dsp:cNvPr id="0" name=""/>
        <dsp:cNvSpPr/>
      </dsp:nvSpPr>
      <dsp:spPr>
        <a:xfrm>
          <a:off x="0" y="119062"/>
          <a:ext cx="285750" cy="285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41847" y="160909"/>
        <a:ext cx="202056" cy="202056"/>
      </dsp:txXfrm>
    </dsp:sp>
    <dsp:sp modelId="{CD8F3AF5-07BB-49F0-8051-1EC31111B44D}">
      <dsp:nvSpPr>
        <dsp:cNvPr id="0" name=""/>
        <dsp:cNvSpPr/>
      </dsp:nvSpPr>
      <dsp:spPr>
        <a:xfrm rot="10800000">
          <a:off x="92868" y="441709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66AAF-58D2-45B4-AC29-2641CE151735}">
      <dsp:nvSpPr>
        <dsp:cNvPr id="0" name=""/>
        <dsp:cNvSpPr/>
      </dsp:nvSpPr>
      <dsp:spPr>
        <a:xfrm>
          <a:off x="47577" y="552402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</a:t>
          </a:r>
          <a:endParaRPr lang="en-US" sz="800" kern="1200" dirty="0"/>
        </a:p>
      </dsp:txBody>
      <dsp:txXfrm>
        <a:off x="75489" y="580314"/>
        <a:ext cx="134771" cy="134771"/>
      </dsp:txXfrm>
    </dsp:sp>
    <dsp:sp modelId="{750D28AF-59D1-4431-BF64-B97F00D75156}">
      <dsp:nvSpPr>
        <dsp:cNvPr id="0" name=""/>
        <dsp:cNvSpPr/>
      </dsp:nvSpPr>
      <dsp:spPr>
        <a:xfrm rot="10800000">
          <a:off x="92868" y="803683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7D53-C8EC-4F7B-ACFB-E3C9741922D0}">
      <dsp:nvSpPr>
        <dsp:cNvPr id="0" name=""/>
        <dsp:cNvSpPr/>
      </dsp:nvSpPr>
      <dsp:spPr>
        <a:xfrm>
          <a:off x="47577" y="938164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</a:t>
          </a:r>
          <a:endParaRPr lang="en-US" sz="800" kern="1200" dirty="0"/>
        </a:p>
      </dsp:txBody>
      <dsp:txXfrm>
        <a:off x="75489" y="966076"/>
        <a:ext cx="134771" cy="134771"/>
      </dsp:txXfrm>
    </dsp:sp>
    <dsp:sp modelId="{FF28EEA0-C2D7-4233-8F80-D7F643AC2985}">
      <dsp:nvSpPr>
        <dsp:cNvPr id="0" name=""/>
        <dsp:cNvSpPr/>
      </dsp:nvSpPr>
      <dsp:spPr>
        <a:xfrm rot="5400000">
          <a:off x="309395" y="994351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A22D1-00B1-4215-8172-45F3A503F1FF}">
      <dsp:nvSpPr>
        <dsp:cNvPr id="0" name=""/>
        <dsp:cNvSpPr/>
      </dsp:nvSpPr>
      <dsp:spPr>
        <a:xfrm>
          <a:off x="476202" y="938164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4</a:t>
          </a:r>
          <a:endParaRPr lang="en-US" sz="800" kern="1200" dirty="0"/>
        </a:p>
      </dsp:txBody>
      <dsp:txXfrm>
        <a:off x="504114" y="966076"/>
        <a:ext cx="134771" cy="134771"/>
      </dsp:txXfrm>
    </dsp:sp>
    <dsp:sp modelId="{90F88997-BB84-41AC-8F5D-6826FF87A31A}">
      <dsp:nvSpPr>
        <dsp:cNvPr id="0" name=""/>
        <dsp:cNvSpPr/>
      </dsp:nvSpPr>
      <dsp:spPr>
        <a:xfrm>
          <a:off x="521493" y="799256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2EC54-F1B2-46DA-B708-D854AA5CD43C}">
      <dsp:nvSpPr>
        <dsp:cNvPr id="0" name=""/>
        <dsp:cNvSpPr/>
      </dsp:nvSpPr>
      <dsp:spPr>
        <a:xfrm>
          <a:off x="476202" y="552402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5</a:t>
          </a:r>
          <a:endParaRPr lang="en-US" sz="800" kern="1200" dirty="0"/>
        </a:p>
      </dsp:txBody>
      <dsp:txXfrm>
        <a:off x="504114" y="580314"/>
        <a:ext cx="134771" cy="134771"/>
      </dsp:txXfrm>
    </dsp:sp>
    <dsp:sp modelId="{861C12DE-5191-4779-8382-8B4A21F02015}">
      <dsp:nvSpPr>
        <dsp:cNvPr id="0" name=""/>
        <dsp:cNvSpPr/>
      </dsp:nvSpPr>
      <dsp:spPr>
        <a:xfrm>
          <a:off x="521493" y="413493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70DEF-FD8E-4714-893F-A8A9D60FC65E}">
      <dsp:nvSpPr>
        <dsp:cNvPr id="0" name=""/>
        <dsp:cNvSpPr/>
      </dsp:nvSpPr>
      <dsp:spPr>
        <a:xfrm>
          <a:off x="476202" y="166639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6</a:t>
          </a:r>
          <a:endParaRPr lang="en-US" sz="800" kern="1200" dirty="0"/>
        </a:p>
      </dsp:txBody>
      <dsp:txXfrm>
        <a:off x="504114" y="194551"/>
        <a:ext cx="134771" cy="134771"/>
      </dsp:txXfrm>
    </dsp:sp>
    <dsp:sp modelId="{82EC5F65-67E0-48A4-9540-CD51A9D5B908}">
      <dsp:nvSpPr>
        <dsp:cNvPr id="0" name=""/>
        <dsp:cNvSpPr/>
      </dsp:nvSpPr>
      <dsp:spPr>
        <a:xfrm rot="5400000">
          <a:off x="738020" y="222826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B1B71-1EE5-404C-92C2-D93B87F23C82}">
      <dsp:nvSpPr>
        <dsp:cNvPr id="0" name=""/>
        <dsp:cNvSpPr/>
      </dsp:nvSpPr>
      <dsp:spPr>
        <a:xfrm>
          <a:off x="904827" y="166639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7</a:t>
          </a:r>
          <a:endParaRPr lang="en-US" sz="800" kern="1200" dirty="0"/>
        </a:p>
      </dsp:txBody>
      <dsp:txXfrm>
        <a:off x="932739" y="194551"/>
        <a:ext cx="134771" cy="134771"/>
      </dsp:txXfrm>
    </dsp:sp>
    <dsp:sp modelId="{184DE0B6-9DE0-4668-AA66-F9BA2A46E998}">
      <dsp:nvSpPr>
        <dsp:cNvPr id="0" name=""/>
        <dsp:cNvSpPr/>
      </dsp:nvSpPr>
      <dsp:spPr>
        <a:xfrm rot="10800000">
          <a:off x="950118" y="417921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B9A15-6E91-494C-889F-AC909A39B925}">
      <dsp:nvSpPr>
        <dsp:cNvPr id="0" name=""/>
        <dsp:cNvSpPr/>
      </dsp:nvSpPr>
      <dsp:spPr>
        <a:xfrm>
          <a:off x="904827" y="552402"/>
          <a:ext cx="190595" cy="190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8</a:t>
          </a:r>
          <a:endParaRPr lang="en-US" sz="800" kern="1200" dirty="0"/>
        </a:p>
      </dsp:txBody>
      <dsp:txXfrm>
        <a:off x="932739" y="580314"/>
        <a:ext cx="134771" cy="134771"/>
      </dsp:txXfrm>
    </dsp:sp>
    <dsp:sp modelId="{015625C7-2681-44E5-87A8-E26CF6A61158}">
      <dsp:nvSpPr>
        <dsp:cNvPr id="0" name=""/>
        <dsp:cNvSpPr/>
      </dsp:nvSpPr>
      <dsp:spPr>
        <a:xfrm rot="10800000">
          <a:off x="950118" y="779895"/>
          <a:ext cx="100012" cy="7822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AB98C-BA88-41D3-8733-266010A8D56C}">
      <dsp:nvSpPr>
        <dsp:cNvPr id="0" name=""/>
        <dsp:cNvSpPr/>
      </dsp:nvSpPr>
      <dsp:spPr>
        <a:xfrm>
          <a:off x="857250" y="890587"/>
          <a:ext cx="285750" cy="285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9</a:t>
          </a:r>
          <a:endParaRPr lang="en-US" sz="1200" kern="1200" dirty="0"/>
        </a:p>
      </dsp:txBody>
      <dsp:txXfrm>
        <a:off x="899097" y="932434"/>
        <a:ext cx="202056" cy="202056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A87F8-D13C-42B4-A521-3AF1BE444BB8}">
      <dsp:nvSpPr>
        <dsp:cNvPr id="0" name=""/>
        <dsp:cNvSpPr/>
      </dsp:nvSpPr>
      <dsp:spPr>
        <a:xfrm>
          <a:off x="1192530" y="925830"/>
          <a:ext cx="1131570" cy="11315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Combine</a:t>
          </a:r>
          <a:endParaRPr lang="en-US" sz="1000" kern="1200" dirty="0"/>
        </a:p>
      </dsp:txBody>
      <dsp:txXfrm>
        <a:off x="1420026" y="1190895"/>
        <a:ext cx="676578" cy="581650"/>
      </dsp:txXfrm>
    </dsp:sp>
    <dsp:sp modelId="{2A8C270C-CEB4-4817-A1BB-F0F9D562356D}">
      <dsp:nvSpPr>
        <dsp:cNvPr id="0" name=""/>
        <dsp:cNvSpPr/>
      </dsp:nvSpPr>
      <dsp:spPr>
        <a:xfrm>
          <a:off x="534162" y="658368"/>
          <a:ext cx="822960" cy="822960"/>
        </a:xfrm>
        <a:prstGeom prst="gear6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GPU Reduce</a:t>
          </a:r>
          <a:endParaRPr lang="en-US" sz="1000" kern="1200" dirty="0"/>
        </a:p>
      </dsp:txBody>
      <dsp:txXfrm>
        <a:off x="741345" y="866803"/>
        <a:ext cx="408594" cy="406090"/>
      </dsp:txXfrm>
    </dsp:sp>
    <dsp:sp modelId="{3C49371C-80A8-4157-8FDC-0B45740DF82C}">
      <dsp:nvSpPr>
        <dsp:cNvPr id="0" name=""/>
        <dsp:cNvSpPr/>
      </dsp:nvSpPr>
      <dsp:spPr>
        <a:xfrm rot="20700000">
          <a:off x="995103" y="90609"/>
          <a:ext cx="806332" cy="80633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CPU Reduce</a:t>
          </a:r>
          <a:endParaRPr lang="en-US" sz="1000" kern="1200" dirty="0"/>
        </a:p>
      </dsp:txBody>
      <dsp:txXfrm rot="-20700000">
        <a:off x="1171956" y="267461"/>
        <a:ext cx="452628" cy="452628"/>
      </dsp:txXfrm>
    </dsp:sp>
    <dsp:sp modelId="{2A226327-09E6-4E7D-86E9-6E2BD44F7CF0}">
      <dsp:nvSpPr>
        <dsp:cNvPr id="0" name=""/>
        <dsp:cNvSpPr/>
      </dsp:nvSpPr>
      <dsp:spPr>
        <a:xfrm>
          <a:off x="1083974" y="766959"/>
          <a:ext cx="1448409" cy="1448409"/>
        </a:xfrm>
        <a:prstGeom prst="circularArrow">
          <a:avLst>
            <a:gd name="adj1" fmla="val 4688"/>
            <a:gd name="adj2" fmla="val 299029"/>
            <a:gd name="adj3" fmla="val 2425603"/>
            <a:gd name="adj4" fmla="val 1607236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C24C-0F56-4658-8C85-9A1AE4A603B7}">
      <dsp:nvSpPr>
        <dsp:cNvPr id="0" name=""/>
        <dsp:cNvSpPr/>
      </dsp:nvSpPr>
      <dsp:spPr>
        <a:xfrm>
          <a:off x="388417" y="485448"/>
          <a:ext cx="1052360" cy="10523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A9B2D-791B-4CF5-81F0-59BB72513FC9}">
      <dsp:nvSpPr>
        <dsp:cNvPr id="0" name=""/>
        <dsp:cNvSpPr/>
      </dsp:nvSpPr>
      <dsp:spPr>
        <a:xfrm>
          <a:off x="808590" y="-76837"/>
          <a:ext cx="1134656" cy="11346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F9D6B-2FEB-458E-948E-D6891E86CE21}">
      <dsp:nvSpPr>
        <dsp:cNvPr id="0" name=""/>
        <dsp:cNvSpPr/>
      </dsp:nvSpPr>
      <dsp:spPr>
        <a:xfrm>
          <a:off x="669" y="94825"/>
          <a:ext cx="249138" cy="2491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</a:t>
          </a:r>
          <a:endParaRPr lang="en-US" sz="1000" kern="1200" dirty="0"/>
        </a:p>
      </dsp:txBody>
      <dsp:txXfrm>
        <a:off x="37154" y="131310"/>
        <a:ext cx="176168" cy="176168"/>
      </dsp:txXfrm>
    </dsp:sp>
    <dsp:sp modelId="{CD8F3AF5-07BB-49F0-8051-1EC31111B44D}">
      <dsp:nvSpPr>
        <dsp:cNvPr id="0" name=""/>
        <dsp:cNvSpPr/>
      </dsp:nvSpPr>
      <dsp:spPr>
        <a:xfrm rot="10800000">
          <a:off x="81639" y="376134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66AAF-58D2-45B4-AC29-2641CE151735}">
      <dsp:nvSpPr>
        <dsp:cNvPr id="0" name=""/>
        <dsp:cNvSpPr/>
      </dsp:nvSpPr>
      <dsp:spPr>
        <a:xfrm>
          <a:off x="42151" y="472644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7</a:t>
          </a:r>
          <a:endParaRPr lang="en-US" sz="700" kern="1200" dirty="0"/>
        </a:p>
      </dsp:txBody>
      <dsp:txXfrm>
        <a:off x="66487" y="496980"/>
        <a:ext cx="117503" cy="117503"/>
      </dsp:txXfrm>
    </dsp:sp>
    <dsp:sp modelId="{750D28AF-59D1-4431-BF64-B97F00D75156}">
      <dsp:nvSpPr>
        <dsp:cNvPr id="0" name=""/>
        <dsp:cNvSpPr/>
      </dsp:nvSpPr>
      <dsp:spPr>
        <a:xfrm rot="10800000">
          <a:off x="81639" y="691730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7D53-C8EC-4F7B-ACFB-E3C9741922D0}">
      <dsp:nvSpPr>
        <dsp:cNvPr id="0" name=""/>
        <dsp:cNvSpPr/>
      </dsp:nvSpPr>
      <dsp:spPr>
        <a:xfrm>
          <a:off x="42151" y="808980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16</a:t>
          </a:r>
          <a:endParaRPr lang="en-US" sz="700" kern="1200" dirty="0"/>
        </a:p>
      </dsp:txBody>
      <dsp:txXfrm>
        <a:off x="66487" y="833316"/>
        <a:ext cx="117503" cy="117503"/>
      </dsp:txXfrm>
    </dsp:sp>
    <dsp:sp modelId="{FF28EEA0-C2D7-4233-8F80-D7F643AC2985}">
      <dsp:nvSpPr>
        <dsp:cNvPr id="0" name=""/>
        <dsp:cNvSpPr/>
      </dsp:nvSpPr>
      <dsp:spPr>
        <a:xfrm rot="10800000">
          <a:off x="81639" y="1028066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A22D1-00B1-4215-8172-45F3A503F1FF}">
      <dsp:nvSpPr>
        <dsp:cNvPr id="0" name=""/>
        <dsp:cNvSpPr/>
      </dsp:nvSpPr>
      <dsp:spPr>
        <a:xfrm>
          <a:off x="42151" y="1145317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</a:t>
          </a:r>
          <a:endParaRPr lang="en-US" sz="700" kern="1200" dirty="0"/>
        </a:p>
      </dsp:txBody>
      <dsp:txXfrm>
        <a:off x="66487" y="1169653"/>
        <a:ext cx="117503" cy="117503"/>
      </dsp:txXfrm>
    </dsp:sp>
    <dsp:sp modelId="{90F88997-BB84-41AC-8F5D-6826FF87A31A}">
      <dsp:nvSpPr>
        <dsp:cNvPr id="0" name=""/>
        <dsp:cNvSpPr/>
      </dsp:nvSpPr>
      <dsp:spPr>
        <a:xfrm rot="5400000">
          <a:off x="270423" y="1194304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2EC54-F1B2-46DA-B708-D854AA5CD43C}">
      <dsp:nvSpPr>
        <dsp:cNvPr id="0" name=""/>
        <dsp:cNvSpPr/>
      </dsp:nvSpPr>
      <dsp:spPr>
        <a:xfrm>
          <a:off x="415858" y="1145317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5</a:t>
          </a:r>
          <a:endParaRPr lang="en-US" sz="700" kern="1200" dirty="0"/>
        </a:p>
      </dsp:txBody>
      <dsp:txXfrm>
        <a:off x="440194" y="1169653"/>
        <a:ext cx="117503" cy="117503"/>
      </dsp:txXfrm>
    </dsp:sp>
    <dsp:sp modelId="{861C12DE-5191-4779-8382-8B4A21F02015}">
      <dsp:nvSpPr>
        <dsp:cNvPr id="0" name=""/>
        <dsp:cNvSpPr/>
      </dsp:nvSpPr>
      <dsp:spPr>
        <a:xfrm>
          <a:off x="455347" y="1024206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70DEF-FD8E-4714-893F-A8A9D60FC65E}">
      <dsp:nvSpPr>
        <dsp:cNvPr id="0" name=""/>
        <dsp:cNvSpPr/>
      </dsp:nvSpPr>
      <dsp:spPr>
        <a:xfrm>
          <a:off x="415858" y="808980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6</a:t>
          </a:r>
          <a:endParaRPr lang="en-US" sz="700" kern="1200" dirty="0"/>
        </a:p>
      </dsp:txBody>
      <dsp:txXfrm>
        <a:off x="440194" y="833316"/>
        <a:ext cx="117503" cy="117503"/>
      </dsp:txXfrm>
    </dsp:sp>
    <dsp:sp modelId="{82EC5F65-67E0-48A4-9540-CD51A9D5B908}">
      <dsp:nvSpPr>
        <dsp:cNvPr id="0" name=""/>
        <dsp:cNvSpPr/>
      </dsp:nvSpPr>
      <dsp:spPr>
        <a:xfrm>
          <a:off x="455347" y="687869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B1B71-1EE5-404C-92C2-D93B87F23C82}">
      <dsp:nvSpPr>
        <dsp:cNvPr id="0" name=""/>
        <dsp:cNvSpPr/>
      </dsp:nvSpPr>
      <dsp:spPr>
        <a:xfrm>
          <a:off x="415858" y="472644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</a:t>
          </a:r>
          <a:endParaRPr lang="en-US" sz="700" kern="1200" dirty="0"/>
        </a:p>
      </dsp:txBody>
      <dsp:txXfrm>
        <a:off x="440194" y="496980"/>
        <a:ext cx="117503" cy="117503"/>
      </dsp:txXfrm>
    </dsp:sp>
    <dsp:sp modelId="{184DE0B6-9DE0-4668-AA66-F9BA2A46E998}">
      <dsp:nvSpPr>
        <dsp:cNvPr id="0" name=""/>
        <dsp:cNvSpPr/>
      </dsp:nvSpPr>
      <dsp:spPr>
        <a:xfrm>
          <a:off x="455347" y="351532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B9A15-6E91-494C-889F-AC909A39B925}">
      <dsp:nvSpPr>
        <dsp:cNvPr id="0" name=""/>
        <dsp:cNvSpPr/>
      </dsp:nvSpPr>
      <dsp:spPr>
        <a:xfrm>
          <a:off x="415858" y="136307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8</a:t>
          </a:r>
          <a:endParaRPr lang="en-US" sz="700" kern="1200" dirty="0"/>
        </a:p>
      </dsp:txBody>
      <dsp:txXfrm>
        <a:off x="440194" y="160643"/>
        <a:ext cx="117503" cy="117503"/>
      </dsp:txXfrm>
    </dsp:sp>
    <dsp:sp modelId="{015625C7-2681-44E5-87A8-E26CF6A61158}">
      <dsp:nvSpPr>
        <dsp:cNvPr id="0" name=""/>
        <dsp:cNvSpPr/>
      </dsp:nvSpPr>
      <dsp:spPr>
        <a:xfrm rot="5400000">
          <a:off x="644130" y="185294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60E30-37BF-4B89-9FFD-C61C919239C0}">
      <dsp:nvSpPr>
        <dsp:cNvPr id="0" name=""/>
        <dsp:cNvSpPr/>
      </dsp:nvSpPr>
      <dsp:spPr>
        <a:xfrm>
          <a:off x="789566" y="136307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</a:t>
          </a:r>
          <a:endParaRPr lang="en-US" sz="700" kern="1200" dirty="0"/>
        </a:p>
      </dsp:txBody>
      <dsp:txXfrm>
        <a:off x="813902" y="160643"/>
        <a:ext cx="117503" cy="117503"/>
      </dsp:txXfrm>
    </dsp:sp>
    <dsp:sp modelId="{BFFE2343-83E4-4A76-82BF-74167E5B666F}">
      <dsp:nvSpPr>
        <dsp:cNvPr id="0" name=""/>
        <dsp:cNvSpPr/>
      </dsp:nvSpPr>
      <dsp:spPr>
        <a:xfrm rot="10800000">
          <a:off x="829054" y="355393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D1A83-D412-4F61-8D8B-E5939C3B47E1}">
      <dsp:nvSpPr>
        <dsp:cNvPr id="0" name=""/>
        <dsp:cNvSpPr/>
      </dsp:nvSpPr>
      <dsp:spPr>
        <a:xfrm>
          <a:off x="789566" y="472644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10</a:t>
          </a:r>
          <a:endParaRPr lang="en-US" sz="700" kern="1200" dirty="0"/>
        </a:p>
      </dsp:txBody>
      <dsp:txXfrm>
        <a:off x="813902" y="496980"/>
        <a:ext cx="117503" cy="117503"/>
      </dsp:txXfrm>
    </dsp:sp>
    <dsp:sp modelId="{95C8B2AC-B157-4EFE-ABF0-F9C3C86C99E5}">
      <dsp:nvSpPr>
        <dsp:cNvPr id="0" name=""/>
        <dsp:cNvSpPr/>
      </dsp:nvSpPr>
      <dsp:spPr>
        <a:xfrm rot="10800000">
          <a:off x="829054" y="691730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32E9E-AC36-4F84-8174-859B19C9967D}">
      <dsp:nvSpPr>
        <dsp:cNvPr id="0" name=""/>
        <dsp:cNvSpPr/>
      </dsp:nvSpPr>
      <dsp:spPr>
        <a:xfrm>
          <a:off x="789566" y="808980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11</a:t>
          </a:r>
          <a:endParaRPr lang="en-US" sz="700" kern="1200" dirty="0"/>
        </a:p>
      </dsp:txBody>
      <dsp:txXfrm>
        <a:off x="813902" y="833316"/>
        <a:ext cx="117503" cy="117503"/>
      </dsp:txXfrm>
    </dsp:sp>
    <dsp:sp modelId="{13D5C100-DBA4-42DD-8163-E5ABFF794410}">
      <dsp:nvSpPr>
        <dsp:cNvPr id="0" name=""/>
        <dsp:cNvSpPr/>
      </dsp:nvSpPr>
      <dsp:spPr>
        <a:xfrm rot="10800000">
          <a:off x="829054" y="1028066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4E6DF-3D32-4919-BCB5-18559ECAAF53}">
      <dsp:nvSpPr>
        <dsp:cNvPr id="0" name=""/>
        <dsp:cNvSpPr/>
      </dsp:nvSpPr>
      <dsp:spPr>
        <a:xfrm>
          <a:off x="789566" y="1145317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12</a:t>
          </a:r>
          <a:endParaRPr lang="en-US" sz="700" kern="1200" dirty="0"/>
        </a:p>
      </dsp:txBody>
      <dsp:txXfrm>
        <a:off x="813902" y="1169653"/>
        <a:ext cx="117503" cy="117503"/>
      </dsp:txXfrm>
    </dsp:sp>
    <dsp:sp modelId="{86AAD6A3-BADE-4592-833F-F92D56A357A6}">
      <dsp:nvSpPr>
        <dsp:cNvPr id="0" name=""/>
        <dsp:cNvSpPr/>
      </dsp:nvSpPr>
      <dsp:spPr>
        <a:xfrm rot="5400000">
          <a:off x="1017838" y="1194304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B51FA-A841-441B-B3F1-D033B7EA4CE2}">
      <dsp:nvSpPr>
        <dsp:cNvPr id="0" name=""/>
        <dsp:cNvSpPr/>
      </dsp:nvSpPr>
      <dsp:spPr>
        <a:xfrm>
          <a:off x="1163273" y="1145317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13</a:t>
          </a:r>
          <a:endParaRPr lang="en-US" sz="700" kern="1200" dirty="0"/>
        </a:p>
      </dsp:txBody>
      <dsp:txXfrm>
        <a:off x="1187609" y="1169653"/>
        <a:ext cx="117503" cy="117503"/>
      </dsp:txXfrm>
    </dsp:sp>
    <dsp:sp modelId="{EDD3FB5B-5613-4CDD-B8BA-79F3DFFFF0FA}">
      <dsp:nvSpPr>
        <dsp:cNvPr id="0" name=""/>
        <dsp:cNvSpPr/>
      </dsp:nvSpPr>
      <dsp:spPr>
        <a:xfrm>
          <a:off x="1202761" y="1024206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8A298-F8FB-481A-A039-9CAD8C96B38D}">
      <dsp:nvSpPr>
        <dsp:cNvPr id="0" name=""/>
        <dsp:cNvSpPr/>
      </dsp:nvSpPr>
      <dsp:spPr>
        <a:xfrm>
          <a:off x="1163273" y="808980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14</a:t>
          </a:r>
          <a:endParaRPr lang="en-US" sz="700" kern="1200" dirty="0"/>
        </a:p>
      </dsp:txBody>
      <dsp:txXfrm>
        <a:off x="1187609" y="833316"/>
        <a:ext cx="117503" cy="117503"/>
      </dsp:txXfrm>
    </dsp:sp>
    <dsp:sp modelId="{FCA0D6CF-32FB-4FA5-B450-3B0121242F0D}">
      <dsp:nvSpPr>
        <dsp:cNvPr id="0" name=""/>
        <dsp:cNvSpPr/>
      </dsp:nvSpPr>
      <dsp:spPr>
        <a:xfrm>
          <a:off x="1202761" y="687869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5B07-CD6F-48EF-86E6-779B7AA33BDD}">
      <dsp:nvSpPr>
        <dsp:cNvPr id="0" name=""/>
        <dsp:cNvSpPr/>
      </dsp:nvSpPr>
      <dsp:spPr>
        <a:xfrm>
          <a:off x="1163273" y="472644"/>
          <a:ext cx="166175" cy="166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15</a:t>
          </a:r>
          <a:endParaRPr lang="en-US" sz="700" kern="1200" dirty="0"/>
        </a:p>
      </dsp:txBody>
      <dsp:txXfrm>
        <a:off x="1187609" y="496980"/>
        <a:ext cx="117503" cy="117503"/>
      </dsp:txXfrm>
    </dsp:sp>
    <dsp:sp modelId="{D9F0277A-252E-4EC4-8160-C238328A4726}">
      <dsp:nvSpPr>
        <dsp:cNvPr id="0" name=""/>
        <dsp:cNvSpPr/>
      </dsp:nvSpPr>
      <dsp:spPr>
        <a:xfrm>
          <a:off x="1202761" y="372273"/>
          <a:ext cx="87198" cy="6820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4B19C-41FD-47F7-B26C-AFB01D188D63}">
      <dsp:nvSpPr>
        <dsp:cNvPr id="0" name=""/>
        <dsp:cNvSpPr/>
      </dsp:nvSpPr>
      <dsp:spPr>
        <a:xfrm>
          <a:off x="1121791" y="94825"/>
          <a:ext cx="249138" cy="2491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9</a:t>
          </a:r>
          <a:endParaRPr lang="en-US" sz="1000" kern="1200" dirty="0"/>
        </a:p>
      </dsp:txBody>
      <dsp:txXfrm>
        <a:off x="1158276" y="131310"/>
        <a:ext cx="176168" cy="176168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CCF4C-7BD9-47A1-AC57-A9480E392207}">
      <dsp:nvSpPr>
        <dsp:cNvPr id="0" name=""/>
        <dsp:cNvSpPr/>
      </dsp:nvSpPr>
      <dsp:spPr>
        <a:xfrm>
          <a:off x="3528" y="0"/>
          <a:ext cx="1660888" cy="4267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23074-C980-4BB1-9F44-29C388401F89}">
      <dsp:nvSpPr>
        <dsp:cNvPr id="0" name=""/>
        <dsp:cNvSpPr/>
      </dsp:nvSpPr>
      <dsp:spPr>
        <a:xfrm>
          <a:off x="446432" y="106679"/>
          <a:ext cx="1402527" cy="426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configure</a:t>
          </a:r>
          <a:endParaRPr lang="en-US" sz="1400" kern="1200" dirty="0"/>
        </a:p>
      </dsp:txBody>
      <dsp:txXfrm>
        <a:off x="458930" y="119177"/>
        <a:ext cx="1377531" cy="401724"/>
      </dsp:txXfrm>
    </dsp:sp>
    <dsp:sp modelId="{7108F200-F962-4E8C-A9CF-B1B154C216E1}">
      <dsp:nvSpPr>
        <dsp:cNvPr id="0" name=""/>
        <dsp:cNvSpPr/>
      </dsp:nvSpPr>
      <dsp:spPr>
        <a:xfrm>
          <a:off x="1900632" y="0"/>
          <a:ext cx="1660888" cy="4267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08845-7C14-479F-9B29-BDBE7BB77F72}">
      <dsp:nvSpPr>
        <dsp:cNvPr id="0" name=""/>
        <dsp:cNvSpPr/>
      </dsp:nvSpPr>
      <dsp:spPr>
        <a:xfrm>
          <a:off x="2343535" y="106679"/>
          <a:ext cx="1402527" cy="426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map</a:t>
          </a:r>
          <a:endParaRPr lang="en-US" sz="1400" kern="1200" dirty="0"/>
        </a:p>
      </dsp:txBody>
      <dsp:txXfrm>
        <a:off x="2356033" y="119177"/>
        <a:ext cx="1377531" cy="401724"/>
      </dsp:txXfrm>
    </dsp:sp>
    <dsp:sp modelId="{CAF0EC13-7A65-4185-B226-143DB3749E81}">
      <dsp:nvSpPr>
        <dsp:cNvPr id="0" name=""/>
        <dsp:cNvSpPr/>
      </dsp:nvSpPr>
      <dsp:spPr>
        <a:xfrm>
          <a:off x="3797736" y="0"/>
          <a:ext cx="1660888" cy="42671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06441-29E9-47F3-A1FF-126588357A8D}">
      <dsp:nvSpPr>
        <dsp:cNvPr id="0" name=""/>
        <dsp:cNvSpPr/>
      </dsp:nvSpPr>
      <dsp:spPr>
        <a:xfrm>
          <a:off x="4240639" y="106680"/>
          <a:ext cx="1402527" cy="426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shuffle</a:t>
          </a:r>
          <a:endParaRPr lang="en-US" sz="1400" kern="1200" dirty="0"/>
        </a:p>
      </dsp:txBody>
      <dsp:txXfrm>
        <a:off x="4253137" y="119178"/>
        <a:ext cx="1377531" cy="401723"/>
      </dsp:txXfrm>
    </dsp:sp>
    <dsp:sp modelId="{6BD49F21-8FDA-494F-A3A1-A472910F578A}">
      <dsp:nvSpPr>
        <dsp:cNvPr id="0" name=""/>
        <dsp:cNvSpPr/>
      </dsp:nvSpPr>
      <dsp:spPr>
        <a:xfrm>
          <a:off x="5694839" y="0"/>
          <a:ext cx="1660888" cy="4267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B48CD-C555-4E9E-A70E-F2EA5055F7B3}">
      <dsp:nvSpPr>
        <dsp:cNvPr id="0" name=""/>
        <dsp:cNvSpPr/>
      </dsp:nvSpPr>
      <dsp:spPr>
        <a:xfrm>
          <a:off x="6137743" y="106679"/>
          <a:ext cx="1402527" cy="426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reduce</a:t>
          </a:r>
          <a:endParaRPr lang="en-US" sz="1400" kern="1200" dirty="0"/>
        </a:p>
      </dsp:txBody>
      <dsp:txXfrm>
        <a:off x="6150241" y="119177"/>
        <a:ext cx="1377531" cy="4017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454-13C3-4D87-8467-D8A1A6286104}">
      <dsp:nvSpPr>
        <dsp:cNvPr id="0" name=""/>
        <dsp:cNvSpPr/>
      </dsp:nvSpPr>
      <dsp:spPr>
        <a:xfrm>
          <a:off x="33396" y="0"/>
          <a:ext cx="837217" cy="8372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BBE4-ABBC-46F8-9738-69772E33BA1F}">
      <dsp:nvSpPr>
        <dsp:cNvPr id="0" name=""/>
        <dsp:cNvSpPr/>
      </dsp:nvSpPr>
      <dsp:spPr>
        <a:xfrm>
          <a:off x="112931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task1</a:t>
          </a:r>
          <a:endParaRPr lang="en-US" sz="800" kern="1200" dirty="0"/>
        </a:p>
      </dsp:txBody>
      <dsp:txXfrm>
        <a:off x="128870" y="95474"/>
        <a:ext cx="294636" cy="294636"/>
      </dsp:txXfrm>
    </dsp:sp>
    <dsp:sp modelId="{E3121977-9938-4550-A835-BD61321202E9}">
      <dsp:nvSpPr>
        <dsp:cNvPr id="0" name=""/>
        <dsp:cNvSpPr/>
      </dsp:nvSpPr>
      <dsp:spPr>
        <a:xfrm>
          <a:off x="464562" y="79535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task2</a:t>
          </a:r>
          <a:endParaRPr lang="en-US" sz="800" kern="1200" dirty="0"/>
        </a:p>
      </dsp:txBody>
      <dsp:txXfrm>
        <a:off x="480501" y="95474"/>
        <a:ext cx="294636" cy="294636"/>
      </dsp:txXfrm>
    </dsp:sp>
    <dsp:sp modelId="{C5C747AA-C91E-4244-A4E7-B010F9201A8E}">
      <dsp:nvSpPr>
        <dsp:cNvPr id="0" name=""/>
        <dsp:cNvSpPr/>
      </dsp:nvSpPr>
      <dsp:spPr>
        <a:xfrm>
          <a:off x="112931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task3</a:t>
          </a:r>
          <a:endParaRPr lang="en-US" sz="800" kern="1200" dirty="0"/>
        </a:p>
      </dsp:txBody>
      <dsp:txXfrm>
        <a:off x="128870" y="447105"/>
        <a:ext cx="294636" cy="294636"/>
      </dsp:txXfrm>
    </dsp:sp>
    <dsp:sp modelId="{A2687065-822C-47AB-B3FC-4508E52AA237}">
      <dsp:nvSpPr>
        <dsp:cNvPr id="0" name=""/>
        <dsp:cNvSpPr/>
      </dsp:nvSpPr>
      <dsp:spPr>
        <a:xfrm>
          <a:off x="464562" y="431166"/>
          <a:ext cx="326514" cy="326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tast4</a:t>
          </a:r>
          <a:endParaRPr lang="en-US" sz="800" kern="1200" dirty="0"/>
        </a:p>
      </dsp:txBody>
      <dsp:txXfrm>
        <a:off x="480501" y="447105"/>
        <a:ext cx="294636" cy="2946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6072-D988-4EF7-83A5-75E0869AECE6}">
      <dsp:nvSpPr>
        <dsp:cNvPr id="0" name=""/>
        <dsp:cNvSpPr/>
      </dsp:nvSpPr>
      <dsp:spPr>
        <a:xfrm rot="5400000">
          <a:off x="132392" y="227080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94611-DEC2-4CB1-AEAF-B4E29D859E31}">
      <dsp:nvSpPr>
        <dsp:cNvPr id="0" name=""/>
        <dsp:cNvSpPr/>
      </dsp:nvSpPr>
      <dsp:spPr>
        <a:xfrm>
          <a:off x="210914" y="402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</a:t>
          </a:r>
          <a:endParaRPr lang="en-US" sz="1000" kern="1200" dirty="0"/>
        </a:p>
      </dsp:txBody>
      <dsp:txXfrm>
        <a:off x="219222" y="8710"/>
        <a:ext cx="456164" cy="267052"/>
      </dsp:txXfrm>
    </dsp:sp>
    <dsp:sp modelId="{DF2DA428-D75E-42E1-B6DA-D1CCEDB56321}">
      <dsp:nvSpPr>
        <dsp:cNvPr id="0" name=""/>
        <dsp:cNvSpPr/>
      </dsp:nvSpPr>
      <dsp:spPr>
        <a:xfrm rot="5400000">
          <a:off x="132392" y="581665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568F9-179F-46DB-967D-E7B4B31EA3A8}">
      <dsp:nvSpPr>
        <dsp:cNvPr id="0" name=""/>
        <dsp:cNvSpPr/>
      </dsp:nvSpPr>
      <dsp:spPr>
        <a:xfrm>
          <a:off x="210914" y="354987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</a:t>
          </a:r>
          <a:endParaRPr lang="en-US" sz="1000" kern="1200" dirty="0"/>
        </a:p>
      </dsp:txBody>
      <dsp:txXfrm>
        <a:off x="219222" y="363295"/>
        <a:ext cx="456164" cy="267052"/>
      </dsp:txXfrm>
    </dsp:sp>
    <dsp:sp modelId="{7FF011D2-E7CE-47D7-A599-9DF658C89451}">
      <dsp:nvSpPr>
        <dsp:cNvPr id="0" name=""/>
        <dsp:cNvSpPr/>
      </dsp:nvSpPr>
      <dsp:spPr>
        <a:xfrm rot="5400000">
          <a:off x="132392" y="93625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57A94-BFD8-4927-9021-19445AB381D3}">
      <dsp:nvSpPr>
        <dsp:cNvPr id="0" name=""/>
        <dsp:cNvSpPr/>
      </dsp:nvSpPr>
      <dsp:spPr>
        <a:xfrm>
          <a:off x="210914" y="70957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Task3</a:t>
          </a:r>
          <a:endParaRPr lang="en-US" sz="1000" kern="1200" dirty="0"/>
        </a:p>
      </dsp:txBody>
      <dsp:txXfrm>
        <a:off x="219222" y="717881"/>
        <a:ext cx="456164" cy="267052"/>
      </dsp:txXfrm>
    </dsp:sp>
    <dsp:sp modelId="{8BD1D8E8-BA98-4986-823A-9E7D830E4753}">
      <dsp:nvSpPr>
        <dsp:cNvPr id="0" name=""/>
        <dsp:cNvSpPr/>
      </dsp:nvSpPr>
      <dsp:spPr>
        <a:xfrm rot="5400000">
          <a:off x="132392" y="1290836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3E64-4047-42B8-A1D8-04E751A51BAB}">
      <dsp:nvSpPr>
        <dsp:cNvPr id="0" name=""/>
        <dsp:cNvSpPr/>
      </dsp:nvSpPr>
      <dsp:spPr>
        <a:xfrm>
          <a:off x="210914" y="1064158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task4</a:t>
          </a:r>
          <a:endParaRPr lang="en-US" sz="1000" kern="1200" dirty="0"/>
        </a:p>
      </dsp:txBody>
      <dsp:txXfrm>
        <a:off x="219222" y="1072466"/>
        <a:ext cx="456164" cy="267052"/>
      </dsp:txXfrm>
    </dsp:sp>
    <dsp:sp modelId="{BC37373A-8311-42BB-BF3D-E12E2ADDB85F}">
      <dsp:nvSpPr>
        <dsp:cNvPr id="0" name=""/>
        <dsp:cNvSpPr/>
      </dsp:nvSpPr>
      <dsp:spPr>
        <a:xfrm rot="5400000">
          <a:off x="132392" y="164542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5969D-A840-40FF-B2AF-683429ECDDCC}">
      <dsp:nvSpPr>
        <dsp:cNvPr id="0" name=""/>
        <dsp:cNvSpPr/>
      </dsp:nvSpPr>
      <dsp:spPr>
        <a:xfrm>
          <a:off x="210914" y="141874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task5</a:t>
          </a:r>
          <a:endParaRPr lang="en-US" sz="1000" kern="1200" dirty="0"/>
        </a:p>
      </dsp:txBody>
      <dsp:txXfrm>
        <a:off x="219222" y="1427051"/>
        <a:ext cx="456164" cy="267052"/>
      </dsp:txXfrm>
    </dsp:sp>
    <dsp:sp modelId="{C325CE03-2A7C-492E-A029-704D447C9E0D}">
      <dsp:nvSpPr>
        <dsp:cNvPr id="0" name=""/>
        <dsp:cNvSpPr/>
      </dsp:nvSpPr>
      <dsp:spPr>
        <a:xfrm>
          <a:off x="309685" y="1822714"/>
          <a:ext cx="624583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B985E-8796-4B87-A2E9-3C7A8CB6C4B7}">
      <dsp:nvSpPr>
        <dsp:cNvPr id="0" name=""/>
        <dsp:cNvSpPr/>
      </dsp:nvSpPr>
      <dsp:spPr>
        <a:xfrm>
          <a:off x="210914" y="1773329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task6</a:t>
          </a:r>
          <a:endParaRPr lang="en-US" sz="1000" kern="1200" dirty="0"/>
        </a:p>
      </dsp:txBody>
      <dsp:txXfrm>
        <a:off x="219222" y="1781637"/>
        <a:ext cx="456164" cy="267052"/>
      </dsp:txXfrm>
    </dsp:sp>
    <dsp:sp modelId="{E0C385D8-A3FF-4FBC-9FEB-676952AF2563}">
      <dsp:nvSpPr>
        <dsp:cNvPr id="0" name=""/>
        <dsp:cNvSpPr/>
      </dsp:nvSpPr>
      <dsp:spPr>
        <a:xfrm rot="16200000">
          <a:off x="761190" y="164542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1857-B44B-4282-A0E5-C107D821F60E}">
      <dsp:nvSpPr>
        <dsp:cNvPr id="0" name=""/>
        <dsp:cNvSpPr/>
      </dsp:nvSpPr>
      <dsp:spPr>
        <a:xfrm>
          <a:off x="839712" y="1773329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task7</a:t>
          </a:r>
          <a:endParaRPr lang="en-US" sz="1000" kern="1200" dirty="0"/>
        </a:p>
      </dsp:txBody>
      <dsp:txXfrm>
        <a:off x="848020" y="1781637"/>
        <a:ext cx="456164" cy="267052"/>
      </dsp:txXfrm>
    </dsp:sp>
    <dsp:sp modelId="{0309F841-3798-47D8-9241-F47B72A7345F}">
      <dsp:nvSpPr>
        <dsp:cNvPr id="0" name=""/>
        <dsp:cNvSpPr/>
      </dsp:nvSpPr>
      <dsp:spPr>
        <a:xfrm rot="16200000">
          <a:off x="761190" y="1290836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646BF-0E90-49CE-9E64-B325AB305CB8}">
      <dsp:nvSpPr>
        <dsp:cNvPr id="0" name=""/>
        <dsp:cNvSpPr/>
      </dsp:nvSpPr>
      <dsp:spPr>
        <a:xfrm>
          <a:off x="839712" y="141874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task8</a:t>
          </a:r>
          <a:endParaRPr lang="en-US" sz="1000" kern="1200" dirty="0"/>
        </a:p>
      </dsp:txBody>
      <dsp:txXfrm>
        <a:off x="848020" y="1427051"/>
        <a:ext cx="456164" cy="267052"/>
      </dsp:txXfrm>
    </dsp:sp>
    <dsp:sp modelId="{127ECEAB-7015-409C-B2D6-117A2C3DA288}">
      <dsp:nvSpPr>
        <dsp:cNvPr id="0" name=""/>
        <dsp:cNvSpPr/>
      </dsp:nvSpPr>
      <dsp:spPr>
        <a:xfrm rot="16200000">
          <a:off x="761190" y="93625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48C64-89B4-44A6-AC0B-4931E89BC7DB}">
      <dsp:nvSpPr>
        <dsp:cNvPr id="0" name=""/>
        <dsp:cNvSpPr/>
      </dsp:nvSpPr>
      <dsp:spPr>
        <a:xfrm>
          <a:off x="839712" y="1064158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task9</a:t>
          </a:r>
          <a:endParaRPr lang="en-US" sz="1000" kern="1200" dirty="0"/>
        </a:p>
      </dsp:txBody>
      <dsp:txXfrm>
        <a:off x="848020" y="1072466"/>
        <a:ext cx="456164" cy="267052"/>
      </dsp:txXfrm>
    </dsp:sp>
    <dsp:sp modelId="{8F395D40-A639-4FE5-BE0E-686F4AD4A1D4}">
      <dsp:nvSpPr>
        <dsp:cNvPr id="0" name=""/>
        <dsp:cNvSpPr/>
      </dsp:nvSpPr>
      <dsp:spPr>
        <a:xfrm rot="16200000">
          <a:off x="761190" y="581665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BD1A9-946C-4B55-BEE8-100B8613641A}">
      <dsp:nvSpPr>
        <dsp:cNvPr id="0" name=""/>
        <dsp:cNvSpPr/>
      </dsp:nvSpPr>
      <dsp:spPr>
        <a:xfrm>
          <a:off x="839712" y="70957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task10</a:t>
          </a:r>
          <a:endParaRPr lang="en-US" sz="1000" kern="1200" dirty="0"/>
        </a:p>
      </dsp:txBody>
      <dsp:txXfrm>
        <a:off x="848020" y="717881"/>
        <a:ext cx="456164" cy="267052"/>
      </dsp:txXfrm>
    </dsp:sp>
    <dsp:sp modelId="{6FC4E896-8654-487E-A94C-503ABA2ED451}">
      <dsp:nvSpPr>
        <dsp:cNvPr id="0" name=""/>
        <dsp:cNvSpPr/>
      </dsp:nvSpPr>
      <dsp:spPr>
        <a:xfrm rot="16200000">
          <a:off x="761190" y="227080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52C10-F363-4A4D-B4F7-0901C75C3F4A}">
      <dsp:nvSpPr>
        <dsp:cNvPr id="0" name=""/>
        <dsp:cNvSpPr/>
      </dsp:nvSpPr>
      <dsp:spPr>
        <a:xfrm>
          <a:off x="839712" y="354987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Task11</a:t>
          </a:r>
          <a:endParaRPr lang="en-US" sz="1000" kern="1200" dirty="0"/>
        </a:p>
      </dsp:txBody>
      <dsp:txXfrm>
        <a:off x="848020" y="363295"/>
        <a:ext cx="456164" cy="267052"/>
      </dsp:txXfrm>
    </dsp:sp>
    <dsp:sp modelId="{D53AC798-B687-46D6-8B11-822AFEFF4E7D}">
      <dsp:nvSpPr>
        <dsp:cNvPr id="0" name=""/>
        <dsp:cNvSpPr/>
      </dsp:nvSpPr>
      <dsp:spPr>
        <a:xfrm>
          <a:off x="938483" y="49787"/>
          <a:ext cx="624583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5E94-96D6-41A9-AC5C-DFB299C5D557}">
      <dsp:nvSpPr>
        <dsp:cNvPr id="0" name=""/>
        <dsp:cNvSpPr/>
      </dsp:nvSpPr>
      <dsp:spPr>
        <a:xfrm>
          <a:off x="839712" y="402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Task12</a:t>
          </a:r>
          <a:endParaRPr lang="en-US" sz="1000" kern="1200" dirty="0"/>
        </a:p>
      </dsp:txBody>
      <dsp:txXfrm>
        <a:off x="848020" y="8710"/>
        <a:ext cx="456164" cy="267052"/>
      </dsp:txXfrm>
    </dsp:sp>
    <dsp:sp modelId="{194A33A5-00AE-4210-AB06-CDC06A5BC989}">
      <dsp:nvSpPr>
        <dsp:cNvPr id="0" name=""/>
        <dsp:cNvSpPr/>
      </dsp:nvSpPr>
      <dsp:spPr>
        <a:xfrm rot="5400000">
          <a:off x="1389988" y="227080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166D7-30D5-4B99-9F2B-D28ECE586857}">
      <dsp:nvSpPr>
        <dsp:cNvPr id="0" name=""/>
        <dsp:cNvSpPr/>
      </dsp:nvSpPr>
      <dsp:spPr>
        <a:xfrm>
          <a:off x="1468511" y="402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Task13</a:t>
          </a:r>
          <a:endParaRPr lang="en-US" sz="1000" kern="1200" dirty="0"/>
        </a:p>
      </dsp:txBody>
      <dsp:txXfrm>
        <a:off x="1476819" y="8710"/>
        <a:ext cx="456164" cy="267052"/>
      </dsp:txXfrm>
    </dsp:sp>
    <dsp:sp modelId="{EB5E318D-6559-4706-A2F3-BBA2400A5654}">
      <dsp:nvSpPr>
        <dsp:cNvPr id="0" name=""/>
        <dsp:cNvSpPr/>
      </dsp:nvSpPr>
      <dsp:spPr>
        <a:xfrm rot="5400000">
          <a:off x="1389988" y="581665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F3AC8-F300-4A06-990A-606FFDEBC84E}">
      <dsp:nvSpPr>
        <dsp:cNvPr id="0" name=""/>
        <dsp:cNvSpPr/>
      </dsp:nvSpPr>
      <dsp:spPr>
        <a:xfrm>
          <a:off x="1468511" y="354987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Task14</a:t>
          </a:r>
          <a:endParaRPr lang="en-US" sz="1000" kern="1200" dirty="0"/>
        </a:p>
      </dsp:txBody>
      <dsp:txXfrm>
        <a:off x="1476819" y="363295"/>
        <a:ext cx="456164" cy="267052"/>
      </dsp:txXfrm>
    </dsp:sp>
    <dsp:sp modelId="{91AD3433-0A35-4D57-A6FA-8ACF8F0E2C34}">
      <dsp:nvSpPr>
        <dsp:cNvPr id="0" name=""/>
        <dsp:cNvSpPr/>
      </dsp:nvSpPr>
      <dsp:spPr>
        <a:xfrm rot="5400000">
          <a:off x="1389988" y="93625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7E2CC-B77C-4FD4-8F32-877B79F8E4F5}">
      <dsp:nvSpPr>
        <dsp:cNvPr id="0" name=""/>
        <dsp:cNvSpPr/>
      </dsp:nvSpPr>
      <dsp:spPr>
        <a:xfrm>
          <a:off x="1468511" y="70957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Task15</a:t>
          </a:r>
          <a:endParaRPr lang="en-US" sz="1000" kern="1200" dirty="0"/>
        </a:p>
      </dsp:txBody>
      <dsp:txXfrm>
        <a:off x="1476819" y="717881"/>
        <a:ext cx="456164" cy="267052"/>
      </dsp:txXfrm>
    </dsp:sp>
    <dsp:sp modelId="{F4577675-2EEF-4E85-9DD6-18709DC6F45D}">
      <dsp:nvSpPr>
        <dsp:cNvPr id="0" name=""/>
        <dsp:cNvSpPr/>
      </dsp:nvSpPr>
      <dsp:spPr>
        <a:xfrm rot="5400000">
          <a:off x="1389988" y="1290836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5B53-3978-4DEB-980A-F09A497F9DBF}">
      <dsp:nvSpPr>
        <dsp:cNvPr id="0" name=""/>
        <dsp:cNvSpPr/>
      </dsp:nvSpPr>
      <dsp:spPr>
        <a:xfrm>
          <a:off x="1468511" y="1064158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Task16</a:t>
          </a:r>
          <a:endParaRPr lang="en-US" sz="1000" kern="1200" dirty="0"/>
        </a:p>
      </dsp:txBody>
      <dsp:txXfrm>
        <a:off x="1476819" y="1072466"/>
        <a:ext cx="456164" cy="267052"/>
      </dsp:txXfrm>
    </dsp:sp>
    <dsp:sp modelId="{49CE20B6-EE6B-4EF7-B04E-E82850D551A0}">
      <dsp:nvSpPr>
        <dsp:cNvPr id="0" name=""/>
        <dsp:cNvSpPr/>
      </dsp:nvSpPr>
      <dsp:spPr>
        <a:xfrm rot="5400000">
          <a:off x="1389988" y="164542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F205E-DAD0-4C69-AFDA-9E3CB4751247}">
      <dsp:nvSpPr>
        <dsp:cNvPr id="0" name=""/>
        <dsp:cNvSpPr/>
      </dsp:nvSpPr>
      <dsp:spPr>
        <a:xfrm>
          <a:off x="1468511" y="141874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Task17</a:t>
          </a:r>
          <a:endParaRPr lang="en-US" sz="1000" kern="1200" dirty="0"/>
        </a:p>
      </dsp:txBody>
      <dsp:txXfrm>
        <a:off x="1476819" y="1427051"/>
        <a:ext cx="456164" cy="267052"/>
      </dsp:txXfrm>
    </dsp:sp>
    <dsp:sp modelId="{8C44579F-CF64-4320-9844-AC417499745B}">
      <dsp:nvSpPr>
        <dsp:cNvPr id="0" name=""/>
        <dsp:cNvSpPr/>
      </dsp:nvSpPr>
      <dsp:spPr>
        <a:xfrm>
          <a:off x="1567281" y="1822714"/>
          <a:ext cx="624583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8FCA2-9CD9-499E-A905-4D53755E1452}">
      <dsp:nvSpPr>
        <dsp:cNvPr id="0" name=""/>
        <dsp:cNvSpPr/>
      </dsp:nvSpPr>
      <dsp:spPr>
        <a:xfrm>
          <a:off x="1468511" y="1773329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Task18</a:t>
          </a:r>
          <a:endParaRPr lang="en-US" sz="1000" kern="1200" dirty="0"/>
        </a:p>
      </dsp:txBody>
      <dsp:txXfrm>
        <a:off x="1476819" y="1781637"/>
        <a:ext cx="456164" cy="267052"/>
      </dsp:txXfrm>
    </dsp:sp>
    <dsp:sp modelId="{9365588D-B5C0-42C7-8AE4-82C502999009}">
      <dsp:nvSpPr>
        <dsp:cNvPr id="0" name=""/>
        <dsp:cNvSpPr/>
      </dsp:nvSpPr>
      <dsp:spPr>
        <a:xfrm rot="16200000">
          <a:off x="2018787" y="164542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FAD0C-FB2B-48F9-A4D1-3815EB719107}">
      <dsp:nvSpPr>
        <dsp:cNvPr id="0" name=""/>
        <dsp:cNvSpPr/>
      </dsp:nvSpPr>
      <dsp:spPr>
        <a:xfrm>
          <a:off x="2097309" y="1773329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Task19</a:t>
          </a:r>
          <a:endParaRPr lang="en-US" sz="1000" kern="1200" dirty="0"/>
        </a:p>
      </dsp:txBody>
      <dsp:txXfrm>
        <a:off x="2105617" y="1781637"/>
        <a:ext cx="456164" cy="267052"/>
      </dsp:txXfrm>
    </dsp:sp>
    <dsp:sp modelId="{E613CF6B-2077-40E3-9BA7-6FCCD12F1BDB}">
      <dsp:nvSpPr>
        <dsp:cNvPr id="0" name=""/>
        <dsp:cNvSpPr/>
      </dsp:nvSpPr>
      <dsp:spPr>
        <a:xfrm rot="16200000">
          <a:off x="2018787" y="1290836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97702-F388-4973-8699-6A9F9A553545}">
      <dsp:nvSpPr>
        <dsp:cNvPr id="0" name=""/>
        <dsp:cNvSpPr/>
      </dsp:nvSpPr>
      <dsp:spPr>
        <a:xfrm>
          <a:off x="2097309" y="141874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Task20</a:t>
          </a:r>
          <a:endParaRPr lang="en-US" sz="1000" kern="1200" dirty="0"/>
        </a:p>
      </dsp:txBody>
      <dsp:txXfrm>
        <a:off x="2105617" y="1427051"/>
        <a:ext cx="456164" cy="267052"/>
      </dsp:txXfrm>
    </dsp:sp>
    <dsp:sp modelId="{9E1446E1-4335-4D50-A314-FEB8D0D09606}">
      <dsp:nvSpPr>
        <dsp:cNvPr id="0" name=""/>
        <dsp:cNvSpPr/>
      </dsp:nvSpPr>
      <dsp:spPr>
        <a:xfrm rot="16200000">
          <a:off x="2018787" y="93625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C303-9467-4E92-8254-5840202C8D99}">
      <dsp:nvSpPr>
        <dsp:cNvPr id="0" name=""/>
        <dsp:cNvSpPr/>
      </dsp:nvSpPr>
      <dsp:spPr>
        <a:xfrm>
          <a:off x="2097309" y="1064158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Task21</a:t>
          </a:r>
          <a:endParaRPr lang="en-US" sz="1000" kern="1200" dirty="0"/>
        </a:p>
      </dsp:txBody>
      <dsp:txXfrm>
        <a:off x="2105617" y="1072466"/>
        <a:ext cx="456164" cy="267052"/>
      </dsp:txXfrm>
    </dsp:sp>
    <dsp:sp modelId="{E8D79B91-AFB2-4746-9616-5025FF6F3B15}">
      <dsp:nvSpPr>
        <dsp:cNvPr id="0" name=""/>
        <dsp:cNvSpPr/>
      </dsp:nvSpPr>
      <dsp:spPr>
        <a:xfrm rot="16200000">
          <a:off x="2018787" y="581665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B240A-7683-4787-8CCF-7B24B2E9E782}">
      <dsp:nvSpPr>
        <dsp:cNvPr id="0" name=""/>
        <dsp:cNvSpPr/>
      </dsp:nvSpPr>
      <dsp:spPr>
        <a:xfrm>
          <a:off x="2097309" y="70957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Task22</a:t>
          </a:r>
          <a:endParaRPr lang="en-US" sz="1000" kern="1200" dirty="0"/>
        </a:p>
      </dsp:txBody>
      <dsp:txXfrm>
        <a:off x="2105617" y="717881"/>
        <a:ext cx="456164" cy="267052"/>
      </dsp:txXfrm>
    </dsp:sp>
    <dsp:sp modelId="{1020A5C7-DC14-42DB-A20A-ED6024BE78DE}">
      <dsp:nvSpPr>
        <dsp:cNvPr id="0" name=""/>
        <dsp:cNvSpPr/>
      </dsp:nvSpPr>
      <dsp:spPr>
        <a:xfrm rot="16200000">
          <a:off x="2018787" y="227080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528D3-26BA-40C7-8AFC-F38F9EBA131B}">
      <dsp:nvSpPr>
        <dsp:cNvPr id="0" name=""/>
        <dsp:cNvSpPr/>
      </dsp:nvSpPr>
      <dsp:spPr>
        <a:xfrm>
          <a:off x="2097309" y="354987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Task23</a:t>
          </a:r>
          <a:endParaRPr lang="en-US" sz="1000" kern="1200" dirty="0"/>
        </a:p>
      </dsp:txBody>
      <dsp:txXfrm>
        <a:off x="2105617" y="363295"/>
        <a:ext cx="456164" cy="267052"/>
      </dsp:txXfrm>
    </dsp:sp>
    <dsp:sp modelId="{E5C6C6D8-DE1A-4BE7-B3D8-BA9A0129539D}">
      <dsp:nvSpPr>
        <dsp:cNvPr id="0" name=""/>
        <dsp:cNvSpPr/>
      </dsp:nvSpPr>
      <dsp:spPr>
        <a:xfrm>
          <a:off x="2196079" y="49787"/>
          <a:ext cx="624583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F3E39-182F-4E73-815F-3BF4AB7CD3D7}">
      <dsp:nvSpPr>
        <dsp:cNvPr id="0" name=""/>
        <dsp:cNvSpPr/>
      </dsp:nvSpPr>
      <dsp:spPr>
        <a:xfrm>
          <a:off x="2097309" y="402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Task24</a:t>
          </a:r>
          <a:endParaRPr lang="en-US" sz="1000" kern="1200" dirty="0"/>
        </a:p>
      </dsp:txBody>
      <dsp:txXfrm>
        <a:off x="2105617" y="8710"/>
        <a:ext cx="456164" cy="267052"/>
      </dsp:txXfrm>
    </dsp:sp>
    <dsp:sp modelId="{C78BBE1C-AFAB-4DDD-BE99-9BFF5383A66F}">
      <dsp:nvSpPr>
        <dsp:cNvPr id="0" name=""/>
        <dsp:cNvSpPr/>
      </dsp:nvSpPr>
      <dsp:spPr>
        <a:xfrm rot="5400000">
          <a:off x="2647585" y="227080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CD20-2BDA-4E73-81E5-5555915AA9BF}">
      <dsp:nvSpPr>
        <dsp:cNvPr id="0" name=""/>
        <dsp:cNvSpPr/>
      </dsp:nvSpPr>
      <dsp:spPr>
        <a:xfrm>
          <a:off x="2726107" y="402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Task25</a:t>
          </a:r>
          <a:endParaRPr lang="en-US" sz="1000" kern="1200" dirty="0"/>
        </a:p>
      </dsp:txBody>
      <dsp:txXfrm>
        <a:off x="2734415" y="8710"/>
        <a:ext cx="456164" cy="267052"/>
      </dsp:txXfrm>
    </dsp:sp>
    <dsp:sp modelId="{B0832BE1-3D00-403B-B291-C3033AFA5C4E}">
      <dsp:nvSpPr>
        <dsp:cNvPr id="0" name=""/>
        <dsp:cNvSpPr/>
      </dsp:nvSpPr>
      <dsp:spPr>
        <a:xfrm rot="5400000">
          <a:off x="2647585" y="581665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3289C-8EAF-40FC-A04A-D0F1526CCFE5}">
      <dsp:nvSpPr>
        <dsp:cNvPr id="0" name=""/>
        <dsp:cNvSpPr/>
      </dsp:nvSpPr>
      <dsp:spPr>
        <a:xfrm>
          <a:off x="2726107" y="354987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Task26</a:t>
          </a:r>
          <a:endParaRPr lang="en-US" sz="1000" kern="1200" dirty="0"/>
        </a:p>
      </dsp:txBody>
      <dsp:txXfrm>
        <a:off x="2734415" y="363295"/>
        <a:ext cx="456164" cy="267052"/>
      </dsp:txXfrm>
    </dsp:sp>
    <dsp:sp modelId="{930E2663-3016-4DC6-B8C4-99C23E569DB4}">
      <dsp:nvSpPr>
        <dsp:cNvPr id="0" name=""/>
        <dsp:cNvSpPr/>
      </dsp:nvSpPr>
      <dsp:spPr>
        <a:xfrm rot="5400000">
          <a:off x="2647585" y="93625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91C67-1CAB-4D47-B9A5-94C38AFD62CB}">
      <dsp:nvSpPr>
        <dsp:cNvPr id="0" name=""/>
        <dsp:cNvSpPr/>
      </dsp:nvSpPr>
      <dsp:spPr>
        <a:xfrm>
          <a:off x="2726107" y="70957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Task27</a:t>
          </a:r>
          <a:endParaRPr lang="en-US" sz="1000" kern="1200" dirty="0"/>
        </a:p>
      </dsp:txBody>
      <dsp:txXfrm>
        <a:off x="2734415" y="717881"/>
        <a:ext cx="456164" cy="267052"/>
      </dsp:txXfrm>
    </dsp:sp>
    <dsp:sp modelId="{B8EB661D-4AD5-4FE1-BBFD-0727F79D94A4}">
      <dsp:nvSpPr>
        <dsp:cNvPr id="0" name=""/>
        <dsp:cNvSpPr/>
      </dsp:nvSpPr>
      <dsp:spPr>
        <a:xfrm rot="5400000">
          <a:off x="2647585" y="1290836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D110B-D808-4ACC-9549-1D56D250D7B7}">
      <dsp:nvSpPr>
        <dsp:cNvPr id="0" name=""/>
        <dsp:cNvSpPr/>
      </dsp:nvSpPr>
      <dsp:spPr>
        <a:xfrm>
          <a:off x="2726107" y="1064158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Task28</a:t>
          </a:r>
          <a:endParaRPr lang="en-US" sz="1000" kern="1200" dirty="0"/>
        </a:p>
      </dsp:txBody>
      <dsp:txXfrm>
        <a:off x="2734415" y="1072466"/>
        <a:ext cx="456164" cy="267052"/>
      </dsp:txXfrm>
    </dsp:sp>
    <dsp:sp modelId="{491E627A-8404-4135-90F3-3C921F784E13}">
      <dsp:nvSpPr>
        <dsp:cNvPr id="0" name=""/>
        <dsp:cNvSpPr/>
      </dsp:nvSpPr>
      <dsp:spPr>
        <a:xfrm rot="5400000">
          <a:off x="2647585" y="164542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282B3-9EC9-44C7-A0F0-2C8364783BF0}">
      <dsp:nvSpPr>
        <dsp:cNvPr id="0" name=""/>
        <dsp:cNvSpPr/>
      </dsp:nvSpPr>
      <dsp:spPr>
        <a:xfrm>
          <a:off x="2726107" y="141874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Task29</a:t>
          </a:r>
          <a:endParaRPr lang="en-US" sz="1000" kern="1200" dirty="0"/>
        </a:p>
      </dsp:txBody>
      <dsp:txXfrm>
        <a:off x="2734415" y="1427051"/>
        <a:ext cx="456164" cy="267052"/>
      </dsp:txXfrm>
    </dsp:sp>
    <dsp:sp modelId="{80B2D36F-050C-4E6F-859F-88B10B31A8B3}">
      <dsp:nvSpPr>
        <dsp:cNvPr id="0" name=""/>
        <dsp:cNvSpPr/>
      </dsp:nvSpPr>
      <dsp:spPr>
        <a:xfrm>
          <a:off x="2824877" y="1822714"/>
          <a:ext cx="624583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CA5A-3B5B-4D33-8884-6172A6F825CB}">
      <dsp:nvSpPr>
        <dsp:cNvPr id="0" name=""/>
        <dsp:cNvSpPr/>
      </dsp:nvSpPr>
      <dsp:spPr>
        <a:xfrm>
          <a:off x="2726107" y="1773329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Task30</a:t>
          </a:r>
          <a:endParaRPr lang="en-US" sz="1000" kern="1200" dirty="0"/>
        </a:p>
      </dsp:txBody>
      <dsp:txXfrm>
        <a:off x="2734415" y="1781637"/>
        <a:ext cx="456164" cy="267052"/>
      </dsp:txXfrm>
    </dsp:sp>
    <dsp:sp modelId="{20FCA8A8-0B46-4FB2-88B7-E9AC7E37A25E}">
      <dsp:nvSpPr>
        <dsp:cNvPr id="0" name=""/>
        <dsp:cNvSpPr/>
      </dsp:nvSpPr>
      <dsp:spPr>
        <a:xfrm rot="16200000">
          <a:off x="3276383" y="1645421"/>
          <a:ext cx="350371" cy="425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EE343-24DE-4325-84E2-C4FB3CE6D21D}">
      <dsp:nvSpPr>
        <dsp:cNvPr id="0" name=""/>
        <dsp:cNvSpPr/>
      </dsp:nvSpPr>
      <dsp:spPr>
        <a:xfrm>
          <a:off x="3354905" y="1773329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Task31</a:t>
          </a:r>
          <a:endParaRPr lang="en-US" sz="1000" kern="1200" dirty="0"/>
        </a:p>
      </dsp:txBody>
      <dsp:txXfrm>
        <a:off x="3363213" y="1781637"/>
        <a:ext cx="456164" cy="267052"/>
      </dsp:txXfrm>
    </dsp:sp>
    <dsp:sp modelId="{E752ECFA-DD17-4566-8277-831E8578DC1B}">
      <dsp:nvSpPr>
        <dsp:cNvPr id="0" name=""/>
        <dsp:cNvSpPr/>
      </dsp:nvSpPr>
      <dsp:spPr>
        <a:xfrm>
          <a:off x="3354905" y="1418743"/>
          <a:ext cx="472780" cy="283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Task32</a:t>
          </a:r>
          <a:endParaRPr lang="en-US" sz="1000" kern="1200" dirty="0"/>
        </a:p>
      </dsp:txBody>
      <dsp:txXfrm>
        <a:off x="3363213" y="1427051"/>
        <a:ext cx="456164" cy="2670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38235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CPU core#0</a:t>
          </a:r>
          <a:endParaRPr lang="en-US" sz="1050" kern="1200" dirty="0"/>
        </a:p>
      </dsp:txBody>
      <dsp:txXfrm>
        <a:off x="7244" y="45333"/>
        <a:ext cx="592247" cy="2281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F314-38C9-4092-86AB-7802B5FA0CB2}">
      <dsp:nvSpPr>
        <dsp:cNvPr id="0" name=""/>
        <dsp:cNvSpPr/>
      </dsp:nvSpPr>
      <dsp:spPr>
        <a:xfrm>
          <a:off x="146" y="27257"/>
          <a:ext cx="606443" cy="242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CPU core#0</a:t>
          </a:r>
          <a:endParaRPr lang="en-US" sz="1050" kern="1200" dirty="0"/>
        </a:p>
      </dsp:txBody>
      <dsp:txXfrm>
        <a:off x="7244" y="34355"/>
        <a:ext cx="592247" cy="22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C7E303-E3D6-44DE-AC77-FDFC2DFF0008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7C11C78-E855-4668-9404-E1AEC8731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3A34-B20B-451B-B175-FE094DA890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11C78-E855-4668-9404-E1AEC87315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Multiplication, sequential,</a:t>
            </a:r>
            <a:r>
              <a:rPr lang="en-US" baseline="0" dirty="0" smtClean="0"/>
              <a:t> threads, </a:t>
            </a:r>
            <a:r>
              <a:rPr lang="en-US" baseline="0" dirty="0" err="1" smtClean="0"/>
              <a:t>multinodes</a:t>
            </a:r>
            <a:r>
              <a:rPr lang="en-US" baseline="0" dirty="0" smtClean="0"/>
              <a:t>, OpenMPI, DryadLINQ provide unified data model based on LINQ and .NET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8D8FE-46AE-4A65-B6E2-77487D5DE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3A34-B20B-451B-B175-FE094DA890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provide the fault tolerance, users</a:t>
            </a:r>
            <a:r>
              <a:rPr lang="en-US" baseline="0" dirty="0" smtClean="0"/>
              <a:t> has to handle the parallelism details between CUDA OpenMP, and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E4207-53AB-4565-A2BB-5D4DB4623C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8.xml"/><Relationship Id="rId21" Type="http://schemas.microsoft.com/office/2007/relationships/diagramDrawing" Target="../diagrams/drawing7.xml"/><Relationship Id="rId42" Type="http://schemas.openxmlformats.org/officeDocument/2006/relationships/diagramData" Target="../diagrams/data12.xml"/><Relationship Id="rId47" Type="http://schemas.openxmlformats.org/officeDocument/2006/relationships/diagramData" Target="../diagrams/data13.xml"/><Relationship Id="rId63" Type="http://schemas.openxmlformats.org/officeDocument/2006/relationships/diagramLayout" Target="../diagrams/layout16.xml"/><Relationship Id="rId68" Type="http://schemas.openxmlformats.org/officeDocument/2006/relationships/diagramLayout" Target="../diagrams/layout17.xml"/><Relationship Id="rId84" Type="http://schemas.openxmlformats.org/officeDocument/2006/relationships/diagramQuickStyle" Target="../diagrams/quickStyle20.xml"/><Relationship Id="rId89" Type="http://schemas.openxmlformats.org/officeDocument/2006/relationships/diagramQuickStyle" Target="../diagrams/quickStyle21.xml"/><Relationship Id="rId16" Type="http://schemas.microsoft.com/office/2007/relationships/diagramDrawing" Target="../diagrams/drawing6.xml"/><Relationship Id="rId11" Type="http://schemas.microsoft.com/office/2007/relationships/diagramDrawing" Target="../diagrams/drawing5.xml"/><Relationship Id="rId32" Type="http://schemas.openxmlformats.org/officeDocument/2006/relationships/diagramData" Target="../diagrams/data10.xml"/><Relationship Id="rId37" Type="http://schemas.openxmlformats.org/officeDocument/2006/relationships/diagramData" Target="../diagrams/data11.xml"/><Relationship Id="rId53" Type="http://schemas.openxmlformats.org/officeDocument/2006/relationships/diagramLayout" Target="../diagrams/layout14.xml"/><Relationship Id="rId58" Type="http://schemas.openxmlformats.org/officeDocument/2006/relationships/diagramLayout" Target="../diagrams/layout15.xml"/><Relationship Id="rId74" Type="http://schemas.openxmlformats.org/officeDocument/2006/relationships/diagramQuickStyle" Target="../diagrams/quickStyle18.xml"/><Relationship Id="rId79" Type="http://schemas.openxmlformats.org/officeDocument/2006/relationships/diagramQuickStyle" Target="../diagrams/quickStyle19.xml"/><Relationship Id="rId5" Type="http://schemas.openxmlformats.org/officeDocument/2006/relationships/diagramColors" Target="../diagrams/colors4.xml"/><Relationship Id="rId90" Type="http://schemas.openxmlformats.org/officeDocument/2006/relationships/diagramColors" Target="../diagrams/colors21.xml"/><Relationship Id="rId95" Type="http://schemas.openxmlformats.org/officeDocument/2006/relationships/diagramColors" Target="../diagrams/colors22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43" Type="http://schemas.openxmlformats.org/officeDocument/2006/relationships/diagramLayout" Target="../diagrams/layout12.xml"/><Relationship Id="rId48" Type="http://schemas.openxmlformats.org/officeDocument/2006/relationships/diagramLayout" Target="../diagrams/layout13.xml"/><Relationship Id="rId64" Type="http://schemas.openxmlformats.org/officeDocument/2006/relationships/diagramQuickStyle" Target="../diagrams/quickStyle16.xml"/><Relationship Id="rId69" Type="http://schemas.openxmlformats.org/officeDocument/2006/relationships/diagramQuickStyle" Target="../diagrams/quickStyle17.xml"/><Relationship Id="rId8" Type="http://schemas.openxmlformats.org/officeDocument/2006/relationships/diagramLayout" Target="../diagrams/layout5.xml"/><Relationship Id="rId51" Type="http://schemas.microsoft.com/office/2007/relationships/diagramDrawing" Target="../diagrams/drawing13.xml"/><Relationship Id="rId72" Type="http://schemas.openxmlformats.org/officeDocument/2006/relationships/diagramData" Target="../diagrams/data18.xml"/><Relationship Id="rId80" Type="http://schemas.openxmlformats.org/officeDocument/2006/relationships/diagramColors" Target="../diagrams/colors19.xml"/><Relationship Id="rId85" Type="http://schemas.openxmlformats.org/officeDocument/2006/relationships/diagramColors" Target="../diagrams/colors20.xml"/><Relationship Id="rId93" Type="http://schemas.openxmlformats.org/officeDocument/2006/relationships/diagramLayout" Target="../diagrams/layout22.xml"/><Relationship Id="rId3" Type="http://schemas.openxmlformats.org/officeDocument/2006/relationships/diagramLayout" Target="../diagrams/layout4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38" Type="http://schemas.openxmlformats.org/officeDocument/2006/relationships/diagramLayout" Target="../diagrams/layout11.xml"/><Relationship Id="rId46" Type="http://schemas.microsoft.com/office/2007/relationships/diagramDrawing" Target="../diagrams/drawing12.xml"/><Relationship Id="rId59" Type="http://schemas.openxmlformats.org/officeDocument/2006/relationships/diagramQuickStyle" Target="../diagrams/quickStyle15.xml"/><Relationship Id="rId67" Type="http://schemas.openxmlformats.org/officeDocument/2006/relationships/diagramData" Target="../diagrams/data17.xml"/><Relationship Id="rId20" Type="http://schemas.openxmlformats.org/officeDocument/2006/relationships/diagramColors" Target="../diagrams/colors7.xml"/><Relationship Id="rId41" Type="http://schemas.microsoft.com/office/2007/relationships/diagramDrawing" Target="../diagrams/drawing11.xml"/><Relationship Id="rId54" Type="http://schemas.openxmlformats.org/officeDocument/2006/relationships/diagramQuickStyle" Target="../diagrams/quickStyle14.xml"/><Relationship Id="rId62" Type="http://schemas.openxmlformats.org/officeDocument/2006/relationships/diagramData" Target="../diagrams/data16.xml"/><Relationship Id="rId70" Type="http://schemas.openxmlformats.org/officeDocument/2006/relationships/diagramColors" Target="../diagrams/colors17.xml"/><Relationship Id="rId75" Type="http://schemas.openxmlformats.org/officeDocument/2006/relationships/diagramColors" Target="../diagrams/colors18.xml"/><Relationship Id="rId83" Type="http://schemas.openxmlformats.org/officeDocument/2006/relationships/diagramLayout" Target="../diagrams/layout20.xml"/><Relationship Id="rId88" Type="http://schemas.openxmlformats.org/officeDocument/2006/relationships/diagramLayout" Target="../diagrams/layout21.xml"/><Relationship Id="rId91" Type="http://schemas.microsoft.com/office/2007/relationships/diagramDrawing" Target="../diagrams/drawing21.xml"/><Relationship Id="rId96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49" Type="http://schemas.openxmlformats.org/officeDocument/2006/relationships/diagramQuickStyle" Target="../diagrams/quickStyle13.xml"/><Relationship Id="rId57" Type="http://schemas.openxmlformats.org/officeDocument/2006/relationships/diagramData" Target="../diagrams/data15.xml"/><Relationship Id="rId10" Type="http://schemas.openxmlformats.org/officeDocument/2006/relationships/diagramColors" Target="../diagrams/colors5.xml"/><Relationship Id="rId31" Type="http://schemas.microsoft.com/office/2007/relationships/diagramDrawing" Target="../diagrams/drawing9.xml"/><Relationship Id="rId44" Type="http://schemas.openxmlformats.org/officeDocument/2006/relationships/diagramQuickStyle" Target="../diagrams/quickStyle12.xml"/><Relationship Id="rId52" Type="http://schemas.openxmlformats.org/officeDocument/2006/relationships/diagramData" Target="../diagrams/data14.xml"/><Relationship Id="rId60" Type="http://schemas.openxmlformats.org/officeDocument/2006/relationships/diagramColors" Target="../diagrams/colors15.xml"/><Relationship Id="rId65" Type="http://schemas.openxmlformats.org/officeDocument/2006/relationships/diagramColors" Target="../diagrams/colors16.xml"/><Relationship Id="rId73" Type="http://schemas.openxmlformats.org/officeDocument/2006/relationships/diagramLayout" Target="../diagrams/layout18.xml"/><Relationship Id="rId78" Type="http://schemas.openxmlformats.org/officeDocument/2006/relationships/diagramLayout" Target="../diagrams/layout19.xml"/><Relationship Id="rId81" Type="http://schemas.microsoft.com/office/2007/relationships/diagramDrawing" Target="../diagrams/drawing19.xml"/><Relationship Id="rId86" Type="http://schemas.microsoft.com/office/2007/relationships/diagramDrawing" Target="../diagrams/drawing20.xml"/><Relationship Id="rId94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9" Type="http://schemas.openxmlformats.org/officeDocument/2006/relationships/diagramQuickStyle" Target="../diagrams/quickStyle11.xml"/><Relationship Id="rId34" Type="http://schemas.openxmlformats.org/officeDocument/2006/relationships/diagramQuickStyle" Target="../diagrams/quickStyle10.xml"/><Relationship Id="rId50" Type="http://schemas.openxmlformats.org/officeDocument/2006/relationships/diagramColors" Target="../diagrams/colors13.xml"/><Relationship Id="rId55" Type="http://schemas.openxmlformats.org/officeDocument/2006/relationships/diagramColors" Target="../diagrams/colors14.xml"/><Relationship Id="rId76" Type="http://schemas.microsoft.com/office/2007/relationships/diagramDrawing" Target="../diagrams/drawing18.xml"/><Relationship Id="rId7" Type="http://schemas.openxmlformats.org/officeDocument/2006/relationships/diagramData" Target="../diagrams/data5.xml"/><Relationship Id="rId71" Type="http://schemas.microsoft.com/office/2007/relationships/diagramDrawing" Target="../diagrams/drawing17.xml"/><Relationship Id="rId92" Type="http://schemas.openxmlformats.org/officeDocument/2006/relationships/diagramData" Target="../diagrams/data22.xml"/><Relationship Id="rId2" Type="http://schemas.openxmlformats.org/officeDocument/2006/relationships/diagramData" Target="../diagrams/data4.xml"/><Relationship Id="rId29" Type="http://schemas.openxmlformats.org/officeDocument/2006/relationships/diagramQuickStyle" Target="../diagrams/quickStyle9.xml"/><Relationship Id="rId24" Type="http://schemas.openxmlformats.org/officeDocument/2006/relationships/diagramQuickStyle" Target="../diagrams/quickStyle8.xml"/><Relationship Id="rId40" Type="http://schemas.openxmlformats.org/officeDocument/2006/relationships/diagramColors" Target="../diagrams/colors11.xml"/><Relationship Id="rId45" Type="http://schemas.openxmlformats.org/officeDocument/2006/relationships/diagramColors" Target="../diagrams/colors12.xml"/><Relationship Id="rId66" Type="http://schemas.microsoft.com/office/2007/relationships/diagramDrawing" Target="../diagrams/drawing16.xml"/><Relationship Id="rId87" Type="http://schemas.openxmlformats.org/officeDocument/2006/relationships/diagramData" Target="../diagrams/data21.xml"/><Relationship Id="rId61" Type="http://schemas.microsoft.com/office/2007/relationships/diagramDrawing" Target="../diagrams/drawing15.xml"/><Relationship Id="rId82" Type="http://schemas.openxmlformats.org/officeDocument/2006/relationships/diagramData" Target="../diagrams/data20.xml"/><Relationship Id="rId1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6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56" Type="http://schemas.microsoft.com/office/2007/relationships/diagramDrawing" Target="../diagrams/drawing14.xml"/><Relationship Id="rId77" Type="http://schemas.openxmlformats.org/officeDocument/2006/relationships/diagramData" Target="../diagrams/data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Layout" Target="../diagrams/layout28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microsoft.com/office/2007/relationships/diagramDrawing" Target="../diagrams/drawing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diagramData" Target="../diagrams/data28.xml"/><Relationship Id="rId30" Type="http://schemas.openxmlformats.org/officeDocument/2006/relationships/diagramColors" Target="../diagrams/colors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1.xml"/><Relationship Id="rId18" Type="http://schemas.openxmlformats.org/officeDocument/2006/relationships/diagramLayout" Target="../diagrams/layout32.xml"/><Relationship Id="rId26" Type="http://schemas.microsoft.com/office/2007/relationships/diagramDrawing" Target="../diagrams/drawing33.xml"/><Relationship Id="rId39" Type="http://schemas.openxmlformats.org/officeDocument/2006/relationships/diagramQuickStyle" Target="../diagrams/quickStyle36.xml"/><Relationship Id="rId21" Type="http://schemas.microsoft.com/office/2007/relationships/diagramDrawing" Target="../diagrams/drawing32.xml"/><Relationship Id="rId34" Type="http://schemas.openxmlformats.org/officeDocument/2006/relationships/diagramQuickStyle" Target="../diagrams/quickStyle35.xml"/><Relationship Id="rId42" Type="http://schemas.openxmlformats.org/officeDocument/2006/relationships/diagramData" Target="../diagrams/data37.xml"/><Relationship Id="rId47" Type="http://schemas.openxmlformats.org/officeDocument/2006/relationships/diagramData" Target="../diagrams/data38.xml"/><Relationship Id="rId50" Type="http://schemas.openxmlformats.org/officeDocument/2006/relationships/diagramColors" Target="../diagrams/colors38.xml"/><Relationship Id="rId55" Type="http://schemas.openxmlformats.org/officeDocument/2006/relationships/diagramColors" Target="../diagrams/colors3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6" Type="http://schemas.microsoft.com/office/2007/relationships/diagramDrawing" Target="../diagrams/drawing31.xml"/><Relationship Id="rId29" Type="http://schemas.openxmlformats.org/officeDocument/2006/relationships/diagramQuickStyle" Target="../diagrams/quickStyle34.xml"/><Relationship Id="rId11" Type="http://schemas.microsoft.com/office/2007/relationships/diagramDrawing" Target="../diagrams/drawing30.xml"/><Relationship Id="rId24" Type="http://schemas.openxmlformats.org/officeDocument/2006/relationships/diagramQuickStyle" Target="../diagrams/quickStyle33.xml"/><Relationship Id="rId32" Type="http://schemas.openxmlformats.org/officeDocument/2006/relationships/diagramData" Target="../diagrams/data35.xml"/><Relationship Id="rId37" Type="http://schemas.openxmlformats.org/officeDocument/2006/relationships/diagramData" Target="../diagrams/data36.xml"/><Relationship Id="rId40" Type="http://schemas.openxmlformats.org/officeDocument/2006/relationships/diagramColors" Target="../diagrams/colors36.xml"/><Relationship Id="rId45" Type="http://schemas.openxmlformats.org/officeDocument/2006/relationships/diagramColors" Target="../diagrams/colors37.xml"/><Relationship Id="rId53" Type="http://schemas.openxmlformats.org/officeDocument/2006/relationships/diagramLayout" Target="../diagrams/layout39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19" Type="http://schemas.openxmlformats.org/officeDocument/2006/relationships/diagramQuickStyle" Target="../diagrams/quickStyle32.xml"/><Relationship Id="rId31" Type="http://schemas.microsoft.com/office/2007/relationships/diagramDrawing" Target="../diagrams/drawing34.xml"/><Relationship Id="rId44" Type="http://schemas.openxmlformats.org/officeDocument/2006/relationships/diagramQuickStyle" Target="../diagrams/quickStyle37.xml"/><Relationship Id="rId52" Type="http://schemas.openxmlformats.org/officeDocument/2006/relationships/diagramData" Target="../diagrams/data39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Relationship Id="rId14" Type="http://schemas.openxmlformats.org/officeDocument/2006/relationships/diagramQuickStyle" Target="../diagrams/quickStyle31.xml"/><Relationship Id="rId22" Type="http://schemas.openxmlformats.org/officeDocument/2006/relationships/diagramData" Target="../diagrams/data33.xml"/><Relationship Id="rId27" Type="http://schemas.openxmlformats.org/officeDocument/2006/relationships/diagramData" Target="../diagrams/data34.xml"/><Relationship Id="rId30" Type="http://schemas.openxmlformats.org/officeDocument/2006/relationships/diagramColors" Target="../diagrams/colors34.xml"/><Relationship Id="rId35" Type="http://schemas.openxmlformats.org/officeDocument/2006/relationships/diagramColors" Target="../diagrams/colors35.xml"/><Relationship Id="rId43" Type="http://schemas.openxmlformats.org/officeDocument/2006/relationships/diagramLayout" Target="../diagrams/layout37.xml"/><Relationship Id="rId48" Type="http://schemas.openxmlformats.org/officeDocument/2006/relationships/diagramLayout" Target="../diagrams/layout38.xml"/><Relationship Id="rId56" Type="http://schemas.microsoft.com/office/2007/relationships/diagramDrawing" Target="../diagrams/drawing39.xml"/><Relationship Id="rId8" Type="http://schemas.openxmlformats.org/officeDocument/2006/relationships/diagramLayout" Target="../diagrams/layout30.xml"/><Relationship Id="rId51" Type="http://schemas.microsoft.com/office/2007/relationships/diagramDrawing" Target="../diagrams/drawing38.xml"/><Relationship Id="rId3" Type="http://schemas.openxmlformats.org/officeDocument/2006/relationships/diagramLayout" Target="../diagrams/layout29.xml"/><Relationship Id="rId12" Type="http://schemas.openxmlformats.org/officeDocument/2006/relationships/diagramData" Target="../diagrams/data31.xml"/><Relationship Id="rId17" Type="http://schemas.openxmlformats.org/officeDocument/2006/relationships/diagramData" Target="../diagrams/data32.xml"/><Relationship Id="rId25" Type="http://schemas.openxmlformats.org/officeDocument/2006/relationships/diagramColors" Target="../diagrams/colors33.xml"/><Relationship Id="rId33" Type="http://schemas.openxmlformats.org/officeDocument/2006/relationships/diagramLayout" Target="../diagrams/layout35.xml"/><Relationship Id="rId38" Type="http://schemas.openxmlformats.org/officeDocument/2006/relationships/diagramLayout" Target="../diagrams/layout36.xml"/><Relationship Id="rId46" Type="http://schemas.microsoft.com/office/2007/relationships/diagramDrawing" Target="../diagrams/drawing37.xml"/><Relationship Id="rId20" Type="http://schemas.openxmlformats.org/officeDocument/2006/relationships/diagramColors" Target="../diagrams/colors32.xml"/><Relationship Id="rId41" Type="http://schemas.microsoft.com/office/2007/relationships/diagramDrawing" Target="../diagrams/drawing36.xml"/><Relationship Id="rId54" Type="http://schemas.openxmlformats.org/officeDocument/2006/relationships/diagramQuickStyle" Target="../diagrams/quickStyle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5" Type="http://schemas.openxmlformats.org/officeDocument/2006/relationships/diagramColors" Target="../diagrams/colors31.xml"/><Relationship Id="rId23" Type="http://schemas.openxmlformats.org/officeDocument/2006/relationships/diagramLayout" Target="../diagrams/layout33.xml"/><Relationship Id="rId28" Type="http://schemas.openxmlformats.org/officeDocument/2006/relationships/diagramLayout" Target="../diagrams/layout34.xml"/><Relationship Id="rId36" Type="http://schemas.microsoft.com/office/2007/relationships/diagramDrawing" Target="../diagrams/drawing35.xml"/><Relationship Id="rId49" Type="http://schemas.openxmlformats.org/officeDocument/2006/relationships/diagramQuickStyle" Target="../diagrams/quickStyle3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13" Type="http://schemas.openxmlformats.org/officeDocument/2006/relationships/diagramLayout" Target="../diagrams/layout42.xml"/><Relationship Id="rId18" Type="http://schemas.openxmlformats.org/officeDocument/2006/relationships/diagramLayout" Target="../diagrams/layout43.xml"/><Relationship Id="rId26" Type="http://schemas.microsoft.com/office/2007/relationships/diagramDrawing" Target="../diagrams/drawing44.xml"/><Relationship Id="rId3" Type="http://schemas.openxmlformats.org/officeDocument/2006/relationships/diagramLayout" Target="../diagrams/layout40.xml"/><Relationship Id="rId21" Type="http://schemas.microsoft.com/office/2007/relationships/diagramDrawing" Target="../diagrams/drawing43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17" Type="http://schemas.openxmlformats.org/officeDocument/2006/relationships/diagramData" Target="../diagrams/data43.xml"/><Relationship Id="rId25" Type="http://schemas.openxmlformats.org/officeDocument/2006/relationships/diagramColors" Target="../diagrams/colors44.xml"/><Relationship Id="rId2" Type="http://schemas.openxmlformats.org/officeDocument/2006/relationships/diagramData" Target="../diagrams/data40.xml"/><Relationship Id="rId16" Type="http://schemas.microsoft.com/office/2007/relationships/diagramDrawing" Target="../diagrams/drawing42.xml"/><Relationship Id="rId20" Type="http://schemas.openxmlformats.org/officeDocument/2006/relationships/diagramColors" Target="../diagrams/colors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24" Type="http://schemas.openxmlformats.org/officeDocument/2006/relationships/diagramQuickStyle" Target="../diagrams/quickStyle44.xml"/><Relationship Id="rId5" Type="http://schemas.openxmlformats.org/officeDocument/2006/relationships/diagramColors" Target="../diagrams/colors40.xml"/><Relationship Id="rId15" Type="http://schemas.openxmlformats.org/officeDocument/2006/relationships/diagramColors" Target="../diagrams/colors42.xml"/><Relationship Id="rId23" Type="http://schemas.openxmlformats.org/officeDocument/2006/relationships/diagramLayout" Target="../diagrams/layout44.xml"/><Relationship Id="rId10" Type="http://schemas.openxmlformats.org/officeDocument/2006/relationships/diagramColors" Target="../diagrams/colors41.xml"/><Relationship Id="rId19" Type="http://schemas.openxmlformats.org/officeDocument/2006/relationships/diagramQuickStyle" Target="../diagrams/quickStyle43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Relationship Id="rId14" Type="http://schemas.openxmlformats.org/officeDocument/2006/relationships/diagramQuickStyle" Target="../diagrams/quickStyle42.xml"/><Relationship Id="rId22" Type="http://schemas.openxmlformats.org/officeDocument/2006/relationships/diagramData" Target="../diagrams/data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MapReduce Framework on Heterogeneous 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Input Data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Difficulty: Input Data need to be processed by heterogeneous resources</a:t>
            </a:r>
          </a:p>
          <a:p>
            <a:r>
              <a:rPr lang="en-US" dirty="0" smtClean="0"/>
              <a:t>Multiple grain task for different devices</a:t>
            </a:r>
          </a:p>
          <a:p>
            <a:r>
              <a:rPr lang="en-US" dirty="0" smtClean="0"/>
              <a:t>Two-level input tasks organization</a:t>
            </a:r>
          </a:p>
          <a:p>
            <a:r>
              <a:rPr lang="en-US" dirty="0" smtClean="0"/>
              <a:t>Reuse C/C++ class, and define own </a:t>
            </a:r>
            <a:r>
              <a:rPr lang="en-US" dirty="0" err="1" smtClean="0"/>
              <a:t>DistributedParititonClass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3001"/>
              </p:ext>
            </p:extLst>
          </p:nvPr>
        </p:nvGraphicFramePr>
        <p:xfrm>
          <a:off x="990600" y="4038600"/>
          <a:ext cx="7315200" cy="2577124"/>
        </p:xfrm>
        <a:graphic>
          <a:graphicData uri="http://schemas.openxmlformats.org/drawingml/2006/table">
            <a:tbl>
              <a:tblPr firstRow="1"/>
              <a:tblGrid>
                <a:gridCol w="3046885"/>
                <a:gridCol w="4268315"/>
              </a:tblGrid>
              <a:tr h="43742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Calibri"/>
                          <a:cs typeface="Cambria"/>
                        </a:rPr>
                        <a:t>Input Data Handling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Provider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Base class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03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onsolas"/>
                        </a:rPr>
                        <a:t>&lt;Type&gt;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onsolas"/>
                        </a:rPr>
                        <a:t>C/C++ basic data type,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onsolas"/>
                        </a:rPr>
                        <a:t> or user defined data structure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03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Vector&lt;Type&gt;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onsolas"/>
                        </a:rPr>
                        <a:t>Vector&lt;Type&gt;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/>
                        <a:ea typeface="Calibri"/>
                        <a:cs typeface="Consola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03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Vector&lt;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MapTask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ParallelTasks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onsolas"/>
                        </a:rPr>
                        <a:t>&lt;T&gt;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/>
                        <a:ea typeface="Calibri"/>
                        <a:cs typeface="Consola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03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DistributedPartitionClass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MapTask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DistributedPartitions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onsolas"/>
                        </a:rPr>
                        <a:t>&lt;T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onsolas"/>
                        </a:rPr>
                        <a:t>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"/>
    </mc:Choice>
    <mc:Fallback xmlns="">
      <p:transition spd="slow" advTm="31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Class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6029803"/>
              </p:ext>
            </p:extLst>
          </p:nvPr>
        </p:nvGraphicFramePr>
        <p:xfrm>
          <a:off x="12954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Two-level </a:t>
            </a:r>
            <a:r>
              <a:rPr lang="en-US" dirty="0"/>
              <a:t>scheduling</a:t>
            </a:r>
          </a:p>
          <a:p>
            <a:pPr lvl="1"/>
            <a:r>
              <a:rPr lang="en-US" dirty="0"/>
              <a:t>First level </a:t>
            </a:r>
            <a:r>
              <a:rPr lang="en-US" dirty="0" smtClean="0"/>
              <a:t>scheduling </a:t>
            </a:r>
            <a:r>
              <a:rPr lang="en-US" dirty="0"/>
              <a:t>partitions among </a:t>
            </a:r>
            <a:r>
              <a:rPr lang="en-US" dirty="0" smtClean="0"/>
              <a:t>nodes (happens on master </a:t>
            </a:r>
            <a:r>
              <a:rPr lang="en-US" dirty="0"/>
              <a:t>node) </a:t>
            </a:r>
          </a:p>
          <a:p>
            <a:pPr lvl="1"/>
            <a:r>
              <a:rPr lang="en-US" dirty="0"/>
              <a:t>Second level scheduling tasks among </a:t>
            </a:r>
            <a:r>
              <a:rPr lang="en-US" dirty="0" smtClean="0"/>
              <a:t>devices on same node (happens on worker node)</a:t>
            </a:r>
            <a:endParaRPr lang="en-US" dirty="0"/>
          </a:p>
          <a:p>
            <a:r>
              <a:rPr lang="en-US" dirty="0"/>
              <a:t>Dynamic </a:t>
            </a:r>
            <a:r>
              <a:rPr lang="en-US" dirty="0" smtClean="0"/>
              <a:t>scheduling</a:t>
            </a:r>
            <a:endParaRPr lang="en-US" dirty="0"/>
          </a:p>
          <a:p>
            <a:r>
              <a:rPr lang="en-US" dirty="0" smtClean="0"/>
              <a:t>Heterogeneous work stealing</a:t>
            </a:r>
            <a:endParaRPr lang="en-US" dirty="0"/>
          </a:p>
          <a:p>
            <a:r>
              <a:rPr lang="en-US" dirty="0"/>
              <a:t>Funnel the tasks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on Master Node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968623"/>
              </p:ext>
            </p:extLst>
          </p:nvPr>
        </p:nvGraphicFramePr>
        <p:xfrm>
          <a:off x="5257800" y="1524000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720782"/>
              </p:ext>
            </p:extLst>
          </p:nvPr>
        </p:nvGraphicFramePr>
        <p:xfrm>
          <a:off x="6096000" y="1524000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542450"/>
              </p:ext>
            </p:extLst>
          </p:nvPr>
        </p:nvGraphicFramePr>
        <p:xfrm>
          <a:off x="6944591" y="1524000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009611046"/>
              </p:ext>
            </p:extLst>
          </p:nvPr>
        </p:nvGraphicFramePr>
        <p:xfrm>
          <a:off x="685800" y="1447800"/>
          <a:ext cx="4038601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4556481" y="3982393"/>
            <a:ext cx="4282719" cy="2570807"/>
            <a:chOff x="3733800" y="3721527"/>
            <a:chExt cx="4892319" cy="2755473"/>
          </a:xfrm>
        </p:grpSpPr>
        <p:grpSp>
          <p:nvGrpSpPr>
            <p:cNvPr id="67" name="Group 66"/>
            <p:cNvGrpSpPr/>
            <p:nvPr/>
          </p:nvGrpSpPr>
          <p:grpSpPr>
            <a:xfrm>
              <a:off x="3733800" y="3721529"/>
              <a:ext cx="2438400" cy="2755471"/>
              <a:chOff x="5422631" y="3099897"/>
              <a:chExt cx="2657494" cy="307230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22632" y="3099897"/>
                <a:ext cx="2657493" cy="307230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22631" y="3099897"/>
                <a:ext cx="2023033" cy="41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Worker Node #0</a:t>
                </a:r>
                <a:endParaRPr lang="en-US" sz="1600" dirty="0"/>
              </a:p>
            </p:txBody>
          </p:sp>
          <p:graphicFrame>
            <p:nvGraphicFramePr>
              <p:cNvPr id="27" name="Diagram 26"/>
              <p:cNvGraphicFramePr/>
              <p:nvPr>
                <p:extLst>
                  <p:ext uri="{D42A27DB-BD31-4B8C-83A1-F6EECF244321}">
                    <p14:modId xmlns:p14="http://schemas.microsoft.com/office/powerpoint/2010/main" val="2802588179"/>
                  </p:ext>
                </p:extLst>
              </p:nvPr>
            </p:nvGraphicFramePr>
            <p:xfrm>
              <a:off x="5769966" y="4759037"/>
              <a:ext cx="755374" cy="38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sp>
            <p:nvSpPr>
              <p:cNvPr id="34" name="Rectangle 33"/>
              <p:cNvSpPr/>
              <p:nvPr/>
            </p:nvSpPr>
            <p:spPr>
              <a:xfrm>
                <a:off x="5638800" y="3758955"/>
                <a:ext cx="1066800" cy="2143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50148" y="3752211"/>
                <a:ext cx="1080837" cy="2143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23593" y="3758955"/>
                <a:ext cx="1107393" cy="40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Group 2</a:t>
                </a:r>
                <a:endParaRPr lang="en-US" sz="1600" dirty="0"/>
              </a:p>
            </p:txBody>
          </p:sp>
          <p:graphicFrame>
            <p:nvGraphicFramePr>
              <p:cNvPr id="43" name="Diagram 42"/>
              <p:cNvGraphicFramePr/>
              <p:nvPr>
                <p:extLst>
                  <p:ext uri="{D42A27DB-BD31-4B8C-83A1-F6EECF244321}">
                    <p14:modId xmlns:p14="http://schemas.microsoft.com/office/powerpoint/2010/main" val="3902432985"/>
                  </p:ext>
                </p:extLst>
              </p:nvPr>
            </p:nvGraphicFramePr>
            <p:xfrm>
              <a:off x="5787435" y="4251876"/>
              <a:ext cx="755374" cy="3547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  <p:graphicFrame>
            <p:nvGraphicFramePr>
              <p:cNvPr id="46" name="Diagram 45"/>
              <p:cNvGraphicFramePr/>
              <p:nvPr>
                <p:extLst>
                  <p:ext uri="{D42A27DB-BD31-4B8C-83A1-F6EECF244321}">
                    <p14:modId xmlns:p14="http://schemas.microsoft.com/office/powerpoint/2010/main" val="531026965"/>
                  </p:ext>
                </p:extLst>
              </p:nvPr>
            </p:nvGraphicFramePr>
            <p:xfrm>
              <a:off x="6912879" y="4245749"/>
              <a:ext cx="755374" cy="7805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2" r:lo="rId33" r:qs="rId34" r:cs="rId35"/>
              </a:graphicData>
            </a:graphic>
          </p:graphicFrame>
          <p:graphicFrame>
            <p:nvGraphicFramePr>
              <p:cNvPr id="64" name="Diagram 63"/>
              <p:cNvGraphicFramePr/>
              <p:nvPr>
                <p:extLst>
                  <p:ext uri="{D42A27DB-BD31-4B8C-83A1-F6EECF244321}">
                    <p14:modId xmlns:p14="http://schemas.microsoft.com/office/powerpoint/2010/main" val="4029218888"/>
                  </p:ext>
                </p:extLst>
              </p:nvPr>
            </p:nvGraphicFramePr>
            <p:xfrm>
              <a:off x="5780809" y="4606637"/>
              <a:ext cx="755374" cy="3547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7" r:lo="rId38" r:qs="rId39" r:cs="rId40"/>
              </a:graphicData>
            </a:graphic>
          </p:graphicFrame>
          <p:graphicFrame>
            <p:nvGraphicFramePr>
              <p:cNvPr id="65" name="Diagram 64"/>
              <p:cNvGraphicFramePr/>
              <p:nvPr>
                <p:extLst>
                  <p:ext uri="{D42A27DB-BD31-4B8C-83A1-F6EECF244321}">
                    <p14:modId xmlns:p14="http://schemas.microsoft.com/office/powerpoint/2010/main" val="3113111031"/>
                  </p:ext>
                </p:extLst>
              </p:nvPr>
            </p:nvGraphicFramePr>
            <p:xfrm>
              <a:off x="5780809" y="4987637"/>
              <a:ext cx="755374" cy="3547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2" r:lo="rId43" r:qs="rId44" r:cs="rId45"/>
              </a:graphicData>
            </a:graphic>
          </p:graphicFrame>
          <p:sp>
            <p:nvSpPr>
              <p:cNvPr id="19" name="TextBox 18"/>
              <p:cNvSpPr txBox="1"/>
              <p:nvPr/>
            </p:nvSpPr>
            <p:spPr>
              <a:xfrm>
                <a:off x="5638799" y="3758955"/>
                <a:ext cx="1066800" cy="40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Group 1</a:t>
                </a:r>
                <a:endParaRPr lang="en-US" sz="1600" dirty="0"/>
              </a:p>
            </p:txBody>
          </p:sp>
          <p:graphicFrame>
            <p:nvGraphicFramePr>
              <p:cNvPr id="66" name="Diagram 65"/>
              <p:cNvGraphicFramePr/>
              <p:nvPr>
                <p:extLst>
                  <p:ext uri="{D42A27DB-BD31-4B8C-83A1-F6EECF244321}">
                    <p14:modId xmlns:p14="http://schemas.microsoft.com/office/powerpoint/2010/main" val="3439886894"/>
                  </p:ext>
                </p:extLst>
              </p:nvPr>
            </p:nvGraphicFramePr>
            <p:xfrm>
              <a:off x="5780809" y="5368637"/>
              <a:ext cx="755374" cy="3547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7" r:lo="rId48" r:qs="rId49" r:cs="rId50"/>
              </a:graphicData>
            </a:graphic>
          </p:graphicFrame>
        </p:grpSp>
        <p:grpSp>
          <p:nvGrpSpPr>
            <p:cNvPr id="68" name="Group 67"/>
            <p:cNvGrpSpPr/>
            <p:nvPr/>
          </p:nvGrpSpPr>
          <p:grpSpPr>
            <a:xfrm>
              <a:off x="6263918" y="3721527"/>
              <a:ext cx="2362201" cy="2755471"/>
              <a:chOff x="5422631" y="3099897"/>
              <a:chExt cx="2574449" cy="307230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422632" y="3099897"/>
                <a:ext cx="2574448" cy="307230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422631" y="3099897"/>
                <a:ext cx="2023033" cy="41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Worker Node #1</a:t>
                </a:r>
                <a:endParaRPr lang="en-US" sz="1600" dirty="0"/>
              </a:p>
            </p:txBody>
          </p:sp>
          <p:graphicFrame>
            <p:nvGraphicFramePr>
              <p:cNvPr id="71" name="Diagram 70"/>
              <p:cNvGraphicFramePr/>
              <p:nvPr>
                <p:extLst>
                  <p:ext uri="{D42A27DB-BD31-4B8C-83A1-F6EECF244321}">
                    <p14:modId xmlns:p14="http://schemas.microsoft.com/office/powerpoint/2010/main" val="797749602"/>
                  </p:ext>
                </p:extLst>
              </p:nvPr>
            </p:nvGraphicFramePr>
            <p:xfrm>
              <a:off x="5769966" y="4759037"/>
              <a:ext cx="755374" cy="38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2" r:lo="rId53" r:qs="rId54" r:cs="rId55"/>
              </a:graphicData>
            </a:graphic>
          </p:graphicFrame>
          <p:sp>
            <p:nvSpPr>
              <p:cNvPr id="72" name="Rectangle 71"/>
              <p:cNvSpPr/>
              <p:nvPr/>
            </p:nvSpPr>
            <p:spPr>
              <a:xfrm>
                <a:off x="5638800" y="3758955"/>
                <a:ext cx="1066800" cy="2143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759836" y="3752210"/>
                <a:ext cx="990600" cy="21430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733282" y="3758955"/>
                <a:ext cx="1149610" cy="40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Group 2</a:t>
                </a:r>
                <a:endParaRPr lang="en-US" sz="1600" dirty="0"/>
              </a:p>
            </p:txBody>
          </p:sp>
          <p:graphicFrame>
            <p:nvGraphicFramePr>
              <p:cNvPr id="75" name="Diagram 74"/>
              <p:cNvGraphicFramePr/>
              <p:nvPr>
                <p:extLst>
                  <p:ext uri="{D42A27DB-BD31-4B8C-83A1-F6EECF244321}">
                    <p14:modId xmlns:p14="http://schemas.microsoft.com/office/powerpoint/2010/main" val="573585661"/>
                  </p:ext>
                </p:extLst>
              </p:nvPr>
            </p:nvGraphicFramePr>
            <p:xfrm>
              <a:off x="5787435" y="4251876"/>
              <a:ext cx="755374" cy="3547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7" r:lo="rId58" r:qs="rId59" r:cs="rId60"/>
              </a:graphicData>
            </a:graphic>
          </p:graphicFrame>
          <p:graphicFrame>
            <p:nvGraphicFramePr>
              <p:cNvPr id="76" name="Diagram 75"/>
              <p:cNvGraphicFramePr/>
              <p:nvPr>
                <p:extLst>
                  <p:ext uri="{D42A27DB-BD31-4B8C-83A1-F6EECF244321}">
                    <p14:modId xmlns:p14="http://schemas.microsoft.com/office/powerpoint/2010/main" val="1657643388"/>
                  </p:ext>
                </p:extLst>
              </p:nvPr>
            </p:nvGraphicFramePr>
            <p:xfrm>
              <a:off x="6850895" y="4245749"/>
              <a:ext cx="755374" cy="7805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2" r:lo="rId63" r:qs="rId64" r:cs="rId65"/>
              </a:graphicData>
            </a:graphic>
          </p:graphicFrame>
          <p:graphicFrame>
            <p:nvGraphicFramePr>
              <p:cNvPr id="77" name="Diagram 76"/>
              <p:cNvGraphicFramePr/>
              <p:nvPr>
                <p:extLst>
                  <p:ext uri="{D42A27DB-BD31-4B8C-83A1-F6EECF244321}">
                    <p14:modId xmlns:p14="http://schemas.microsoft.com/office/powerpoint/2010/main" val="1364692952"/>
                  </p:ext>
                </p:extLst>
              </p:nvPr>
            </p:nvGraphicFramePr>
            <p:xfrm>
              <a:off x="5780809" y="4606637"/>
              <a:ext cx="755374" cy="3547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7" r:lo="rId68" r:qs="rId69" r:cs="rId70"/>
              </a:graphicData>
            </a:graphic>
          </p:graphicFrame>
          <p:sp>
            <p:nvSpPr>
              <p:cNvPr id="79" name="TextBox 78"/>
              <p:cNvSpPr txBox="1"/>
              <p:nvPr/>
            </p:nvSpPr>
            <p:spPr>
              <a:xfrm>
                <a:off x="5638799" y="3758955"/>
                <a:ext cx="1066800" cy="40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Group 1</a:t>
                </a:r>
                <a:endParaRPr lang="en-US" sz="1600" dirty="0"/>
              </a:p>
            </p:txBody>
          </p:sp>
        </p:grpSp>
      </p:grpSp>
      <p:graphicFrame>
        <p:nvGraphicFramePr>
          <p:cNvPr id="8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818389"/>
              </p:ext>
            </p:extLst>
          </p:nvPr>
        </p:nvGraphicFramePr>
        <p:xfrm>
          <a:off x="7772400" y="1524000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graphicFrame>
        <p:nvGraphicFramePr>
          <p:cNvPr id="8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66197"/>
              </p:ext>
            </p:extLst>
          </p:nvPr>
        </p:nvGraphicFramePr>
        <p:xfrm>
          <a:off x="5257800" y="2439383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7" r:lo="rId78" r:qs="rId79" r:cs="rId80"/>
          </a:graphicData>
        </a:graphic>
      </p:graphicFrame>
      <p:graphicFrame>
        <p:nvGraphicFramePr>
          <p:cNvPr id="8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1113"/>
              </p:ext>
            </p:extLst>
          </p:nvPr>
        </p:nvGraphicFramePr>
        <p:xfrm>
          <a:off x="6096000" y="2439383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2" r:lo="rId83" r:qs="rId84" r:cs="rId85"/>
          </a:graphicData>
        </a:graphic>
      </p:graphicFrame>
      <p:graphicFrame>
        <p:nvGraphicFramePr>
          <p:cNvPr id="8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580994"/>
              </p:ext>
            </p:extLst>
          </p:nvPr>
        </p:nvGraphicFramePr>
        <p:xfrm>
          <a:off x="6944591" y="2439383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7" r:lo="rId88" r:qs="rId89" r:cs="rId90"/>
          </a:graphicData>
        </a:graphic>
      </p:graphicFrame>
      <p:graphicFrame>
        <p:nvGraphicFramePr>
          <p:cNvPr id="8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463"/>
              </p:ext>
            </p:extLst>
          </p:nvPr>
        </p:nvGraphicFramePr>
        <p:xfrm>
          <a:off x="7772400" y="2439383"/>
          <a:ext cx="904009" cy="83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2" r:lo="rId93" r:qs="rId94" r:cs="rId95"/>
          </a:graphicData>
        </a:graphic>
      </p:graphicFrame>
      <p:sp>
        <p:nvSpPr>
          <p:cNvPr id="87" name="Right Arrow 86"/>
          <p:cNvSpPr/>
          <p:nvPr/>
        </p:nvSpPr>
        <p:spPr>
          <a:xfrm>
            <a:off x="4648200" y="2209800"/>
            <a:ext cx="4284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6490933" y="3429000"/>
            <a:ext cx="280405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60927" y="400223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list of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Split tasks into partitions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#partitions = 2*(#</a:t>
            </a:r>
            <a:r>
              <a:rPr lang="en-US" dirty="0" err="1" smtClean="0"/>
              <a:t>cpu_group</a:t>
            </a:r>
            <a:r>
              <a:rPr lang="en-US" dirty="0" smtClean="0"/>
              <a:t> + #</a:t>
            </a:r>
            <a:r>
              <a:rPr lang="en-US" dirty="0" err="1" smtClean="0"/>
              <a:t>gpus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Sample: there are 2 </a:t>
            </a:r>
            <a:r>
              <a:rPr lang="en-US" dirty="0" err="1" smtClean="0"/>
              <a:t>cpu_groups</a:t>
            </a:r>
            <a:r>
              <a:rPr lang="en-US" dirty="0" smtClean="0"/>
              <a:t> and 2 </a:t>
            </a:r>
            <a:r>
              <a:rPr lang="en-US" dirty="0" err="1" smtClean="0"/>
              <a:t>gpu</a:t>
            </a:r>
            <a:r>
              <a:rPr lang="en-US" dirty="0" smtClean="0"/>
              <a:t> cards, split 32 tasks into 2*4 partitions, each contains 4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at Worker Node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/>
              <a:t>tasks </a:t>
            </a:r>
            <a:r>
              <a:rPr lang="en-US" dirty="0" smtClean="0"/>
              <a:t>funnel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362200"/>
            <a:ext cx="3344332" cy="3124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Eliminate </a:t>
            </a:r>
            <a:r>
              <a:rPr lang="en-US" sz="2400" dirty="0"/>
              <a:t>the cost of create/terminate thread for CPU and GPU workers. </a:t>
            </a:r>
          </a:p>
          <a:p>
            <a:r>
              <a:rPr lang="en-US" sz="2400" dirty="0"/>
              <a:t>Maintain the GPU context among different Stream or Kernel invocation.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200400" y="2239121"/>
            <a:ext cx="5799667" cy="3581400"/>
            <a:chOff x="2112818" y="2615743"/>
            <a:chExt cx="5799667" cy="3581400"/>
          </a:xfrm>
        </p:grpSpPr>
        <p:sp>
          <p:nvSpPr>
            <p:cNvPr id="4" name="Rectangle 3"/>
            <p:cNvSpPr/>
            <p:nvPr/>
          </p:nvSpPr>
          <p:spPr>
            <a:xfrm>
              <a:off x="2133600" y="2615743"/>
              <a:ext cx="5778885" cy="3581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12818" y="2667000"/>
              <a:ext cx="186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Worker Node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3618" y="3124200"/>
              <a:ext cx="1380067" cy="2895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8609" y="313112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Slot 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1418" y="3581400"/>
              <a:ext cx="2209800" cy="243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1418" y="358358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 Tracker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12285" y="3117272"/>
              <a:ext cx="1371600" cy="2888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12285" y="3117272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Slot 2</a:t>
              </a:r>
              <a:endParaRPr lang="en-US" dirty="0"/>
            </a:p>
          </p:txBody>
        </p:sp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94184887"/>
                </p:ext>
              </p:extLst>
            </p:nvPr>
          </p:nvGraphicFramePr>
          <p:xfrm>
            <a:off x="2462646" y="4098666"/>
            <a:ext cx="983672" cy="15475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496555893"/>
                </p:ext>
              </p:extLst>
            </p:nvPr>
          </p:nvGraphicFramePr>
          <p:xfrm>
            <a:off x="3516167" y="4303386"/>
            <a:ext cx="918634" cy="1193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50" name="Group 49"/>
            <p:cNvGrpSpPr/>
            <p:nvPr/>
          </p:nvGrpSpPr>
          <p:grpSpPr>
            <a:xfrm>
              <a:off x="4703618" y="3186423"/>
              <a:ext cx="1447800" cy="2667000"/>
              <a:chOff x="762000" y="1541908"/>
              <a:chExt cx="1905000" cy="3792460"/>
            </a:xfrm>
          </p:grpSpPr>
          <p:graphicFrame>
            <p:nvGraphicFramePr>
              <p:cNvPr id="51" name="Diagram 50"/>
              <p:cNvGraphicFramePr/>
              <p:nvPr>
                <p:extLst>
                  <p:ext uri="{D42A27DB-BD31-4B8C-83A1-F6EECF244321}">
                    <p14:modId xmlns:p14="http://schemas.microsoft.com/office/powerpoint/2010/main" val="3631051699"/>
                  </p:ext>
                </p:extLst>
              </p:nvPr>
            </p:nvGraphicFramePr>
            <p:xfrm>
              <a:off x="1176130" y="3332792"/>
              <a:ext cx="993913" cy="20015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52" name="Diagram 51"/>
              <p:cNvGraphicFramePr/>
              <p:nvPr>
                <p:extLst>
                  <p:ext uri="{D42A27DB-BD31-4B8C-83A1-F6EECF244321}">
                    <p14:modId xmlns:p14="http://schemas.microsoft.com/office/powerpoint/2010/main" val="589529229"/>
                  </p:ext>
                </p:extLst>
              </p:nvPr>
            </p:nvGraphicFramePr>
            <p:xfrm>
              <a:off x="762000" y="1541908"/>
              <a:ext cx="1905000" cy="26623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p:grpSp>
        <p:grpSp>
          <p:nvGrpSpPr>
            <p:cNvPr id="53" name="Group 52"/>
            <p:cNvGrpSpPr/>
            <p:nvPr/>
          </p:nvGrpSpPr>
          <p:grpSpPr>
            <a:xfrm>
              <a:off x="6312285" y="3196022"/>
              <a:ext cx="1447800" cy="2657716"/>
              <a:chOff x="472351" y="1535682"/>
              <a:chExt cx="1905000" cy="3779259"/>
            </a:xfrm>
          </p:grpSpPr>
          <p:graphicFrame>
            <p:nvGraphicFramePr>
              <p:cNvPr id="54" name="Diagram 53"/>
              <p:cNvGraphicFramePr/>
              <p:nvPr>
                <p:extLst>
                  <p:ext uri="{D42A27DB-BD31-4B8C-83A1-F6EECF244321}">
                    <p14:modId xmlns:p14="http://schemas.microsoft.com/office/powerpoint/2010/main" val="3374295671"/>
                  </p:ext>
                </p:extLst>
              </p:nvPr>
            </p:nvGraphicFramePr>
            <p:xfrm>
              <a:off x="873404" y="3313365"/>
              <a:ext cx="993913" cy="20015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55" name="Diagram 54"/>
              <p:cNvGraphicFramePr/>
              <p:nvPr>
                <p:extLst>
                  <p:ext uri="{D42A27DB-BD31-4B8C-83A1-F6EECF244321}">
                    <p14:modId xmlns:p14="http://schemas.microsoft.com/office/powerpoint/2010/main" val="2923865318"/>
                  </p:ext>
                </p:extLst>
              </p:nvPr>
            </p:nvGraphicFramePr>
            <p:xfrm>
              <a:off x="472351" y="1535682"/>
              <a:ext cx="1905000" cy="26623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671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Scheduling on Worker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671782"/>
            <a:ext cx="632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While</a:t>
            </a:r>
            <a:r>
              <a:rPr lang="en-US" dirty="0" smtClean="0"/>
              <a:t> true </a:t>
            </a:r>
            <a:r>
              <a:rPr lang="en-US" b="1" dirty="0" smtClean="0"/>
              <a:t>do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err="1" smtClean="0"/>
              <a:t>foreach</a:t>
            </a:r>
            <a:r>
              <a:rPr lang="en-US" dirty="0" smtClean="0"/>
              <a:t> worker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do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worker_info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has_task</a:t>
            </a:r>
            <a:r>
              <a:rPr lang="en-US" dirty="0" smtClean="0"/>
              <a:t> = 0 </a:t>
            </a:r>
            <a:r>
              <a:rPr lang="en-US" b="1" dirty="0" smtClean="0"/>
              <a:t>then</a:t>
            </a:r>
          </a:p>
          <a:p>
            <a:r>
              <a:rPr lang="en-US" dirty="0"/>
              <a:t>	</a:t>
            </a:r>
            <a:r>
              <a:rPr lang="en-US" dirty="0" smtClean="0"/>
              <a:t>	/*assign a map task block to worker </a:t>
            </a:r>
            <a:r>
              <a:rPr lang="en-US" dirty="0" err="1" smtClean="0"/>
              <a:t>i</a:t>
            </a:r>
            <a:r>
              <a:rPr lang="en-US" dirty="0" smtClean="0"/>
              <a:t>*/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worker_info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task_index</a:t>
            </a:r>
            <a:r>
              <a:rPr lang="en-US" dirty="0" smtClean="0"/>
              <a:t> &lt;- </a:t>
            </a:r>
            <a:r>
              <a:rPr lang="en-US" dirty="0" err="1" smtClean="0"/>
              <a:t>task_offset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worker_info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task_size</a:t>
            </a:r>
            <a:r>
              <a:rPr lang="en-US" dirty="0" smtClean="0"/>
              <a:t> &lt;-TASK_BLOCK_SIZE;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worker_info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has_task</a:t>
            </a:r>
            <a:r>
              <a:rPr lang="en-US" dirty="0" smtClean="0"/>
              <a:t> &lt;- 1;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task_offset</a:t>
            </a:r>
            <a:r>
              <a:rPr lang="en-US" dirty="0" smtClean="0"/>
              <a:t> += TASK_BLOCK_SIZE;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/*end the loop when all map tasks are scheduled*/</a:t>
            </a:r>
          </a:p>
          <a:p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task_offset</a:t>
            </a:r>
            <a:r>
              <a:rPr lang="en-US" dirty="0"/>
              <a:t> </a:t>
            </a:r>
            <a:r>
              <a:rPr lang="en-US" dirty="0" smtClean="0"/>
              <a:t>&gt;= </a:t>
            </a:r>
            <a:r>
              <a:rPr lang="en-US" dirty="0" err="1" smtClean="0"/>
              <a:t>total_tasks_size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break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b="1" dirty="0" smtClean="0"/>
              <a:t>end</a:t>
            </a:r>
          </a:p>
          <a:p>
            <a:r>
              <a:rPr lang="en-US" b="1" dirty="0" smtClean="0"/>
              <a:t>End</a:t>
            </a:r>
          </a:p>
          <a:p>
            <a:r>
              <a:rPr lang="en-US" dirty="0" smtClean="0"/>
              <a:t>Send end message to all the worker on this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at Worker Node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/>
              <a:t>h</a:t>
            </a:r>
            <a:r>
              <a:rPr lang="en-US" dirty="0" smtClean="0"/>
              <a:t>eterogeneous work stealing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114800" y="1828800"/>
            <a:ext cx="4572000" cy="4648200"/>
            <a:chOff x="2362200" y="1295400"/>
            <a:chExt cx="4572000" cy="4648200"/>
          </a:xfrm>
        </p:grpSpPr>
        <p:sp>
          <p:nvSpPr>
            <p:cNvPr id="10" name="Rectangle 9"/>
            <p:cNvSpPr/>
            <p:nvPr/>
          </p:nvSpPr>
          <p:spPr>
            <a:xfrm>
              <a:off x="2362200" y="1295400"/>
              <a:ext cx="4572000" cy="4648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3406701"/>
              <a:ext cx="1219200" cy="230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8680004"/>
                </p:ext>
              </p:extLst>
            </p:nvPr>
          </p:nvGraphicFramePr>
          <p:xfrm>
            <a:off x="5410200" y="4743836"/>
            <a:ext cx="990600" cy="8639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2191485"/>
                </p:ext>
              </p:extLst>
            </p:nvPr>
          </p:nvGraphicFramePr>
          <p:xfrm>
            <a:off x="5453495" y="4038600"/>
            <a:ext cx="904009" cy="837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383367" y="1295400"/>
              <a:ext cx="186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Worker Node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3394245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Slot 3</a:t>
              </a:r>
              <a:endParaRPr lang="en-US" dirty="0"/>
            </a:p>
          </p:txBody>
        </p:sp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708794119"/>
                </p:ext>
              </p:extLst>
            </p:nvPr>
          </p:nvGraphicFramePr>
          <p:xfrm>
            <a:off x="5496339" y="3810001"/>
            <a:ext cx="755374" cy="30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4038600" y="3435928"/>
              <a:ext cx="1091430" cy="2279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8600" y="343483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Slot 2</a:t>
              </a:r>
              <a:endParaRPr lang="en-US" dirty="0"/>
            </a:p>
          </p:txBody>
        </p:sp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1128854966"/>
                </p:ext>
              </p:extLst>
            </p:nvPr>
          </p:nvGraphicFramePr>
          <p:xfrm>
            <a:off x="4200939" y="3839228"/>
            <a:ext cx="755374" cy="30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138234234"/>
                </p:ext>
              </p:extLst>
            </p:nvPr>
          </p:nvGraphicFramePr>
          <p:xfrm>
            <a:off x="4419600" y="4170127"/>
            <a:ext cx="381000" cy="13618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3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1553109"/>
                </p:ext>
              </p:extLst>
            </p:nvPr>
          </p:nvGraphicFramePr>
          <p:xfrm>
            <a:off x="5268191" y="2058383"/>
            <a:ext cx="904009" cy="837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3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6951185"/>
                </p:ext>
              </p:extLst>
            </p:nvPr>
          </p:nvGraphicFramePr>
          <p:xfrm>
            <a:off x="3896591" y="2058383"/>
            <a:ext cx="904009" cy="837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3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833531"/>
                </p:ext>
              </p:extLst>
            </p:nvPr>
          </p:nvGraphicFramePr>
          <p:xfrm>
            <a:off x="3165764" y="2058383"/>
            <a:ext cx="904009" cy="837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cxnSp>
          <p:nvCxnSpPr>
            <p:cNvPr id="42" name="Straight Arrow Connector 41"/>
            <p:cNvCxnSpPr>
              <a:endCxn id="30" idx="0"/>
            </p:cNvCxnSpPr>
            <p:nvPr/>
          </p:nvCxnSpPr>
          <p:spPr>
            <a:xfrm flipH="1">
              <a:off x="4533900" y="2810650"/>
              <a:ext cx="723900" cy="624184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2"/>
              <a:endCxn id="16" idx="0"/>
            </p:cNvCxnSpPr>
            <p:nvPr/>
          </p:nvCxnSpPr>
          <p:spPr>
            <a:xfrm>
              <a:off x="5720195" y="2895600"/>
              <a:ext cx="147205" cy="511101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334" y="1688068"/>
              <a:ext cx="186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Partition List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3430094"/>
              <a:ext cx="1091430" cy="2279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9400" y="3429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Slot 1</a:t>
              </a:r>
              <a:endParaRPr lang="en-US" dirty="0"/>
            </a:p>
          </p:txBody>
        </p:sp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1693658145"/>
                </p:ext>
              </p:extLst>
            </p:nvPr>
          </p:nvGraphicFramePr>
          <p:xfrm>
            <a:off x="2981739" y="3833394"/>
            <a:ext cx="755374" cy="30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429330791"/>
                </p:ext>
              </p:extLst>
            </p:nvPr>
          </p:nvGraphicFramePr>
          <p:xfrm>
            <a:off x="3200400" y="4164293"/>
            <a:ext cx="381000" cy="13618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3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0526463"/>
                </p:ext>
              </p:extLst>
            </p:nvPr>
          </p:nvGraphicFramePr>
          <p:xfrm>
            <a:off x="4572000" y="2058383"/>
            <a:ext cx="904009" cy="837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cxnSp>
          <p:nvCxnSpPr>
            <p:cNvPr id="61" name="Straight Arrow Connector 60"/>
            <p:cNvCxnSpPr>
              <a:endCxn id="55" idx="0"/>
            </p:cNvCxnSpPr>
            <p:nvPr/>
          </p:nvCxnSpPr>
          <p:spPr>
            <a:xfrm flipH="1">
              <a:off x="3365115" y="2810650"/>
              <a:ext cx="1530735" cy="619444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199" y="2743200"/>
            <a:ext cx="403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GPU pick up partition at each time, and launch a stream for each task within partition to deliver the parallelism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CPU pick up one task at each time, and set up the related task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2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Execution Plan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4977513"/>
              </p:ext>
            </p:extLst>
          </p:nvPr>
        </p:nvGraphicFramePr>
        <p:xfrm>
          <a:off x="1981200" y="2286000"/>
          <a:ext cx="2590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505589"/>
              </p:ext>
            </p:extLst>
          </p:nvPr>
        </p:nvGraphicFramePr>
        <p:xfrm>
          <a:off x="4953000" y="2743200"/>
          <a:ext cx="1143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05349642"/>
              </p:ext>
            </p:extLst>
          </p:nvPr>
        </p:nvGraphicFramePr>
        <p:xfrm>
          <a:off x="6172200" y="2286000"/>
          <a:ext cx="2590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84009927"/>
              </p:ext>
            </p:extLst>
          </p:nvPr>
        </p:nvGraphicFramePr>
        <p:xfrm>
          <a:off x="609600" y="2667000"/>
          <a:ext cx="1371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" name="Right Arrow 9"/>
          <p:cNvSpPr/>
          <p:nvPr/>
        </p:nvSpPr>
        <p:spPr>
          <a:xfrm>
            <a:off x="2057400" y="3124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72000" y="3200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48400" y="3200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69073098"/>
              </p:ext>
            </p:extLst>
          </p:nvPr>
        </p:nvGraphicFramePr>
        <p:xfrm>
          <a:off x="685800" y="4419600"/>
          <a:ext cx="7543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87800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HeterogeneousMapReduceJobExecutionPlan</a:t>
            </a:r>
            <a:endParaRPr lang="en-US" dirty="0" smtClean="0"/>
          </a:p>
          <a:p>
            <a:pPr lvl="1"/>
            <a:r>
              <a:rPr lang="en-US" dirty="0" err="1" smtClean="0"/>
              <a:t>CPUMap</a:t>
            </a:r>
            <a:endParaRPr lang="en-US" dirty="0" smtClean="0"/>
          </a:p>
          <a:p>
            <a:pPr lvl="1"/>
            <a:r>
              <a:rPr lang="en-US" dirty="0" err="1" smtClean="0"/>
              <a:t>GPUMap</a:t>
            </a:r>
            <a:endParaRPr lang="en-US" dirty="0" smtClean="0"/>
          </a:p>
          <a:p>
            <a:pPr lvl="1"/>
            <a:r>
              <a:rPr lang="en-US" dirty="0" err="1" smtClean="0"/>
              <a:t>CPULocalCombiner</a:t>
            </a:r>
            <a:endParaRPr lang="en-US" dirty="0" smtClean="0"/>
          </a:p>
          <a:p>
            <a:pPr lvl="1"/>
            <a:r>
              <a:rPr lang="en-US" dirty="0" err="1" smtClean="0"/>
              <a:t>GPULocalCombiner</a:t>
            </a:r>
            <a:endParaRPr lang="en-US" dirty="0" smtClean="0"/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en-US" dirty="0" err="1" smtClean="0"/>
              <a:t>CPUReduce</a:t>
            </a:r>
            <a:endParaRPr lang="en-US" dirty="0" smtClean="0"/>
          </a:p>
          <a:p>
            <a:pPr lvl="1"/>
            <a:r>
              <a:rPr lang="en-US" dirty="0" err="1" smtClean="0"/>
              <a:t>GPUReduce</a:t>
            </a:r>
            <a:endParaRPr lang="en-US" dirty="0" smtClean="0"/>
          </a:p>
          <a:p>
            <a:r>
              <a:rPr lang="en-US" dirty="0" smtClean="0"/>
              <a:t>Refinement passes</a:t>
            </a:r>
          </a:p>
          <a:p>
            <a:pPr lvl="1"/>
            <a:r>
              <a:rPr lang="en-US" dirty="0" smtClean="0"/>
              <a:t>Task granularity optimization</a:t>
            </a:r>
          </a:p>
          <a:p>
            <a:pPr lvl="1"/>
            <a:r>
              <a:rPr lang="en-US" dirty="0" smtClean="0"/>
              <a:t>Devices choose</a:t>
            </a:r>
          </a:p>
          <a:p>
            <a:pPr lvl="1"/>
            <a:r>
              <a:rPr lang="en-US" dirty="0" smtClean="0"/>
              <a:t>Partial Aggregation, </a:t>
            </a:r>
          </a:p>
          <a:p>
            <a:pPr lvl="2"/>
            <a:r>
              <a:rPr lang="en-US" dirty="0" smtClean="0"/>
              <a:t>Aggregation Tree, Fusion </a:t>
            </a:r>
          </a:p>
          <a:p>
            <a:pPr lvl="2"/>
            <a:r>
              <a:rPr lang="en-US" dirty="0" smtClean="0"/>
              <a:t>Hierarchical Aggregation</a:t>
            </a:r>
          </a:p>
          <a:p>
            <a:pPr lvl="1"/>
            <a:r>
              <a:rPr lang="en-US" dirty="0" smtClean="0"/>
              <a:t>Memory hierarchy </a:t>
            </a:r>
          </a:p>
          <a:p>
            <a:pPr lvl="2"/>
            <a:r>
              <a:rPr lang="en-US" dirty="0" smtClean="0"/>
              <a:t>Data locality affinity</a:t>
            </a:r>
          </a:p>
          <a:p>
            <a:pPr lvl="2"/>
            <a:r>
              <a:rPr lang="en-US" dirty="0" smtClean="0"/>
              <a:t>Avoid unnecessary 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8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Execution Plan Refinement</a:t>
            </a:r>
            <a:br>
              <a:rPr lang="en-US" dirty="0" smtClean="0"/>
            </a:br>
            <a:r>
              <a:rPr lang="en-US" dirty="0" smtClean="0"/>
              <a:t>-- sample </a:t>
            </a:r>
            <a:r>
              <a:rPr lang="en-US" dirty="0" err="1" smtClean="0"/>
              <a:t>GlobalReductions</a:t>
            </a:r>
            <a:endParaRPr lang="en-US" dirty="0"/>
          </a:p>
        </p:txBody>
      </p:sp>
      <p:grpSp>
        <p:nvGrpSpPr>
          <p:cNvPr id="368" name="Group 367"/>
          <p:cNvGrpSpPr/>
          <p:nvPr/>
        </p:nvGrpSpPr>
        <p:grpSpPr>
          <a:xfrm>
            <a:off x="236612" y="1752600"/>
            <a:ext cx="4106787" cy="2982325"/>
            <a:chOff x="141684" y="1731194"/>
            <a:chExt cx="4850071" cy="335515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271303" y="4705350"/>
              <a:ext cx="381000" cy="381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668525" y="28194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580122" y="28194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972955" y="2819400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4257512" y="2819400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2119205" y="1731194"/>
              <a:ext cx="798544" cy="34625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/>
              <a:r>
                <a:rPr lang="en-US" sz="1400" dirty="0" smtClean="0"/>
                <a:t>Inputs</a:t>
              </a:r>
              <a:endParaRPr lang="en-US" sz="1400" dirty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41684" y="2209800"/>
              <a:ext cx="1001316" cy="316043"/>
              <a:chOff x="990600" y="2209800"/>
              <a:chExt cx="1219200" cy="391975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360884" y="2209800"/>
              <a:ext cx="1001316" cy="316043"/>
              <a:chOff x="990600" y="2209800"/>
              <a:chExt cx="1219200" cy="391975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2656284" y="2209800"/>
              <a:ext cx="1001316" cy="316043"/>
              <a:chOff x="990600" y="2209800"/>
              <a:chExt cx="1219200" cy="391975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886200" y="2209800"/>
              <a:ext cx="1001316" cy="316043"/>
              <a:chOff x="990600" y="2209800"/>
              <a:chExt cx="1219200" cy="391975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130" idx="4"/>
              <a:endCxn id="39" idx="1"/>
            </p:cNvCxnSpPr>
            <p:nvPr/>
          </p:nvCxnSpPr>
          <p:spPr>
            <a:xfrm>
              <a:off x="282731" y="2464620"/>
              <a:ext cx="353187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31" idx="4"/>
              <a:endCxn id="39" idx="0"/>
            </p:cNvCxnSpPr>
            <p:nvPr/>
          </p:nvCxnSpPr>
          <p:spPr>
            <a:xfrm>
              <a:off x="501769" y="2464620"/>
              <a:ext cx="268853" cy="354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endCxn id="39" idx="7"/>
            </p:cNvCxnSpPr>
            <p:nvPr/>
          </p:nvCxnSpPr>
          <p:spPr>
            <a:xfrm flipH="1">
              <a:off x="905326" y="2464620"/>
              <a:ext cx="65573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50" idx="4"/>
              <a:endCxn id="19" idx="1"/>
            </p:cNvCxnSpPr>
            <p:nvPr/>
          </p:nvCxnSpPr>
          <p:spPr>
            <a:xfrm>
              <a:off x="1501931" y="2464620"/>
              <a:ext cx="222390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51" idx="4"/>
              <a:endCxn id="19" idx="0"/>
            </p:cNvCxnSpPr>
            <p:nvPr/>
          </p:nvCxnSpPr>
          <p:spPr>
            <a:xfrm>
              <a:off x="1720969" y="2464620"/>
              <a:ext cx="138056" cy="354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52" idx="4"/>
              <a:endCxn id="19" idx="7"/>
            </p:cNvCxnSpPr>
            <p:nvPr/>
          </p:nvCxnSpPr>
          <p:spPr>
            <a:xfrm flipH="1">
              <a:off x="1993729" y="2464620"/>
              <a:ext cx="196370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57" idx="4"/>
              <a:endCxn id="40" idx="1"/>
            </p:cNvCxnSpPr>
            <p:nvPr/>
          </p:nvCxnSpPr>
          <p:spPr>
            <a:xfrm>
              <a:off x="2797331" y="2464620"/>
              <a:ext cx="231420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58" idx="4"/>
              <a:endCxn id="40" idx="0"/>
            </p:cNvCxnSpPr>
            <p:nvPr/>
          </p:nvCxnSpPr>
          <p:spPr>
            <a:xfrm>
              <a:off x="3016369" y="2464620"/>
              <a:ext cx="147086" cy="354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59" idx="4"/>
              <a:endCxn id="40" idx="7"/>
            </p:cNvCxnSpPr>
            <p:nvPr/>
          </p:nvCxnSpPr>
          <p:spPr>
            <a:xfrm flipH="1">
              <a:off x="3298159" y="2464620"/>
              <a:ext cx="187340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164" idx="4"/>
              <a:endCxn id="47" idx="1"/>
            </p:cNvCxnSpPr>
            <p:nvPr/>
          </p:nvCxnSpPr>
          <p:spPr>
            <a:xfrm>
              <a:off x="4027247" y="2464620"/>
              <a:ext cx="286061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65" idx="4"/>
              <a:endCxn id="47" idx="0"/>
            </p:cNvCxnSpPr>
            <p:nvPr/>
          </p:nvCxnSpPr>
          <p:spPr>
            <a:xfrm>
              <a:off x="4246285" y="2464620"/>
              <a:ext cx="201727" cy="354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66" idx="4"/>
              <a:endCxn id="47" idx="7"/>
            </p:cNvCxnSpPr>
            <p:nvPr/>
          </p:nvCxnSpPr>
          <p:spPr>
            <a:xfrm flipH="1">
              <a:off x="4582716" y="2464620"/>
              <a:ext cx="132699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1562100" y="3505200"/>
              <a:ext cx="1877618" cy="3160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9"/>
            <p:cNvSpPr>
              <a:spLocks noChangeArrowheads="1"/>
            </p:cNvSpPr>
            <p:nvPr/>
          </p:nvSpPr>
          <p:spPr bwMode="auto">
            <a:xfrm>
              <a:off x="1815420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9"/>
            <p:cNvSpPr>
              <a:spLocks noChangeArrowheads="1"/>
            </p:cNvSpPr>
            <p:nvPr/>
          </p:nvSpPr>
          <p:spPr bwMode="auto">
            <a:xfrm>
              <a:off x="2034458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9"/>
            <p:cNvSpPr>
              <a:spLocks noChangeArrowheads="1"/>
            </p:cNvSpPr>
            <p:nvPr/>
          </p:nvSpPr>
          <p:spPr bwMode="auto">
            <a:xfrm>
              <a:off x="2503588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9"/>
            <p:cNvSpPr>
              <a:spLocks noChangeArrowheads="1"/>
            </p:cNvSpPr>
            <p:nvPr/>
          </p:nvSpPr>
          <p:spPr bwMode="auto">
            <a:xfrm>
              <a:off x="2253496" y="3652718"/>
              <a:ext cx="78228" cy="7679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9"/>
            <p:cNvSpPr>
              <a:spLocks noChangeArrowheads="1"/>
            </p:cNvSpPr>
            <p:nvPr/>
          </p:nvSpPr>
          <p:spPr bwMode="auto">
            <a:xfrm>
              <a:off x="2363014" y="3652718"/>
              <a:ext cx="78228" cy="7679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9"/>
            <p:cNvSpPr>
              <a:spLocks noChangeArrowheads="1"/>
            </p:cNvSpPr>
            <p:nvPr/>
          </p:nvSpPr>
          <p:spPr bwMode="auto">
            <a:xfrm>
              <a:off x="2749861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9"/>
            <p:cNvSpPr>
              <a:spLocks noChangeArrowheads="1"/>
            </p:cNvSpPr>
            <p:nvPr/>
          </p:nvSpPr>
          <p:spPr bwMode="auto">
            <a:xfrm>
              <a:off x="2978461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9"/>
            <p:cNvSpPr>
              <a:spLocks noChangeArrowheads="1"/>
            </p:cNvSpPr>
            <p:nvPr/>
          </p:nvSpPr>
          <p:spPr bwMode="auto">
            <a:xfrm>
              <a:off x="3207061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79884" y="4191000"/>
              <a:ext cx="1001316" cy="316043"/>
              <a:chOff x="990600" y="2209800"/>
              <a:chExt cx="1219200" cy="391975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3048000" y="4179757"/>
              <a:ext cx="1001316" cy="316043"/>
              <a:chOff x="990600" y="2209800"/>
              <a:chExt cx="1219200" cy="391975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" name="Oval 9"/>
            <p:cNvSpPr>
              <a:spLocks noChangeArrowheads="1"/>
            </p:cNvSpPr>
            <p:nvPr/>
          </p:nvSpPr>
          <p:spPr bwMode="auto">
            <a:xfrm>
              <a:off x="1613126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44"/>
            <p:cNvSpPr>
              <a:spLocks noChangeArrowheads="1"/>
            </p:cNvSpPr>
            <p:nvPr/>
          </p:nvSpPr>
          <p:spPr bwMode="auto">
            <a:xfrm>
              <a:off x="3418284" y="4705350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8" name="Straight Arrow Connector 247"/>
            <p:cNvCxnSpPr>
              <a:stCxn id="39" idx="5"/>
              <a:endCxn id="222" idx="1"/>
            </p:cNvCxnSpPr>
            <p:nvPr/>
          </p:nvCxnSpPr>
          <p:spPr>
            <a:xfrm>
              <a:off x="905326" y="3144604"/>
              <a:ext cx="656774" cy="518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19" idx="5"/>
              <a:endCxn id="222" idx="0"/>
            </p:cNvCxnSpPr>
            <p:nvPr/>
          </p:nvCxnSpPr>
          <p:spPr>
            <a:xfrm>
              <a:off x="1993729" y="3144604"/>
              <a:ext cx="507180" cy="360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40" idx="3"/>
              <a:endCxn id="222" idx="0"/>
            </p:cNvCxnSpPr>
            <p:nvPr/>
          </p:nvCxnSpPr>
          <p:spPr>
            <a:xfrm flipH="1">
              <a:off x="2500909" y="3144604"/>
              <a:ext cx="527842" cy="360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47" idx="3"/>
              <a:endCxn id="222" idx="3"/>
            </p:cNvCxnSpPr>
            <p:nvPr/>
          </p:nvCxnSpPr>
          <p:spPr>
            <a:xfrm flipH="1">
              <a:off x="3439718" y="3144604"/>
              <a:ext cx="873590" cy="518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491836" y="3233618"/>
              <a:ext cx="2679" cy="83820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33" idx="4"/>
              <a:endCxn id="12" idx="1"/>
            </p:cNvCxnSpPr>
            <p:nvPr/>
          </p:nvCxnSpPr>
          <p:spPr>
            <a:xfrm>
              <a:off x="1120931" y="4445820"/>
              <a:ext cx="206168" cy="315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34" idx="4"/>
              <a:endCxn id="12" idx="0"/>
            </p:cNvCxnSpPr>
            <p:nvPr/>
          </p:nvCxnSpPr>
          <p:spPr>
            <a:xfrm>
              <a:off x="1339969" y="4445820"/>
              <a:ext cx="121834" cy="259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35" idx="4"/>
              <a:endCxn id="12" idx="7"/>
            </p:cNvCxnSpPr>
            <p:nvPr/>
          </p:nvCxnSpPr>
          <p:spPr>
            <a:xfrm flipH="1">
              <a:off x="1596507" y="4445820"/>
              <a:ext cx="212592" cy="315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0" idx="4"/>
              <a:endCxn id="246" idx="1"/>
            </p:cNvCxnSpPr>
            <p:nvPr/>
          </p:nvCxnSpPr>
          <p:spPr>
            <a:xfrm>
              <a:off x="3189047" y="4434577"/>
              <a:ext cx="285033" cy="3265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1" idx="4"/>
              <a:endCxn id="246" idx="0"/>
            </p:cNvCxnSpPr>
            <p:nvPr/>
          </p:nvCxnSpPr>
          <p:spPr>
            <a:xfrm>
              <a:off x="3408085" y="4434577"/>
              <a:ext cx="200699" cy="2707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42" idx="5"/>
              <a:endCxn id="246" idx="7"/>
            </p:cNvCxnSpPr>
            <p:nvPr/>
          </p:nvCxnSpPr>
          <p:spPr>
            <a:xfrm flipH="1">
              <a:off x="3743488" y="4412083"/>
              <a:ext cx="189043" cy="349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32" idx="0"/>
            </p:cNvCxnSpPr>
            <p:nvPr/>
          </p:nvCxnSpPr>
          <p:spPr>
            <a:xfrm flipH="1">
              <a:off x="1480542" y="3821243"/>
              <a:ext cx="568983" cy="369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39" idx="0"/>
            </p:cNvCxnSpPr>
            <p:nvPr/>
          </p:nvCxnSpPr>
          <p:spPr>
            <a:xfrm>
              <a:off x="2972955" y="3821243"/>
              <a:ext cx="575703" cy="358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141684" y="3219247"/>
              <a:ext cx="1057475" cy="31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CPU Map</a:t>
              </a:r>
              <a:endParaRPr lang="en-US" sz="12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925113" y="3288268"/>
              <a:ext cx="962403" cy="31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GPU Map</a:t>
              </a:r>
              <a:endParaRPr lang="en-US" sz="12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809999" y="4583668"/>
              <a:ext cx="1181756" cy="31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GPU Reduce</a:t>
              </a:r>
              <a:endParaRPr lang="en-US" sz="12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676399" y="4572000"/>
              <a:ext cx="1371600" cy="31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CPU Reduce</a:t>
              </a:r>
              <a:endParaRPr lang="en-US" sz="1200" dirty="0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937847" y="2053843"/>
            <a:ext cx="3977553" cy="2441957"/>
            <a:chOff x="664368" y="1701184"/>
            <a:chExt cx="4745832" cy="2870816"/>
          </a:xfrm>
        </p:grpSpPr>
        <p:sp>
          <p:nvSpPr>
            <p:cNvPr id="370" name="Oval 9"/>
            <p:cNvSpPr>
              <a:spLocks noChangeArrowheads="1"/>
            </p:cNvSpPr>
            <p:nvPr/>
          </p:nvSpPr>
          <p:spPr bwMode="auto">
            <a:xfrm>
              <a:off x="2895600" y="4191000"/>
              <a:ext cx="381000" cy="381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Oval 16"/>
            <p:cNvSpPr>
              <a:spLocks noChangeArrowheads="1"/>
            </p:cNvSpPr>
            <p:nvPr/>
          </p:nvSpPr>
          <p:spPr bwMode="auto">
            <a:xfrm>
              <a:off x="1600200" y="2819400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Oval 37"/>
            <p:cNvSpPr>
              <a:spLocks noChangeArrowheads="1"/>
            </p:cNvSpPr>
            <p:nvPr/>
          </p:nvSpPr>
          <p:spPr bwMode="auto">
            <a:xfrm>
              <a:off x="3886200" y="2819400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Text Box 57"/>
            <p:cNvSpPr txBox="1">
              <a:spLocks noChangeArrowheads="1"/>
            </p:cNvSpPr>
            <p:nvPr/>
          </p:nvSpPr>
          <p:spPr bwMode="auto">
            <a:xfrm>
              <a:off x="2646894" y="1701184"/>
              <a:ext cx="798543" cy="3618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/>
              <a:r>
                <a:rPr lang="en-US" sz="1400" dirty="0" smtClean="0"/>
                <a:t>Inputs</a:t>
              </a:r>
              <a:endParaRPr lang="en-US" sz="1400" dirty="0"/>
            </a:p>
          </p:txBody>
        </p:sp>
        <p:grpSp>
          <p:nvGrpSpPr>
            <p:cNvPr id="374" name="Group 373"/>
            <p:cNvGrpSpPr/>
            <p:nvPr/>
          </p:nvGrpSpPr>
          <p:grpSpPr>
            <a:xfrm>
              <a:off x="664368" y="2209800"/>
              <a:ext cx="1001316" cy="316043"/>
              <a:chOff x="990600" y="2209800"/>
              <a:chExt cx="1219200" cy="391975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1883568" y="2209800"/>
              <a:ext cx="1001316" cy="316043"/>
              <a:chOff x="990600" y="2209800"/>
              <a:chExt cx="1219200" cy="391975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3178968" y="2209800"/>
              <a:ext cx="1001316" cy="316043"/>
              <a:chOff x="990600" y="2209800"/>
              <a:chExt cx="1219200" cy="391975"/>
            </a:xfrm>
          </p:grpSpPr>
          <p:sp>
            <p:nvSpPr>
              <p:cNvPr id="417" name="Rectangle 416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4408884" y="2209800"/>
              <a:ext cx="1001316" cy="316043"/>
              <a:chOff x="990600" y="2209800"/>
              <a:chExt cx="1219200" cy="391975"/>
            </a:xfrm>
          </p:grpSpPr>
          <p:sp>
            <p:nvSpPr>
              <p:cNvPr id="411" name="Rectangle 410"/>
              <p:cNvSpPr/>
              <p:nvPr/>
            </p:nvSpPr>
            <p:spPr>
              <a:xfrm>
                <a:off x="990600" y="2209800"/>
                <a:ext cx="1219200" cy="3919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9"/>
              <p:cNvSpPr>
                <a:spLocks noChangeArrowheads="1"/>
              </p:cNvSpPr>
              <p:nvPr/>
            </p:nvSpPr>
            <p:spPr bwMode="auto">
              <a:xfrm>
                <a:off x="10670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Oval 9"/>
              <p:cNvSpPr>
                <a:spLocks noChangeArrowheads="1"/>
              </p:cNvSpPr>
              <p:nvPr/>
            </p:nvSpPr>
            <p:spPr bwMode="auto">
              <a:xfrm>
                <a:off x="1333788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Oval 9"/>
              <p:cNvSpPr>
                <a:spLocks noChangeArrowheads="1"/>
              </p:cNvSpPr>
              <p:nvPr/>
            </p:nvSpPr>
            <p:spPr bwMode="auto">
              <a:xfrm>
                <a:off x="1905000" y="2335343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" name="Oval 9"/>
              <p:cNvSpPr>
                <a:spLocks noChangeArrowheads="1"/>
              </p:cNvSpPr>
              <p:nvPr/>
            </p:nvSpPr>
            <p:spPr bwMode="auto">
              <a:xfrm>
                <a:off x="160048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Oval 9"/>
              <p:cNvSpPr>
                <a:spLocks noChangeArrowheads="1"/>
              </p:cNvSpPr>
              <p:nvPr/>
            </p:nvSpPr>
            <p:spPr bwMode="auto">
              <a:xfrm>
                <a:off x="1733838" y="2392761"/>
                <a:ext cx="95250" cy="952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78" name="Straight Arrow Connector 377"/>
            <p:cNvCxnSpPr>
              <a:stCxn id="430" idx="4"/>
              <a:endCxn id="371" idx="1"/>
            </p:cNvCxnSpPr>
            <p:nvPr/>
          </p:nvCxnSpPr>
          <p:spPr>
            <a:xfrm>
              <a:off x="805415" y="2464620"/>
              <a:ext cx="850581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431" idx="4"/>
              <a:endCxn id="371" idx="1"/>
            </p:cNvCxnSpPr>
            <p:nvPr/>
          </p:nvCxnSpPr>
          <p:spPr>
            <a:xfrm>
              <a:off x="1024453" y="2464620"/>
              <a:ext cx="631543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endCxn id="371" idx="1"/>
            </p:cNvCxnSpPr>
            <p:nvPr/>
          </p:nvCxnSpPr>
          <p:spPr>
            <a:xfrm>
              <a:off x="1493584" y="2464620"/>
              <a:ext cx="162412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424" idx="4"/>
              <a:endCxn id="371" idx="7"/>
            </p:cNvCxnSpPr>
            <p:nvPr/>
          </p:nvCxnSpPr>
          <p:spPr>
            <a:xfrm flipH="1">
              <a:off x="1925404" y="2464620"/>
              <a:ext cx="99211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425" idx="4"/>
              <a:endCxn id="371" idx="7"/>
            </p:cNvCxnSpPr>
            <p:nvPr/>
          </p:nvCxnSpPr>
          <p:spPr>
            <a:xfrm flipH="1">
              <a:off x="1925404" y="2464620"/>
              <a:ext cx="318249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stCxn id="426" idx="4"/>
              <a:endCxn id="371" idx="7"/>
            </p:cNvCxnSpPr>
            <p:nvPr/>
          </p:nvCxnSpPr>
          <p:spPr>
            <a:xfrm flipH="1">
              <a:off x="1925404" y="2464620"/>
              <a:ext cx="787379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418" idx="4"/>
              <a:endCxn id="372" idx="1"/>
            </p:cNvCxnSpPr>
            <p:nvPr/>
          </p:nvCxnSpPr>
          <p:spPr>
            <a:xfrm>
              <a:off x="3320015" y="2464620"/>
              <a:ext cx="621981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419" idx="4"/>
              <a:endCxn id="372" idx="1"/>
            </p:cNvCxnSpPr>
            <p:nvPr/>
          </p:nvCxnSpPr>
          <p:spPr>
            <a:xfrm>
              <a:off x="3539053" y="2464620"/>
              <a:ext cx="402943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420" idx="4"/>
              <a:endCxn id="372" idx="1"/>
            </p:cNvCxnSpPr>
            <p:nvPr/>
          </p:nvCxnSpPr>
          <p:spPr>
            <a:xfrm flipH="1">
              <a:off x="3941996" y="2464620"/>
              <a:ext cx="66187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412" idx="4"/>
              <a:endCxn id="372" idx="7"/>
            </p:cNvCxnSpPr>
            <p:nvPr/>
          </p:nvCxnSpPr>
          <p:spPr>
            <a:xfrm flipH="1">
              <a:off x="4211404" y="2464620"/>
              <a:ext cx="338527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413" idx="4"/>
              <a:endCxn id="372" idx="7"/>
            </p:cNvCxnSpPr>
            <p:nvPr/>
          </p:nvCxnSpPr>
          <p:spPr>
            <a:xfrm flipH="1">
              <a:off x="4211404" y="2464620"/>
              <a:ext cx="557565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414" idx="4"/>
              <a:endCxn id="372" idx="7"/>
            </p:cNvCxnSpPr>
            <p:nvPr/>
          </p:nvCxnSpPr>
          <p:spPr>
            <a:xfrm flipH="1">
              <a:off x="4211404" y="2464620"/>
              <a:ext cx="1026695" cy="410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2084784" y="3505200"/>
              <a:ext cx="1877618" cy="3160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9"/>
            <p:cNvSpPr>
              <a:spLocks noChangeArrowheads="1"/>
            </p:cNvSpPr>
            <p:nvPr/>
          </p:nvSpPr>
          <p:spPr bwMode="auto">
            <a:xfrm>
              <a:off x="2338104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Oval 9"/>
            <p:cNvSpPr>
              <a:spLocks noChangeArrowheads="1"/>
            </p:cNvSpPr>
            <p:nvPr/>
          </p:nvSpPr>
          <p:spPr bwMode="auto">
            <a:xfrm>
              <a:off x="2557142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Oval 9"/>
            <p:cNvSpPr>
              <a:spLocks noChangeArrowheads="1"/>
            </p:cNvSpPr>
            <p:nvPr/>
          </p:nvSpPr>
          <p:spPr bwMode="auto">
            <a:xfrm>
              <a:off x="3026272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Oval 9"/>
            <p:cNvSpPr>
              <a:spLocks noChangeArrowheads="1"/>
            </p:cNvSpPr>
            <p:nvPr/>
          </p:nvSpPr>
          <p:spPr bwMode="auto">
            <a:xfrm>
              <a:off x="2776180" y="3652718"/>
              <a:ext cx="78228" cy="7679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Oval 9"/>
            <p:cNvSpPr>
              <a:spLocks noChangeArrowheads="1"/>
            </p:cNvSpPr>
            <p:nvPr/>
          </p:nvSpPr>
          <p:spPr bwMode="auto">
            <a:xfrm>
              <a:off x="2885698" y="3652718"/>
              <a:ext cx="78228" cy="7679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Oval 9"/>
            <p:cNvSpPr>
              <a:spLocks noChangeArrowheads="1"/>
            </p:cNvSpPr>
            <p:nvPr/>
          </p:nvSpPr>
          <p:spPr bwMode="auto">
            <a:xfrm>
              <a:off x="3272545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Oval 9"/>
            <p:cNvSpPr>
              <a:spLocks noChangeArrowheads="1"/>
            </p:cNvSpPr>
            <p:nvPr/>
          </p:nvSpPr>
          <p:spPr bwMode="auto">
            <a:xfrm>
              <a:off x="3501145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Oval 9"/>
            <p:cNvSpPr>
              <a:spLocks noChangeArrowheads="1"/>
            </p:cNvSpPr>
            <p:nvPr/>
          </p:nvSpPr>
          <p:spPr bwMode="auto">
            <a:xfrm>
              <a:off x="3729745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Oval 9"/>
            <p:cNvSpPr>
              <a:spLocks noChangeArrowheads="1"/>
            </p:cNvSpPr>
            <p:nvPr/>
          </p:nvSpPr>
          <p:spPr bwMode="auto">
            <a:xfrm>
              <a:off x="2135810" y="3592643"/>
              <a:ext cx="156456" cy="1535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0" name="Straight Arrow Connector 399"/>
            <p:cNvCxnSpPr>
              <a:stCxn id="371" idx="5"/>
              <a:endCxn id="390" idx="0"/>
            </p:cNvCxnSpPr>
            <p:nvPr/>
          </p:nvCxnSpPr>
          <p:spPr>
            <a:xfrm>
              <a:off x="1925404" y="3144604"/>
              <a:ext cx="1098189" cy="360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>
              <a:stCxn id="372" idx="3"/>
              <a:endCxn id="390" idx="0"/>
            </p:cNvCxnSpPr>
            <p:nvPr/>
          </p:nvCxnSpPr>
          <p:spPr>
            <a:xfrm flipH="1">
              <a:off x="3023593" y="3144604"/>
              <a:ext cx="918403" cy="360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/>
            <p:cNvSpPr txBox="1"/>
            <p:nvPr/>
          </p:nvSpPr>
          <p:spPr>
            <a:xfrm>
              <a:off x="2498422" y="2819399"/>
              <a:ext cx="962403" cy="32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GPU Map</a:t>
              </a:r>
              <a:endParaRPr lang="en-US" sz="1200" dirty="0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501145" y="4227611"/>
              <a:ext cx="1371601" cy="32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CPU Reduce</a:t>
              </a:r>
              <a:endParaRPr lang="en-US" sz="1200" dirty="0"/>
            </a:p>
          </p:txBody>
        </p:sp>
        <p:cxnSp>
          <p:nvCxnSpPr>
            <p:cNvPr id="404" name="Straight Arrow Connector 403"/>
            <p:cNvCxnSpPr>
              <a:stCxn id="399" idx="4"/>
              <a:endCxn id="370" idx="1"/>
            </p:cNvCxnSpPr>
            <p:nvPr/>
          </p:nvCxnSpPr>
          <p:spPr>
            <a:xfrm>
              <a:off x="2214038" y="3746240"/>
              <a:ext cx="737358" cy="500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391" idx="4"/>
              <a:endCxn id="370" idx="1"/>
            </p:cNvCxnSpPr>
            <p:nvPr/>
          </p:nvCxnSpPr>
          <p:spPr>
            <a:xfrm>
              <a:off x="2416332" y="3746240"/>
              <a:ext cx="535064" cy="500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392" idx="4"/>
              <a:endCxn id="370" idx="1"/>
            </p:cNvCxnSpPr>
            <p:nvPr/>
          </p:nvCxnSpPr>
          <p:spPr>
            <a:xfrm>
              <a:off x="2635370" y="3746240"/>
              <a:ext cx="316026" cy="500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93" idx="4"/>
              <a:endCxn id="370" idx="0"/>
            </p:cNvCxnSpPr>
            <p:nvPr/>
          </p:nvCxnSpPr>
          <p:spPr>
            <a:xfrm flipH="1">
              <a:off x="3086100" y="3746240"/>
              <a:ext cx="18400" cy="444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396" idx="4"/>
              <a:endCxn id="370" idx="0"/>
            </p:cNvCxnSpPr>
            <p:nvPr/>
          </p:nvCxnSpPr>
          <p:spPr>
            <a:xfrm flipH="1">
              <a:off x="3086100" y="3746240"/>
              <a:ext cx="264673" cy="444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397" idx="4"/>
              <a:endCxn id="370" idx="7"/>
            </p:cNvCxnSpPr>
            <p:nvPr/>
          </p:nvCxnSpPr>
          <p:spPr>
            <a:xfrm flipH="1">
              <a:off x="3220804" y="3746240"/>
              <a:ext cx="358569" cy="500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398" idx="4"/>
              <a:endCxn id="370" idx="7"/>
            </p:cNvCxnSpPr>
            <p:nvPr/>
          </p:nvCxnSpPr>
          <p:spPr>
            <a:xfrm flipH="1">
              <a:off x="3220804" y="3746240"/>
              <a:ext cx="587169" cy="500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5" name="Striped Right Arrow 434"/>
          <p:cNvSpPr/>
          <p:nvPr/>
        </p:nvSpPr>
        <p:spPr>
          <a:xfrm>
            <a:off x="4523231" y="3475465"/>
            <a:ext cx="597718" cy="2942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/>
          <p:cNvSpPr txBox="1"/>
          <p:nvPr/>
        </p:nvSpPr>
        <p:spPr>
          <a:xfrm>
            <a:off x="196256" y="5421970"/>
            <a:ext cx="5404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Refine the execution plan based on application profile, hardware capability, and size of input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Sample, OpenMP version of Sum is faster than CUDA version when #elements larger than 4 million per node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99" y="4648200"/>
            <a:ext cx="3284101" cy="197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9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Two-level scheduling</a:t>
            </a:r>
          </a:p>
          <a:p>
            <a:r>
              <a:rPr lang="en-US" dirty="0" smtClean="0"/>
              <a:t>Multi grain input tasks</a:t>
            </a:r>
          </a:p>
          <a:p>
            <a:r>
              <a:rPr lang="en-US" dirty="0" smtClean="0"/>
              <a:t>Task flow configuration</a:t>
            </a:r>
          </a:p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Files: data stored after task completes</a:t>
            </a:r>
          </a:p>
          <a:p>
            <a:r>
              <a:rPr lang="en-US" dirty="0" smtClean="0"/>
              <a:t>Shared memory FIFO: worker on same node</a:t>
            </a:r>
          </a:p>
          <a:p>
            <a:r>
              <a:rPr lang="en-US" dirty="0" smtClean="0"/>
              <a:t>Network: no disk access, but receiver and sender need happens in the same time</a:t>
            </a:r>
          </a:p>
          <a:p>
            <a:r>
              <a:rPr lang="en-US" dirty="0" smtClean="0"/>
              <a:t>RDMA, and device memory transfer between GPUs directly. </a:t>
            </a:r>
          </a:p>
          <a:p>
            <a:r>
              <a:rPr lang="en-US" dirty="0" smtClean="0"/>
              <a:t>The utilities: </a:t>
            </a:r>
          </a:p>
          <a:p>
            <a:pPr lvl="1"/>
            <a:r>
              <a:rPr lang="en-US" dirty="0" smtClean="0"/>
              <a:t>ADIOS,  MVAPICH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19600"/>
            <a:ext cx="3781953" cy="2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urved Connector 13"/>
          <p:cNvCxnSpPr>
            <a:stCxn id="29" idx="0"/>
            <a:endCxn id="24" idx="2"/>
          </p:cNvCxnSpPr>
          <p:nvPr/>
        </p:nvCxnSpPr>
        <p:spPr>
          <a:xfrm rot="16200000" flipH="1">
            <a:off x="1467472" y="3602525"/>
            <a:ext cx="5867400" cy="33951"/>
          </a:xfrm>
          <a:prstGeom prst="curvedConnector5">
            <a:avLst>
              <a:gd name="adj1" fmla="val -3896"/>
              <a:gd name="adj2" fmla="val 9406359"/>
              <a:gd name="adj3" fmla="val 103896"/>
            </a:avLst>
          </a:prstGeom>
          <a:ln w="28575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38200" y="3458210"/>
            <a:ext cx="1880122" cy="382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779520" y="3453764"/>
            <a:ext cx="2714737" cy="3822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30929" y="3476625"/>
            <a:ext cx="1482942" cy="3822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35" y="-76200"/>
            <a:ext cx="7817807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Execution workflow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4082717" y="2971800"/>
            <a:ext cx="2030015" cy="12180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0" tIns="209550" rIns="209550" bIns="209550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 kern="1200"/>
          </a:p>
        </p:txBody>
      </p:sp>
      <p:sp>
        <p:nvSpPr>
          <p:cNvPr id="18" name="Rectangle 17"/>
          <p:cNvSpPr/>
          <p:nvPr/>
        </p:nvSpPr>
        <p:spPr>
          <a:xfrm>
            <a:off x="457200" y="2508945"/>
            <a:ext cx="2590800" cy="53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Host Map Task </a:t>
            </a:r>
          </a:p>
          <a:p>
            <a:pPr algn="ctr"/>
            <a:r>
              <a:rPr lang="en-US" sz="1400" dirty="0" smtClean="0"/>
              <a:t>Wrapper for CUDA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000" y="4038600"/>
            <a:ext cx="6608871" cy="435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Shuffle Intermediate Key/Value Pairs in CPU Memory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62894" y="6286500"/>
            <a:ext cx="3110507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19243" y="685800"/>
            <a:ext cx="5929907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GPU and CPU MapReduce tasks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92129" y="1905000"/>
            <a:ext cx="5929907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26542" y="151447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49420" y="2508945"/>
            <a:ext cx="2898979" cy="539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 Kernel Map Task</a:t>
            </a:r>
          </a:p>
          <a:p>
            <a:pPr algn="ctr"/>
            <a:r>
              <a:rPr lang="en-US" sz="1400" dirty="0" smtClean="0"/>
              <a:t>CUDA code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32671" y="2508945"/>
            <a:ext cx="2273299" cy="539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Map Task</a:t>
            </a:r>
          </a:p>
          <a:p>
            <a:pPr algn="ctr"/>
            <a:r>
              <a:rPr lang="en-US" sz="1400" dirty="0" smtClean="0"/>
              <a:t>C/C++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6800" y="35814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2762" y="3587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587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9071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05214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1447800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84471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22671" y="319532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12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cxnSp>
        <p:nvCxnSpPr>
          <p:cNvPr id="13" name="Straight Arrow Connector 12"/>
          <p:cNvCxnSpPr>
            <a:stCxn id="33" idx="2"/>
            <a:endCxn id="25" idx="0"/>
          </p:cNvCxnSpPr>
          <p:nvPr/>
        </p:nvCxnSpPr>
        <p:spPr>
          <a:xfrm>
            <a:off x="751736" y="3327400"/>
            <a:ext cx="477729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25" idx="0"/>
          </p:cNvCxnSpPr>
          <p:nvPr/>
        </p:nvCxnSpPr>
        <p:spPr>
          <a:xfrm flipH="1">
            <a:off x="1229465" y="3327400"/>
            <a:ext cx="817671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2"/>
            <a:endCxn id="26" idx="0"/>
          </p:cNvCxnSpPr>
          <p:nvPr/>
        </p:nvCxnSpPr>
        <p:spPr>
          <a:xfrm>
            <a:off x="1167879" y="3327400"/>
            <a:ext cx="597548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26" idx="0"/>
          </p:cNvCxnSpPr>
          <p:nvPr/>
        </p:nvCxnSpPr>
        <p:spPr>
          <a:xfrm flipH="1">
            <a:off x="1765427" y="3327400"/>
            <a:ext cx="683238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28" idx="0"/>
          </p:cNvCxnSpPr>
          <p:nvPr/>
        </p:nvCxnSpPr>
        <p:spPr>
          <a:xfrm>
            <a:off x="1610465" y="3327400"/>
            <a:ext cx="685800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2"/>
            <a:endCxn id="28" idx="0"/>
          </p:cNvCxnSpPr>
          <p:nvPr/>
        </p:nvCxnSpPr>
        <p:spPr>
          <a:xfrm flipH="1">
            <a:off x="2296265" y="3328670"/>
            <a:ext cx="589071" cy="259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135329" y="3594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71291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02129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408471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13</a:t>
            </a:r>
            <a:endParaRPr lang="en-US" sz="1050" dirty="0"/>
          </a:p>
        </p:txBody>
      </p:sp>
      <p:sp>
        <p:nvSpPr>
          <p:cNvPr id="54" name="Rectangle 53"/>
          <p:cNvSpPr/>
          <p:nvPr/>
        </p:nvSpPr>
        <p:spPr>
          <a:xfrm>
            <a:off x="3824614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</a:t>
            </a:r>
            <a:endParaRPr lang="en-US" sz="1050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4703871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57" name="Rectangle 56"/>
          <p:cNvSpPr/>
          <p:nvPr/>
        </p:nvSpPr>
        <p:spPr>
          <a:xfrm>
            <a:off x="5542071" y="320802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58" name="Rectangle 57"/>
          <p:cNvSpPr/>
          <p:nvPr/>
        </p:nvSpPr>
        <p:spPr>
          <a:xfrm>
            <a:off x="5105400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3" idx="2"/>
            <a:endCxn id="50" idx="0"/>
          </p:cNvCxnSpPr>
          <p:nvPr/>
        </p:nvCxnSpPr>
        <p:spPr>
          <a:xfrm>
            <a:off x="3571136" y="3340100"/>
            <a:ext cx="726858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65" idx="0"/>
          </p:cNvCxnSpPr>
          <p:nvPr/>
        </p:nvCxnSpPr>
        <p:spPr>
          <a:xfrm>
            <a:off x="4866536" y="3340100"/>
            <a:ext cx="1011129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1" idx="0"/>
          </p:cNvCxnSpPr>
          <p:nvPr/>
        </p:nvCxnSpPr>
        <p:spPr>
          <a:xfrm>
            <a:off x="3987279" y="3340100"/>
            <a:ext cx="846677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0" idx="0"/>
          </p:cNvCxnSpPr>
          <p:nvPr/>
        </p:nvCxnSpPr>
        <p:spPr>
          <a:xfrm flipH="1">
            <a:off x="4297994" y="3340100"/>
            <a:ext cx="970071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2" idx="0"/>
          </p:cNvCxnSpPr>
          <p:nvPr/>
        </p:nvCxnSpPr>
        <p:spPr>
          <a:xfrm>
            <a:off x="4429865" y="3340100"/>
            <a:ext cx="934929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1" idx="0"/>
          </p:cNvCxnSpPr>
          <p:nvPr/>
        </p:nvCxnSpPr>
        <p:spPr>
          <a:xfrm flipH="1">
            <a:off x="4833956" y="3341370"/>
            <a:ext cx="870780" cy="259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15000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370871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999271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</a:t>
            </a:r>
            <a:endParaRPr lang="en-US" sz="1050" dirty="0"/>
          </a:p>
        </p:txBody>
      </p:sp>
      <p:sp>
        <p:nvSpPr>
          <p:cNvPr id="69" name="Rectangle 68"/>
          <p:cNvSpPr/>
          <p:nvPr/>
        </p:nvSpPr>
        <p:spPr>
          <a:xfrm>
            <a:off x="6415414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>
          <a:xfrm>
            <a:off x="7370871" y="3219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807542" y="3219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8" idx="2"/>
            <a:endCxn id="52" idx="0"/>
          </p:cNvCxnSpPr>
          <p:nvPr/>
        </p:nvCxnSpPr>
        <p:spPr>
          <a:xfrm flipH="1">
            <a:off x="5364794" y="3340100"/>
            <a:ext cx="797142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2"/>
            <a:endCxn id="65" idx="0"/>
          </p:cNvCxnSpPr>
          <p:nvPr/>
        </p:nvCxnSpPr>
        <p:spPr>
          <a:xfrm flipH="1">
            <a:off x="5877665" y="3340100"/>
            <a:ext cx="700414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124" idx="0"/>
          </p:cNvCxnSpPr>
          <p:nvPr/>
        </p:nvCxnSpPr>
        <p:spPr>
          <a:xfrm>
            <a:off x="7533536" y="3352800"/>
            <a:ext cx="401529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  <a:endCxn id="66" idx="0"/>
          </p:cNvCxnSpPr>
          <p:nvPr/>
        </p:nvCxnSpPr>
        <p:spPr>
          <a:xfrm flipH="1">
            <a:off x="7533536" y="3352800"/>
            <a:ext cx="436671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722671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138814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581400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018071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856271" y="16649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419600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581400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997543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440129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876800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715000" y="14490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278329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278328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5715000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2717591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38814" y="14490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772400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702142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18285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34" name="Rectangle 133"/>
          <p:cNvSpPr/>
          <p:nvPr/>
        </p:nvSpPr>
        <p:spPr>
          <a:xfrm>
            <a:off x="3560871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997542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4835742" y="45732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4399071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138" name="Rectangle 137"/>
          <p:cNvSpPr/>
          <p:nvPr/>
        </p:nvSpPr>
        <p:spPr>
          <a:xfrm>
            <a:off x="5292942" y="4584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5709085" y="4584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151671" y="4584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90430" y="5529580"/>
            <a:ext cx="25908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Host Reduce Task</a:t>
            </a:r>
          </a:p>
          <a:p>
            <a:pPr algn="ctr"/>
            <a:r>
              <a:rPr lang="en-US" sz="1400" dirty="0" smtClean="0"/>
              <a:t>Wrapper for CUDA code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3382650" y="5529580"/>
            <a:ext cx="2898979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Reduce Task </a:t>
            </a:r>
          </a:p>
          <a:p>
            <a:pPr algn="ctr"/>
            <a:r>
              <a:rPr lang="en-US" sz="1400" dirty="0" smtClean="0"/>
              <a:t>CUDA code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6565901" y="5524500"/>
            <a:ext cx="2273299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Reduce Task</a:t>
            </a:r>
          </a:p>
          <a:p>
            <a:pPr algn="ctr"/>
            <a:r>
              <a:rPr lang="en-US" sz="1400" dirty="0" smtClean="0"/>
              <a:t>C/C++ code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1544529" y="4876800"/>
            <a:ext cx="5929907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047135" y="3858899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5052291" y="3858898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7726210" y="3858269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1894736" y="5339655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4637936" y="53340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7228736" y="53340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2199535" y="2362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4572000" y="2362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086600" y="2362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4003" y="3419627"/>
            <a:ext cx="107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Local</a:t>
            </a:r>
          </a:p>
          <a:p>
            <a:pPr algn="ctr"/>
            <a:r>
              <a:rPr lang="en-US" sz="1400" dirty="0" smtClean="0"/>
              <a:t>Combiner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4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6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/>
              <a:t>Distributed Grouped Aggregation Execution Scheme Refinement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257800" cy="53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"/>
    </mc:Choice>
    <mc:Fallback xmlns="">
      <p:transition spd="slow" advTm="50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Dryad: Distributed Data-Parallel Programs from </a:t>
            </a:r>
            <a:r>
              <a:rPr lang="en-US" dirty="0" smtClean="0"/>
              <a:t>Sequential Building Blocks</a:t>
            </a:r>
          </a:p>
          <a:p>
            <a:r>
              <a:rPr lang="en-US" dirty="0" smtClean="0"/>
              <a:t>Multi-GPU MapReduce on GPU Clusters</a:t>
            </a:r>
          </a:p>
          <a:p>
            <a:r>
              <a:rPr lang="en-US" dirty="0" smtClean="0"/>
              <a:t>Accelerating MapReduce on a Coupled CPU-GPU Architecture</a:t>
            </a:r>
          </a:p>
          <a:p>
            <a:r>
              <a:rPr lang="en-US" dirty="0" smtClean="0"/>
              <a:t>Hybrid Map Task Scheduling for GPU-based Heterogeneous Clusters</a:t>
            </a:r>
          </a:p>
          <a:p>
            <a:r>
              <a:rPr lang="en-US" dirty="0" smtClean="0"/>
              <a:t>Scalable Data Clustering using GPU Clusters</a:t>
            </a:r>
          </a:p>
          <a:p>
            <a:r>
              <a:rPr lang="en-US" dirty="0" smtClean="0"/>
              <a:t>Parallel Processing in CPU and GPU Heterogeneous Environment</a:t>
            </a:r>
          </a:p>
          <a:p>
            <a:r>
              <a:rPr lang="en-US" dirty="0" smtClean="0"/>
              <a:t>Multigrain Affinity for Heterogeneous Work Stealing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9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Programming Models for GPUs 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52400" y="2362200"/>
            <a:ext cx="8686800" cy="4038600"/>
            <a:chOff x="152400" y="2209800"/>
            <a:chExt cx="8686800" cy="4038600"/>
          </a:xfrm>
        </p:grpSpPr>
        <p:sp>
          <p:nvSpPr>
            <p:cNvPr id="66" name="Rounded Rectangle 65"/>
            <p:cNvSpPr/>
            <p:nvPr/>
          </p:nvSpPr>
          <p:spPr>
            <a:xfrm>
              <a:off x="152400" y="4076700"/>
              <a:ext cx="8686800" cy="7239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52400" y="3086100"/>
              <a:ext cx="86868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62300" y="2971800"/>
              <a:ext cx="42824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6230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8066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612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4474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76500" y="3886200"/>
              <a:ext cx="11811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004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472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762500" y="3886200"/>
              <a:ext cx="1066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674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340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808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896100" y="3886200"/>
              <a:ext cx="11811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0772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4676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" idx="2"/>
            </p:cNvCxnSpPr>
            <p:nvPr/>
          </p:nvCxnSpPr>
          <p:spPr>
            <a:xfrm>
              <a:off x="2428875" y="4724400"/>
              <a:ext cx="9525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6576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24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867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42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772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2098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34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9800" y="2209800"/>
              <a:ext cx="6172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52400" y="5562600"/>
              <a:ext cx="86868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Global Reduction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86000" y="56007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56007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553200" y="56007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4800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419600" y="4114800"/>
              <a:ext cx="762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…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26745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48665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5410200" y="4114800"/>
              <a:ext cx="762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…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438400" y="5029200"/>
              <a:ext cx="1219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724400" y="5029200"/>
              <a:ext cx="1143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34200" y="5029200"/>
              <a:ext cx="1143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63" idx="0"/>
            </p:cNvCxnSpPr>
            <p:nvPr/>
          </p:nvCxnSpPr>
          <p:spPr>
            <a:xfrm>
              <a:off x="3048000" y="5029200"/>
              <a:ext cx="1905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48000" y="5029200"/>
              <a:ext cx="232410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68" idx="0"/>
            </p:cNvCxnSpPr>
            <p:nvPr/>
          </p:nvCxnSpPr>
          <p:spPr>
            <a:xfrm>
              <a:off x="3067050" y="5029200"/>
              <a:ext cx="443865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63" idx="0"/>
            </p:cNvCxnSpPr>
            <p:nvPr/>
          </p:nvCxnSpPr>
          <p:spPr>
            <a:xfrm flipH="1">
              <a:off x="3238500" y="5029200"/>
              <a:ext cx="20955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334000" y="50292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8" idx="0"/>
            </p:cNvCxnSpPr>
            <p:nvPr/>
          </p:nvCxnSpPr>
          <p:spPr>
            <a:xfrm>
              <a:off x="5372100" y="5029200"/>
              <a:ext cx="21336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63" idx="0"/>
            </p:cNvCxnSpPr>
            <p:nvPr/>
          </p:nvCxnSpPr>
          <p:spPr>
            <a:xfrm flipH="1">
              <a:off x="3238500" y="5029200"/>
              <a:ext cx="42672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5372100" y="5029200"/>
              <a:ext cx="213360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8" idx="0"/>
            </p:cNvCxnSpPr>
            <p:nvPr/>
          </p:nvCxnSpPr>
          <p:spPr>
            <a:xfrm>
              <a:off x="7505700" y="5029200"/>
              <a:ext cx="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9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Programming Models for GPUs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52400" y="1371600"/>
            <a:ext cx="8534400" cy="4686300"/>
            <a:chOff x="152400" y="2209800"/>
            <a:chExt cx="8534400" cy="3848100"/>
          </a:xfrm>
        </p:grpSpPr>
        <p:sp>
          <p:nvSpPr>
            <p:cNvPr id="65" name="Rounded Rectangle 64"/>
            <p:cNvSpPr/>
            <p:nvPr/>
          </p:nvSpPr>
          <p:spPr>
            <a:xfrm>
              <a:off x="152400" y="3086100"/>
              <a:ext cx="84582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Map Stage 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62300" y="2971800"/>
              <a:ext cx="42824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6230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8066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4474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2"/>
              <a:endCxn id="71" idx="0"/>
            </p:cNvCxnSpPr>
            <p:nvPr/>
          </p:nvCxnSpPr>
          <p:spPr>
            <a:xfrm>
              <a:off x="3162300" y="37338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2098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34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9800" y="2209800"/>
              <a:ext cx="6172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Split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2400" y="4000500"/>
              <a:ext cx="84582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5356860" y="3733800"/>
              <a:ext cx="1524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" idx="2"/>
            </p:cNvCxnSpPr>
            <p:nvPr/>
          </p:nvCxnSpPr>
          <p:spPr>
            <a:xfrm>
              <a:off x="7429500" y="3733800"/>
              <a:ext cx="1524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2209800" y="40386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combiner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343400" y="40386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477000" y="40386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combiner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52400" y="5372100"/>
              <a:ext cx="85344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Global Reduction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86000" y="5410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419600" y="5410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53200" y="5410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71" idx="2"/>
              <a:endCxn id="78" idx="0"/>
            </p:cNvCxnSpPr>
            <p:nvPr/>
          </p:nvCxnSpPr>
          <p:spPr>
            <a:xfrm>
              <a:off x="3162300" y="4648200"/>
              <a:ext cx="762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1" idx="2"/>
              <a:endCxn id="79" idx="0"/>
            </p:cNvCxnSpPr>
            <p:nvPr/>
          </p:nvCxnSpPr>
          <p:spPr>
            <a:xfrm>
              <a:off x="3162300" y="4648200"/>
              <a:ext cx="22098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80" idx="0"/>
            </p:cNvCxnSpPr>
            <p:nvPr/>
          </p:nvCxnSpPr>
          <p:spPr>
            <a:xfrm>
              <a:off x="3162300" y="4648200"/>
              <a:ext cx="4343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2" idx="2"/>
              <a:endCxn id="78" idx="0"/>
            </p:cNvCxnSpPr>
            <p:nvPr/>
          </p:nvCxnSpPr>
          <p:spPr>
            <a:xfrm flipH="1">
              <a:off x="3238500" y="4648200"/>
              <a:ext cx="2057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2" idx="2"/>
              <a:endCxn id="79" idx="0"/>
            </p:cNvCxnSpPr>
            <p:nvPr/>
          </p:nvCxnSpPr>
          <p:spPr>
            <a:xfrm>
              <a:off x="5295900" y="4648200"/>
              <a:ext cx="762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80" idx="0"/>
            </p:cNvCxnSpPr>
            <p:nvPr/>
          </p:nvCxnSpPr>
          <p:spPr>
            <a:xfrm>
              <a:off x="5303520" y="4686300"/>
              <a:ext cx="2202180" cy="7239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3" idx="2"/>
            </p:cNvCxnSpPr>
            <p:nvPr/>
          </p:nvCxnSpPr>
          <p:spPr>
            <a:xfrm flipH="1">
              <a:off x="3238500" y="4648200"/>
              <a:ext cx="41910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2"/>
              <a:endCxn id="79" idx="0"/>
            </p:cNvCxnSpPr>
            <p:nvPr/>
          </p:nvCxnSpPr>
          <p:spPr>
            <a:xfrm flipH="1">
              <a:off x="5372100" y="4648200"/>
              <a:ext cx="2057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2"/>
              <a:endCxn id="80" idx="0"/>
            </p:cNvCxnSpPr>
            <p:nvPr/>
          </p:nvCxnSpPr>
          <p:spPr>
            <a:xfrm>
              <a:off x="7429500" y="4648200"/>
              <a:ext cx="762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n 2"/>
          <p:cNvSpPr/>
          <p:nvPr/>
        </p:nvSpPr>
        <p:spPr>
          <a:xfrm>
            <a:off x="2438400" y="3035174"/>
            <a:ext cx="381000" cy="393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/>
          <p:cNvSpPr/>
          <p:nvPr/>
        </p:nvSpPr>
        <p:spPr>
          <a:xfrm>
            <a:off x="2933700" y="3034420"/>
            <a:ext cx="381000" cy="3945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ultidocument 35"/>
          <p:cNvSpPr/>
          <p:nvPr/>
        </p:nvSpPr>
        <p:spPr>
          <a:xfrm>
            <a:off x="3429000" y="3034420"/>
            <a:ext cx="381000" cy="3945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urved Connector 13"/>
          <p:cNvCxnSpPr>
            <a:stCxn id="29" idx="0"/>
            <a:endCxn id="24" idx="2"/>
          </p:cNvCxnSpPr>
          <p:nvPr/>
        </p:nvCxnSpPr>
        <p:spPr>
          <a:xfrm rot="16200000" flipH="1">
            <a:off x="1467472" y="3602525"/>
            <a:ext cx="5867400" cy="33951"/>
          </a:xfrm>
          <a:prstGeom prst="curvedConnector5">
            <a:avLst>
              <a:gd name="adj1" fmla="val -3896"/>
              <a:gd name="adj2" fmla="val 9406359"/>
              <a:gd name="adj3" fmla="val 103896"/>
            </a:avLst>
          </a:prstGeom>
          <a:ln w="28575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38200" y="3458210"/>
            <a:ext cx="1880122" cy="382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779520" y="3453764"/>
            <a:ext cx="2714737" cy="3822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30929" y="3476625"/>
            <a:ext cx="1482942" cy="3822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35" y="-76200"/>
            <a:ext cx="7817807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Execution workflow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4082717" y="2971800"/>
            <a:ext cx="2030015" cy="12180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0" tIns="209550" rIns="209550" bIns="209550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 kern="1200"/>
          </a:p>
        </p:txBody>
      </p:sp>
      <p:sp>
        <p:nvSpPr>
          <p:cNvPr id="18" name="Rectangle 17"/>
          <p:cNvSpPr/>
          <p:nvPr/>
        </p:nvSpPr>
        <p:spPr>
          <a:xfrm>
            <a:off x="457200" y="2508945"/>
            <a:ext cx="2590800" cy="53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524000" y="4038600"/>
            <a:ext cx="6608871" cy="435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Shuffle Intermediate Key/Value Pairs in CPU Memory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62894" y="6286500"/>
            <a:ext cx="3110507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19243" y="685800"/>
            <a:ext cx="5929907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92129" y="1905000"/>
            <a:ext cx="5929907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Tracker (Master node)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26542" y="151447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49420" y="2508945"/>
            <a:ext cx="2898979" cy="539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532671" y="2508945"/>
            <a:ext cx="2273299" cy="539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066800" y="35814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2762" y="3587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587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9071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05214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1447800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84471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22671" y="319532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12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1940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cxnSp>
        <p:nvCxnSpPr>
          <p:cNvPr id="13" name="Straight Arrow Connector 12"/>
          <p:cNvCxnSpPr>
            <a:stCxn id="33" idx="2"/>
            <a:endCxn id="25" idx="0"/>
          </p:cNvCxnSpPr>
          <p:nvPr/>
        </p:nvCxnSpPr>
        <p:spPr>
          <a:xfrm>
            <a:off x="751736" y="3327400"/>
            <a:ext cx="477729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25" idx="0"/>
          </p:cNvCxnSpPr>
          <p:nvPr/>
        </p:nvCxnSpPr>
        <p:spPr>
          <a:xfrm flipH="1">
            <a:off x="1229465" y="3327400"/>
            <a:ext cx="817671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2"/>
            <a:endCxn id="26" idx="0"/>
          </p:cNvCxnSpPr>
          <p:nvPr/>
        </p:nvCxnSpPr>
        <p:spPr>
          <a:xfrm>
            <a:off x="1167879" y="3327400"/>
            <a:ext cx="597548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26" idx="0"/>
          </p:cNvCxnSpPr>
          <p:nvPr/>
        </p:nvCxnSpPr>
        <p:spPr>
          <a:xfrm flipH="1">
            <a:off x="1765427" y="3327400"/>
            <a:ext cx="683238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28" idx="0"/>
          </p:cNvCxnSpPr>
          <p:nvPr/>
        </p:nvCxnSpPr>
        <p:spPr>
          <a:xfrm>
            <a:off x="1610465" y="3327400"/>
            <a:ext cx="685800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2"/>
            <a:endCxn id="28" idx="0"/>
          </p:cNvCxnSpPr>
          <p:nvPr/>
        </p:nvCxnSpPr>
        <p:spPr>
          <a:xfrm flipH="1">
            <a:off x="2296265" y="3328670"/>
            <a:ext cx="589071" cy="259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135329" y="35941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71291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02129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408471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13</a:t>
            </a:r>
            <a:endParaRPr lang="en-US" sz="1050" dirty="0"/>
          </a:p>
        </p:txBody>
      </p:sp>
      <p:sp>
        <p:nvSpPr>
          <p:cNvPr id="54" name="Rectangle 53"/>
          <p:cNvSpPr/>
          <p:nvPr/>
        </p:nvSpPr>
        <p:spPr>
          <a:xfrm>
            <a:off x="3824614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</a:t>
            </a:r>
            <a:endParaRPr lang="en-US" sz="1050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4703871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57" name="Rectangle 56"/>
          <p:cNvSpPr/>
          <p:nvPr/>
        </p:nvSpPr>
        <p:spPr>
          <a:xfrm>
            <a:off x="5542071" y="320802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58" name="Rectangle 57"/>
          <p:cNvSpPr/>
          <p:nvPr/>
        </p:nvSpPr>
        <p:spPr>
          <a:xfrm>
            <a:off x="5105400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3" idx="2"/>
            <a:endCxn id="50" idx="0"/>
          </p:cNvCxnSpPr>
          <p:nvPr/>
        </p:nvCxnSpPr>
        <p:spPr>
          <a:xfrm>
            <a:off x="3571136" y="3340100"/>
            <a:ext cx="726858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65" idx="0"/>
          </p:cNvCxnSpPr>
          <p:nvPr/>
        </p:nvCxnSpPr>
        <p:spPr>
          <a:xfrm>
            <a:off x="4866536" y="3340100"/>
            <a:ext cx="1011129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1" idx="0"/>
          </p:cNvCxnSpPr>
          <p:nvPr/>
        </p:nvCxnSpPr>
        <p:spPr>
          <a:xfrm>
            <a:off x="3987279" y="3340100"/>
            <a:ext cx="846677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0" idx="0"/>
          </p:cNvCxnSpPr>
          <p:nvPr/>
        </p:nvCxnSpPr>
        <p:spPr>
          <a:xfrm flipH="1">
            <a:off x="4297994" y="3340100"/>
            <a:ext cx="970071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2" idx="0"/>
          </p:cNvCxnSpPr>
          <p:nvPr/>
        </p:nvCxnSpPr>
        <p:spPr>
          <a:xfrm>
            <a:off x="4429865" y="3340100"/>
            <a:ext cx="934929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1" idx="0"/>
          </p:cNvCxnSpPr>
          <p:nvPr/>
        </p:nvCxnSpPr>
        <p:spPr>
          <a:xfrm flipH="1">
            <a:off x="4833956" y="3341370"/>
            <a:ext cx="870780" cy="259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15000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370871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999271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</a:t>
            </a:r>
            <a:endParaRPr lang="en-US" sz="1050" dirty="0"/>
          </a:p>
        </p:txBody>
      </p:sp>
      <p:sp>
        <p:nvSpPr>
          <p:cNvPr id="69" name="Rectangle 68"/>
          <p:cNvSpPr/>
          <p:nvPr/>
        </p:nvSpPr>
        <p:spPr>
          <a:xfrm>
            <a:off x="6415414" y="32067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>
          <a:xfrm>
            <a:off x="7370871" y="3219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807542" y="3219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8" idx="2"/>
            <a:endCxn id="52" idx="0"/>
          </p:cNvCxnSpPr>
          <p:nvPr/>
        </p:nvCxnSpPr>
        <p:spPr>
          <a:xfrm flipH="1">
            <a:off x="5364794" y="3340100"/>
            <a:ext cx="797142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2"/>
            <a:endCxn id="65" idx="0"/>
          </p:cNvCxnSpPr>
          <p:nvPr/>
        </p:nvCxnSpPr>
        <p:spPr>
          <a:xfrm flipH="1">
            <a:off x="5877665" y="3340100"/>
            <a:ext cx="700414" cy="260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124" idx="0"/>
          </p:cNvCxnSpPr>
          <p:nvPr/>
        </p:nvCxnSpPr>
        <p:spPr>
          <a:xfrm>
            <a:off x="7533536" y="3352800"/>
            <a:ext cx="401529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  <a:endCxn id="66" idx="0"/>
          </p:cNvCxnSpPr>
          <p:nvPr/>
        </p:nvCxnSpPr>
        <p:spPr>
          <a:xfrm flipH="1">
            <a:off x="7533536" y="3352800"/>
            <a:ext cx="436671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722671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138814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581400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018071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856271" y="16649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419600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581400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997543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440129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876800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715000" y="14490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278329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278328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5715000" y="1663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2717591" y="14478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38814" y="14490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772400" y="360045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702142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18285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34" name="Rectangle 133"/>
          <p:cNvSpPr/>
          <p:nvPr/>
        </p:nvSpPr>
        <p:spPr>
          <a:xfrm>
            <a:off x="3560871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997542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4835742" y="457327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4399071" y="45720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138" name="Rectangle 137"/>
          <p:cNvSpPr/>
          <p:nvPr/>
        </p:nvSpPr>
        <p:spPr>
          <a:xfrm>
            <a:off x="5292942" y="4584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5709085" y="4584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151671" y="4584700"/>
            <a:ext cx="325329" cy="13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90430" y="5529580"/>
            <a:ext cx="25908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3382650" y="5529580"/>
            <a:ext cx="2898979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Reduce Task </a:t>
            </a:r>
          </a:p>
          <a:p>
            <a:pPr algn="ctr"/>
            <a:r>
              <a:rPr lang="en-US" sz="1400" dirty="0" smtClean="0"/>
              <a:t>CUDA code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6565901" y="5524500"/>
            <a:ext cx="2273299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1544529" y="4876800"/>
            <a:ext cx="5929907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047135" y="3858899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5052291" y="3858898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7726210" y="3858269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1894736" y="5339655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4637936" y="53340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7228736" y="53340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2199535" y="2362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4572000" y="2362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086600" y="2362200"/>
            <a:ext cx="162664" cy="1467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4003" y="3419627"/>
            <a:ext cx="107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Local</a:t>
            </a:r>
          </a:p>
          <a:p>
            <a:pPr algn="ctr"/>
            <a:r>
              <a:rPr lang="en-US" sz="1400" dirty="0" smtClean="0"/>
              <a:t>Combiner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457200" y="2542547"/>
            <a:ext cx="8534400" cy="677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57200" y="890201"/>
            <a:ext cx="85344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Broadcast Data     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MPI_Broadcast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64306" y="257793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95640" y="784027"/>
            <a:ext cx="2669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95640" y="784027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6274" y="571679"/>
            <a:ext cx="0" cy="4246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8596" y="23655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65410" y="784027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04421" y="23655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19392" y="1421071"/>
            <a:ext cx="0" cy="1911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83740" y="23655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82061" y="23655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49527" y="1421071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3874" y="23655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59700" y="23655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79661" y="1421071"/>
            <a:ext cx="0" cy="1791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01830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31964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62099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01830" y="76200"/>
            <a:ext cx="3847889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57200" y="5382755"/>
            <a:ext cx="85344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Global reduction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Calculate new centroids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79469" y="5418147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83764" y="257793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79469" y="257793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031461" y="257793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803414" y="257793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497032" y="257793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24383" y="4887277"/>
            <a:ext cx="1448897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49527" y="4887277"/>
            <a:ext cx="0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473279" y="4887277"/>
            <a:ext cx="1330135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57200" y="1789217"/>
            <a:ext cx="8534400" cy="6724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Launch Kernel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264306" y="182460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658596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04421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3740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82061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3874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159700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083764" y="182460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879469" y="182460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031461" y="182460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803414" y="182460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97032" y="182460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57200" y="4315955"/>
            <a:ext cx="85344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 reduction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083764" y="4191000"/>
            <a:ext cx="6528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760063" y="4191000"/>
            <a:ext cx="5347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496482" y="43513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826616" y="43513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156751" y="43513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57200" y="3377357"/>
            <a:ext cx="8534400" cy="677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264306" y="341274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658596" y="32004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04421" y="32004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083740" y="32004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782061" y="32004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13874" y="32004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159700" y="32004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083764" y="341274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OpenMP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879469" y="341274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31461" y="341274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803414" y="341274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97032" y="341274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658596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54775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26375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67000" y="39786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412825" y="39786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092144" y="39786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90465" y="39786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422278" y="39786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168104" y="39786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667000" y="41910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063179" y="41910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434779" y="41910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419600" y="4191000"/>
            <a:ext cx="6528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9782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from shared memory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781800" y="26009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cudaMemcopyH2D</a:t>
            </a:r>
          </a:p>
          <a:p>
            <a:r>
              <a:rPr lang="en-US" sz="1400" dirty="0" smtClean="0"/>
              <a:t>cudaMemcopyD2H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781800" y="3578423"/>
            <a:ext cx="211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Copy </a:t>
            </a:r>
            <a:r>
              <a:rPr lang="en-US" sz="1400" dirty="0"/>
              <a:t>to </a:t>
            </a:r>
            <a:r>
              <a:rPr lang="en-US" sz="1400" dirty="0" smtClean="0"/>
              <a:t>shared memory 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781800" y="4419600"/>
            <a:ext cx="211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from shared memory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3976" y="5559623"/>
            <a:ext cx="251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output to shared memory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57200" y="2491737"/>
            <a:ext cx="1832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Kernel</a:t>
            </a:r>
          </a:p>
          <a:p>
            <a:r>
              <a:rPr lang="en-US" sz="1400" dirty="0" smtClean="0"/>
              <a:t>Membership Kernel</a:t>
            </a:r>
          </a:p>
          <a:p>
            <a:r>
              <a:rPr lang="en-US" sz="1400" dirty="0" smtClean="0"/>
              <a:t>Local reduce Kernel</a:t>
            </a:r>
          </a:p>
        </p:txBody>
      </p:sp>
    </p:spTree>
    <p:extLst>
      <p:ext uri="{BB962C8B-B14F-4D97-AF65-F5344CB8AC3E}">
        <p14:creationId xmlns:p14="http://schemas.microsoft.com/office/powerpoint/2010/main" val="6892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609600" y="2542547"/>
            <a:ext cx="8382000" cy="11695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09600" y="890201"/>
            <a:ext cx="83820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64306" y="278653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95640" y="784027"/>
            <a:ext cx="2669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95640" y="784027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6274" y="571679"/>
            <a:ext cx="0" cy="4246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8596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65410" y="784027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04421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19392" y="1421071"/>
            <a:ext cx="0" cy="1911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83740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82061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49527" y="1421071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3874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59700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79661" y="1421071"/>
            <a:ext cx="0" cy="1791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01830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Tracker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31964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62099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Tracker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01830" y="76200"/>
            <a:ext cx="3847889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9600" y="5916155"/>
            <a:ext cx="83820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Global reduction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Calculate new centroids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79469" y="5951547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83764" y="278653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79469" y="278653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031461" y="278653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803414" y="278653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497032" y="278653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24383" y="5420677"/>
            <a:ext cx="1448897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49527" y="5420677"/>
            <a:ext cx="0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473279" y="5420677"/>
            <a:ext cx="1330135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09600" y="1789217"/>
            <a:ext cx="8382000" cy="6724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Run Map task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264306" y="182460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658596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04421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3740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82061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3874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159700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083764" y="182460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879469" y="182460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031461" y="182460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803414" y="182460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97032" y="182460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09600" y="4849355"/>
            <a:ext cx="83820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 combiner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083764" y="4724400"/>
            <a:ext cx="6528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760063" y="4724400"/>
            <a:ext cx="5347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496482" y="48847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826616" y="48847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156751" y="48847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09600" y="3910757"/>
            <a:ext cx="8382000" cy="677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264306" y="394614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658596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04421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083740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782061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13874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159700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083764" y="394614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879469" y="394614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31461" y="394614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803414" y="394614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97032" y="394614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658596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54775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26375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67000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412825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092144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90465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422278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168104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667000" y="47244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063179" y="47244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434779" y="47244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419600" y="4724400"/>
            <a:ext cx="6528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905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 from disk to memory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706951" y="2667029"/>
            <a:ext cx="236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pipe</a:t>
            </a:r>
          </a:p>
          <a:p>
            <a:r>
              <a:rPr lang="en-US" sz="1400" dirty="0" smtClean="0"/>
              <a:t>cudaMemcopyH2D</a:t>
            </a:r>
          </a:p>
          <a:p>
            <a:r>
              <a:rPr lang="en-US" sz="1400" dirty="0" smtClean="0"/>
              <a:t>cudaMemcopyD2H</a:t>
            </a:r>
          </a:p>
          <a:p>
            <a:r>
              <a:rPr lang="en-US" sz="1400" dirty="0" smtClean="0"/>
              <a:t>write data to shared </a:t>
            </a:r>
            <a:r>
              <a:rPr lang="en-US" sz="1400" dirty="0" err="1" smtClean="0"/>
              <a:t>mem</a:t>
            </a:r>
            <a:endParaRPr lang="en-US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781800" y="3886200"/>
            <a:ext cx="2117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pipe</a:t>
            </a:r>
          </a:p>
          <a:p>
            <a:r>
              <a:rPr lang="en-US" sz="1400" dirty="0" smtClean="0"/>
              <a:t>Copy </a:t>
            </a:r>
            <a:r>
              <a:rPr lang="en-US" sz="1400" dirty="0"/>
              <a:t>to </a:t>
            </a:r>
            <a:r>
              <a:rPr lang="en-US" sz="1400" dirty="0" smtClean="0"/>
              <a:t>shared memory </a:t>
            </a:r>
          </a:p>
          <a:p>
            <a:r>
              <a:rPr lang="en-US" sz="1400" dirty="0" smtClean="0"/>
              <a:t>Write data to local disk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518283" y="4886980"/>
            <a:ext cx="25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shared memory</a:t>
            </a:r>
          </a:p>
          <a:p>
            <a:r>
              <a:rPr lang="en-US" sz="1400" dirty="0" smtClean="0"/>
              <a:t>Copy data to local disk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82475" y="5953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http</a:t>
            </a:r>
          </a:p>
          <a:p>
            <a:r>
              <a:rPr lang="en-US" sz="1400" dirty="0" smtClean="0"/>
              <a:t>Write results to disk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9971" y="2757990"/>
            <a:ext cx="1802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Function</a:t>
            </a:r>
          </a:p>
          <a:p>
            <a:r>
              <a:rPr lang="en-US" sz="1400" dirty="0" smtClean="0"/>
              <a:t>Membership function</a:t>
            </a:r>
          </a:p>
          <a:p>
            <a:r>
              <a:rPr lang="en-US" sz="1400" dirty="0" smtClean="0"/>
              <a:t>Local reduce function</a:t>
            </a:r>
          </a:p>
        </p:txBody>
      </p:sp>
    </p:spTree>
    <p:extLst>
      <p:ext uri="{BB962C8B-B14F-4D97-AF65-F5344CB8AC3E}">
        <p14:creationId xmlns:p14="http://schemas.microsoft.com/office/powerpoint/2010/main" val="13806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Difficulty of using Heterogeneous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Speedup, Scalability</a:t>
            </a:r>
          </a:p>
          <a:p>
            <a:pPr lvl="1"/>
            <a:r>
              <a:rPr lang="en-US" dirty="0" smtClean="0"/>
              <a:t>Resource Utilization</a:t>
            </a:r>
          </a:p>
          <a:p>
            <a:r>
              <a:rPr lang="en-US" dirty="0" smtClean="0"/>
              <a:t>Programmability</a:t>
            </a:r>
          </a:p>
          <a:p>
            <a:pPr lvl="1"/>
            <a:r>
              <a:rPr lang="en-US" dirty="0" smtClean="0"/>
              <a:t>Handle parallelism among  nodes/processors/cores/accelerators</a:t>
            </a:r>
          </a:p>
          <a:p>
            <a:pPr lvl="1"/>
            <a:r>
              <a:rPr lang="en-US" dirty="0" smtClean="0"/>
              <a:t>Handle data movement among more </a:t>
            </a:r>
            <a:r>
              <a:rPr lang="en-US" dirty="0"/>
              <a:t>memory hierarchies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63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484830" y="2344108"/>
            <a:ext cx="8153400" cy="547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4830" y="1009521"/>
            <a:ext cx="8153400" cy="5145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Broadcast Data     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MPI_Broadcast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11262" y="2372694"/>
            <a:ext cx="68076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5483" y="923765"/>
            <a:ext cx="25505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05483" y="923765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7160" y="752253"/>
            <a:ext cx="0" cy="343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87949" y="22011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56066" y="923765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00479" y="22011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28174" y="1438301"/>
            <a:ext cx="0" cy="1544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49471" y="22011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16617" y="22011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98928" y="143830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20224" y="22011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32754" y="22011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69681" y="1438301"/>
            <a:ext cx="0" cy="1446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438182" y="1038106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8935" y="1038106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79689" y="1038106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38182" y="352059"/>
            <a:ext cx="3676108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84830" y="5962464"/>
            <a:ext cx="8153400" cy="5145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Global reduction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Calculate new centroids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54319" y="5991050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994137" y="2372694"/>
            <a:ext cx="658069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754319" y="2372694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854883" y="2372694"/>
            <a:ext cx="692107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592374" y="2372694"/>
            <a:ext cx="703453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344312" y="2372694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37407" y="5562270"/>
            <a:ext cx="1384214" cy="400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98928" y="5562270"/>
            <a:ext cx="0" cy="400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321620" y="5562270"/>
            <a:ext cx="1270754" cy="400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84830" y="1735649"/>
            <a:ext cx="8153400" cy="543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Launch Kernel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211262" y="1764235"/>
            <a:ext cx="68076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587949" y="159272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300479" y="159272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949471" y="159272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616617" y="159272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20224" y="159272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32754" y="159272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2952243" y="1764235"/>
            <a:ext cx="699964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754319" y="1764235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854883" y="1764235"/>
            <a:ext cx="692107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592374" y="1764235"/>
            <a:ext cx="703453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344312" y="1764235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84830" y="5100818"/>
            <a:ext cx="8153400" cy="5145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 reduction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994137" y="4999893"/>
            <a:ext cx="6237" cy="1099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550958" y="4999893"/>
            <a:ext cx="5108" cy="1099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433073" y="5129403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703826" y="5129403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974580" y="5129403"/>
            <a:ext cx="113460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Process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84830" y="4342720"/>
            <a:ext cx="8153400" cy="547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211262" y="4371305"/>
            <a:ext cx="68076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587949" y="419979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00479" y="419979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49471" y="419979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616617" y="419979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220224" y="419979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32754" y="4199793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2994137" y="4371305"/>
            <a:ext cx="658069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OpenMP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754319" y="4371305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854883" y="4371305"/>
            <a:ext cx="692107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592374" y="4371305"/>
            <a:ext cx="703453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OpenMP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344312" y="4371305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587949" y="1582982"/>
            <a:ext cx="7125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921799" y="1582982"/>
            <a:ext cx="7125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232167" y="1582982"/>
            <a:ext cx="7125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595978" y="48283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308507" y="48283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957500" y="48283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624646" y="48283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28253" y="48283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940783" y="4828381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95978" y="4999893"/>
            <a:ext cx="7125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29828" y="4999893"/>
            <a:ext cx="7125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240196" y="4999893"/>
            <a:ext cx="7125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270337" y="4999893"/>
            <a:ext cx="6237" cy="1099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27082" y="1868622"/>
            <a:ext cx="215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from shared memory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527082" y="2391304"/>
            <a:ext cx="1819955" cy="42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cudaMemcopyH2D</a:t>
            </a:r>
          </a:p>
          <a:p>
            <a:r>
              <a:rPr lang="en-US" sz="1400" dirty="0" smtClean="0"/>
              <a:t>cudaMemcopyD2H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527082" y="4505119"/>
            <a:ext cx="2022908" cy="24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Copy </a:t>
            </a:r>
            <a:r>
              <a:rPr lang="en-US" sz="1400" dirty="0"/>
              <a:t>to </a:t>
            </a:r>
            <a:r>
              <a:rPr lang="en-US" sz="1400" dirty="0" smtClean="0"/>
              <a:t>shared memory 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527082" y="5181600"/>
            <a:ext cx="223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from shared memory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089696" y="6105319"/>
            <a:ext cx="2597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output to shared memory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4830" y="2456957"/>
            <a:ext cx="175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Kernel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57200" y="2962327"/>
            <a:ext cx="8153400" cy="547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183632" y="2990913"/>
            <a:ext cx="68076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560319" y="2819400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2849" y="2819400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21841" y="2819400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588987" y="2819400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92594" y="2819400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05124" y="2819400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966507" y="2990913"/>
            <a:ext cx="658069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26689" y="2990913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827253" y="2990913"/>
            <a:ext cx="692107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564744" y="2990913"/>
            <a:ext cx="703453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316682" y="2990913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99452" y="3009523"/>
            <a:ext cx="1819955" cy="42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cudaMemcopyH2D</a:t>
            </a:r>
          </a:p>
          <a:p>
            <a:r>
              <a:rPr lang="en-US" sz="1400" dirty="0" smtClean="0"/>
              <a:t>cudaMemcopyD2H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60812" y="3069141"/>
            <a:ext cx="175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Membership Kernel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57200" y="3635426"/>
            <a:ext cx="8153400" cy="547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2183632" y="3664012"/>
            <a:ext cx="68076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560319" y="3492499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272849" y="3492499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921841" y="3492499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588987" y="3492499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92594" y="3492499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05124" y="3492499"/>
            <a:ext cx="0" cy="171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2966507" y="3664012"/>
            <a:ext cx="658069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726689" y="3664012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4827253" y="3664012"/>
            <a:ext cx="692107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564744" y="3664012"/>
            <a:ext cx="703453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316682" y="3664012"/>
            <a:ext cx="453841" cy="45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99452" y="3682622"/>
            <a:ext cx="1819955" cy="42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cudaMemcopyH2D</a:t>
            </a:r>
          </a:p>
          <a:p>
            <a:r>
              <a:rPr lang="en-US" sz="1400" dirty="0" smtClean="0"/>
              <a:t>cudaMemcopyD2H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70127" y="3738805"/>
            <a:ext cx="175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reduce Kernel</a:t>
            </a:r>
          </a:p>
        </p:txBody>
      </p:sp>
    </p:spTree>
    <p:extLst>
      <p:ext uri="{BB962C8B-B14F-4D97-AF65-F5344CB8AC3E}">
        <p14:creationId xmlns:p14="http://schemas.microsoft.com/office/powerpoint/2010/main" val="500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609600" y="2542547"/>
            <a:ext cx="8382000" cy="11695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09600" y="890201"/>
            <a:ext cx="83820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64306" y="278653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95640" y="784027"/>
            <a:ext cx="26697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95640" y="784027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6274" y="571679"/>
            <a:ext cx="0" cy="4246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8596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65410" y="784027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04421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19392" y="1421071"/>
            <a:ext cx="0" cy="1911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83740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82061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49527" y="1421071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3874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59700" y="257419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79661" y="1421071"/>
            <a:ext cx="0" cy="1791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01830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Tracker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31964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62099" y="925592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Tracker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01830" y="76200"/>
            <a:ext cx="3847889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9600" y="5916155"/>
            <a:ext cx="83820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Global reduction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Calculate new centroids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79469" y="5951547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83764" y="278653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79469" y="278653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031461" y="278653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803414" y="278653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497032" y="278653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24383" y="5420677"/>
            <a:ext cx="1448897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49527" y="5420677"/>
            <a:ext cx="0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473279" y="5420677"/>
            <a:ext cx="1330135" cy="495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09600" y="1789217"/>
            <a:ext cx="8382000" cy="6724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Run Map task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264306" y="182460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658596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04421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3740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82061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3874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159700" y="161226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083764" y="182460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879469" y="182460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031461" y="182460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803414" y="182460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97032" y="182460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09600" y="4849355"/>
            <a:ext cx="8382000" cy="637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Local combiner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083764" y="4724400"/>
            <a:ext cx="6528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760063" y="4724400"/>
            <a:ext cx="5347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496482" y="48847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826616" y="48847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156751" y="4884746"/>
            <a:ext cx="11876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09600" y="3910757"/>
            <a:ext cx="8382000" cy="677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264306" y="3946149"/>
            <a:ext cx="712572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658596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04421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083740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782061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13874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159700" y="3733800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083764" y="3946149"/>
            <a:ext cx="688820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879469" y="394614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31461" y="3946149"/>
            <a:ext cx="7244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803414" y="3946149"/>
            <a:ext cx="736325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Task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97032" y="3946149"/>
            <a:ext cx="475048" cy="56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658596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54775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26375" y="16002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67000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412825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092144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90465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422278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168104" y="4512052"/>
            <a:ext cx="0" cy="212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667000" y="47244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063179" y="47244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434779" y="4724400"/>
            <a:ext cx="745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419600" y="4724400"/>
            <a:ext cx="6528" cy="136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905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 from disk to memory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706951" y="2667029"/>
            <a:ext cx="236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pipe</a:t>
            </a:r>
          </a:p>
          <a:p>
            <a:r>
              <a:rPr lang="en-US" sz="1400" dirty="0" smtClean="0"/>
              <a:t>cudaMemcopyH2D</a:t>
            </a:r>
          </a:p>
          <a:p>
            <a:r>
              <a:rPr lang="en-US" sz="1400" dirty="0" smtClean="0"/>
              <a:t>cudaMemcopyD2H</a:t>
            </a:r>
          </a:p>
          <a:p>
            <a:r>
              <a:rPr lang="en-US" sz="1400" dirty="0" smtClean="0"/>
              <a:t>write data to shared </a:t>
            </a:r>
            <a:r>
              <a:rPr lang="en-US" sz="1400" dirty="0" err="1" smtClean="0"/>
              <a:t>mem</a:t>
            </a:r>
            <a:endParaRPr lang="en-US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781800" y="3886200"/>
            <a:ext cx="2117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pipe</a:t>
            </a:r>
          </a:p>
          <a:p>
            <a:r>
              <a:rPr lang="en-US" sz="1400" dirty="0" smtClean="0"/>
              <a:t>Copy </a:t>
            </a:r>
            <a:r>
              <a:rPr lang="en-US" sz="1400" dirty="0"/>
              <a:t>to </a:t>
            </a:r>
            <a:r>
              <a:rPr lang="en-US" sz="1400" dirty="0" smtClean="0"/>
              <a:t>shared memory </a:t>
            </a:r>
          </a:p>
          <a:p>
            <a:r>
              <a:rPr lang="en-US" sz="1400" dirty="0" smtClean="0"/>
              <a:t>Write data to local disk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518283" y="4886980"/>
            <a:ext cx="25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shared memory</a:t>
            </a:r>
          </a:p>
          <a:p>
            <a:r>
              <a:rPr lang="en-US" sz="1400" dirty="0" smtClean="0"/>
              <a:t>Copy data to local disk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82475" y="5953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data from http</a:t>
            </a:r>
          </a:p>
          <a:p>
            <a:r>
              <a:rPr lang="en-US" sz="1400" dirty="0" smtClean="0"/>
              <a:t>Write results to disk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9971" y="2757990"/>
            <a:ext cx="1802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Function</a:t>
            </a:r>
          </a:p>
          <a:p>
            <a:r>
              <a:rPr lang="en-US" sz="1400" dirty="0" smtClean="0"/>
              <a:t>Membership function</a:t>
            </a:r>
          </a:p>
          <a:p>
            <a:r>
              <a:rPr lang="en-US" sz="1400" dirty="0" smtClean="0"/>
              <a:t>Local reduce function</a:t>
            </a:r>
          </a:p>
        </p:txBody>
      </p:sp>
    </p:spTree>
    <p:extLst>
      <p:ext uri="{BB962C8B-B14F-4D97-AF65-F5344CB8AC3E}">
        <p14:creationId xmlns:p14="http://schemas.microsoft.com/office/powerpoint/2010/main" val="3257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Programming Models for GPUs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2209800"/>
            <a:ext cx="8534400" cy="3505200"/>
            <a:chOff x="76200" y="2209800"/>
            <a:chExt cx="8534400" cy="3505200"/>
          </a:xfrm>
        </p:grpSpPr>
        <p:sp>
          <p:nvSpPr>
            <p:cNvPr id="67" name="Rounded Rectangle 66"/>
            <p:cNvSpPr/>
            <p:nvPr/>
          </p:nvSpPr>
          <p:spPr>
            <a:xfrm>
              <a:off x="76200" y="4991100"/>
              <a:ext cx="8534400" cy="7239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CUDA/OpenCL</a:t>
              </a:r>
              <a:r>
                <a:rPr lang="en-US" b="1" dirty="0" smtClean="0">
                  <a:solidFill>
                    <a:schemeClr val="tx1"/>
                  </a:solidFill>
                </a:rPr>
                <a:t>/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OpenACC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6200" y="4076700"/>
              <a:ext cx="8534400" cy="7239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OpenMP/Pthread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6200" y="3086100"/>
              <a:ext cx="85344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Reduction on nodes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MPI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33600" y="41148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CUDA/OpenCL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76600" y="41148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OpenMP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41148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41148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00800" y="41148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PThread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43800" y="41148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OpenMP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336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GPU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766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43400" y="50292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0200" y="50292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008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GPU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5438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62300" y="2971800"/>
              <a:ext cx="42824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6230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8066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136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4474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28900" y="3886200"/>
              <a:ext cx="11049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004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472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762500" y="3886200"/>
              <a:ext cx="1066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674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340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808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896100" y="3886200"/>
              <a:ext cx="1066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0010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4676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" idx="2"/>
              <a:endCxn id="15" idx="0"/>
            </p:cNvCxnSpPr>
            <p:nvPr/>
          </p:nvCxnSpPr>
          <p:spPr>
            <a:xfrm>
              <a:off x="25908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338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24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867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42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010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2098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34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9800" y="2209800"/>
              <a:ext cx="6172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5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Programming Models for GPUs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2209800"/>
            <a:ext cx="8534400" cy="3505200"/>
            <a:chOff x="76200" y="2209800"/>
            <a:chExt cx="8534400" cy="3505200"/>
          </a:xfrm>
        </p:grpSpPr>
        <p:sp>
          <p:nvSpPr>
            <p:cNvPr id="67" name="Rounded Rectangle 66"/>
            <p:cNvSpPr/>
            <p:nvPr/>
          </p:nvSpPr>
          <p:spPr>
            <a:xfrm>
              <a:off x="76200" y="4991100"/>
              <a:ext cx="8534400" cy="7239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Hardware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6200" y="4076700"/>
              <a:ext cx="8534400" cy="7239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6200" y="3086100"/>
              <a:ext cx="85344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Global Reduction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81200" y="4114800"/>
              <a:ext cx="11811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00" dirty="0" smtClean="0">
                  <a:solidFill>
                    <a:schemeClr val="tx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OpenMP,Pthread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0400" y="4114800"/>
              <a:ext cx="10668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OpenMP/Pthread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41148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41148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00800" y="41148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CUDA /OpenCL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43800" y="41148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OpenMP/Pthread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336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GPU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766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43400" y="50292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0200" y="5029200"/>
              <a:ext cx="838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008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GPU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543800" y="5029200"/>
              <a:ext cx="9144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62300" y="2971800"/>
              <a:ext cx="42824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6230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8066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136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4474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28900" y="3886200"/>
              <a:ext cx="11049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004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472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762500" y="3886200"/>
              <a:ext cx="1066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674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340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808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896100" y="3886200"/>
              <a:ext cx="1066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0010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4676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" idx="2"/>
              <a:endCxn id="15" idx="0"/>
            </p:cNvCxnSpPr>
            <p:nvPr/>
          </p:nvCxnSpPr>
          <p:spPr>
            <a:xfrm>
              <a:off x="2571750" y="4724400"/>
              <a:ext cx="1905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338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24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867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42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010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2098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34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9800" y="2209800"/>
              <a:ext cx="6172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5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Programming Models for GPUs 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52400" y="2362200"/>
            <a:ext cx="8686800" cy="4038600"/>
            <a:chOff x="152400" y="2209800"/>
            <a:chExt cx="8686800" cy="4038600"/>
          </a:xfrm>
        </p:grpSpPr>
        <p:sp>
          <p:nvSpPr>
            <p:cNvPr id="66" name="Rounded Rectangle 65"/>
            <p:cNvSpPr/>
            <p:nvPr/>
          </p:nvSpPr>
          <p:spPr>
            <a:xfrm>
              <a:off x="152400" y="4076700"/>
              <a:ext cx="8686800" cy="7239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52400" y="3086100"/>
              <a:ext cx="86868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880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62300" y="2971800"/>
              <a:ext cx="42824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6230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8066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612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4474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76500" y="3886200"/>
              <a:ext cx="11811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004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472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762500" y="3886200"/>
              <a:ext cx="1066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674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340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8086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896100" y="3886200"/>
              <a:ext cx="11811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077200" y="38862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467600" y="36576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" idx="2"/>
            </p:cNvCxnSpPr>
            <p:nvPr/>
          </p:nvCxnSpPr>
          <p:spPr>
            <a:xfrm>
              <a:off x="2428875" y="4724400"/>
              <a:ext cx="9525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6576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24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8674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42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77200" y="47244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2098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34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9800" y="2209800"/>
              <a:ext cx="6172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52400" y="5562600"/>
              <a:ext cx="86868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Global Reduction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86000" y="56007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56007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553200" y="56007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MPI Process </a:t>
              </a:r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4800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419600" y="4114800"/>
              <a:ext cx="762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…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26745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486650" y="4114800"/>
              <a:ext cx="120015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CUDA,OpenCL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OpenMP,Pthread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5410200" y="4114800"/>
              <a:ext cx="762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…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438400" y="5029200"/>
              <a:ext cx="1219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724400" y="5029200"/>
              <a:ext cx="1143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34200" y="5029200"/>
              <a:ext cx="1143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63" idx="0"/>
            </p:cNvCxnSpPr>
            <p:nvPr/>
          </p:nvCxnSpPr>
          <p:spPr>
            <a:xfrm>
              <a:off x="3048000" y="5029200"/>
              <a:ext cx="1905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48000" y="5029200"/>
              <a:ext cx="232410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68" idx="0"/>
            </p:cNvCxnSpPr>
            <p:nvPr/>
          </p:nvCxnSpPr>
          <p:spPr>
            <a:xfrm>
              <a:off x="3067050" y="5029200"/>
              <a:ext cx="443865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63" idx="0"/>
            </p:cNvCxnSpPr>
            <p:nvPr/>
          </p:nvCxnSpPr>
          <p:spPr>
            <a:xfrm flipH="1">
              <a:off x="3238500" y="5029200"/>
              <a:ext cx="20955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334000" y="50292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8" idx="0"/>
            </p:cNvCxnSpPr>
            <p:nvPr/>
          </p:nvCxnSpPr>
          <p:spPr>
            <a:xfrm>
              <a:off x="5372100" y="5029200"/>
              <a:ext cx="21336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63" idx="0"/>
            </p:cNvCxnSpPr>
            <p:nvPr/>
          </p:nvCxnSpPr>
          <p:spPr>
            <a:xfrm flipH="1">
              <a:off x="3238500" y="5029200"/>
              <a:ext cx="426720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5372100" y="5029200"/>
              <a:ext cx="213360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8" idx="0"/>
            </p:cNvCxnSpPr>
            <p:nvPr/>
          </p:nvCxnSpPr>
          <p:spPr>
            <a:xfrm>
              <a:off x="7505700" y="5029200"/>
              <a:ext cx="0" cy="5715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Programming Models for GPUs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52400" y="2209800"/>
            <a:ext cx="8534400" cy="3848100"/>
            <a:chOff x="152400" y="2209800"/>
            <a:chExt cx="8534400" cy="3848100"/>
          </a:xfrm>
        </p:grpSpPr>
        <p:sp>
          <p:nvSpPr>
            <p:cNvPr id="65" name="Rounded Rectangle 64"/>
            <p:cNvSpPr/>
            <p:nvPr/>
          </p:nvSpPr>
          <p:spPr>
            <a:xfrm>
              <a:off x="152400" y="3086100"/>
              <a:ext cx="84582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Map Stage 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62300" y="2971800"/>
              <a:ext cx="42824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6230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8066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44740" y="2971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2"/>
              <a:endCxn id="71" idx="0"/>
            </p:cNvCxnSpPr>
            <p:nvPr/>
          </p:nvCxnSpPr>
          <p:spPr>
            <a:xfrm>
              <a:off x="3162300" y="37338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22098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34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124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9800" y="2209800"/>
              <a:ext cx="61722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Split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2400" y="4000500"/>
              <a:ext cx="84582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Local Reduction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5356860" y="3733800"/>
              <a:ext cx="1524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" idx="2"/>
            </p:cNvCxnSpPr>
            <p:nvPr/>
          </p:nvCxnSpPr>
          <p:spPr>
            <a:xfrm>
              <a:off x="7429500" y="3733800"/>
              <a:ext cx="1524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2209800" y="40386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combiner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343400" y="40386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477000" y="40386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combiner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52400" y="5372100"/>
              <a:ext cx="8534400" cy="685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Global Reduction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86000" y="5410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419600" y="5410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53200" y="5410200"/>
              <a:ext cx="1905000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71" idx="2"/>
              <a:endCxn id="78" idx="0"/>
            </p:cNvCxnSpPr>
            <p:nvPr/>
          </p:nvCxnSpPr>
          <p:spPr>
            <a:xfrm>
              <a:off x="3162300" y="4648200"/>
              <a:ext cx="762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1" idx="2"/>
              <a:endCxn id="79" idx="0"/>
            </p:cNvCxnSpPr>
            <p:nvPr/>
          </p:nvCxnSpPr>
          <p:spPr>
            <a:xfrm>
              <a:off x="3162300" y="4648200"/>
              <a:ext cx="22098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80" idx="0"/>
            </p:cNvCxnSpPr>
            <p:nvPr/>
          </p:nvCxnSpPr>
          <p:spPr>
            <a:xfrm>
              <a:off x="3162300" y="4648200"/>
              <a:ext cx="4343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2" idx="2"/>
              <a:endCxn id="78" idx="0"/>
            </p:cNvCxnSpPr>
            <p:nvPr/>
          </p:nvCxnSpPr>
          <p:spPr>
            <a:xfrm flipH="1">
              <a:off x="3238500" y="4648200"/>
              <a:ext cx="2057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2" idx="2"/>
              <a:endCxn id="79" idx="0"/>
            </p:cNvCxnSpPr>
            <p:nvPr/>
          </p:nvCxnSpPr>
          <p:spPr>
            <a:xfrm>
              <a:off x="5295900" y="4648200"/>
              <a:ext cx="762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80" idx="0"/>
            </p:cNvCxnSpPr>
            <p:nvPr/>
          </p:nvCxnSpPr>
          <p:spPr>
            <a:xfrm>
              <a:off x="5303520" y="4686300"/>
              <a:ext cx="2202180" cy="7239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3" idx="2"/>
            </p:cNvCxnSpPr>
            <p:nvPr/>
          </p:nvCxnSpPr>
          <p:spPr>
            <a:xfrm flipH="1">
              <a:off x="3238500" y="4648200"/>
              <a:ext cx="41910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2"/>
              <a:endCxn id="79" idx="0"/>
            </p:cNvCxnSpPr>
            <p:nvPr/>
          </p:nvCxnSpPr>
          <p:spPr>
            <a:xfrm flipH="1">
              <a:off x="5372100" y="4648200"/>
              <a:ext cx="2057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2"/>
              <a:endCxn id="80" idx="0"/>
            </p:cNvCxnSpPr>
            <p:nvPr/>
          </p:nvCxnSpPr>
          <p:spPr>
            <a:xfrm>
              <a:off x="7429500" y="4648200"/>
              <a:ext cx="762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7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 for </a:t>
            </a:r>
            <a:r>
              <a:rPr lang="en-US" dirty="0"/>
              <a:t>MapReduce framework </a:t>
            </a:r>
            <a:r>
              <a:rPr lang="en-US" dirty="0" smtClean="0"/>
              <a:t>on multiple GPUs and CPUs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981200"/>
            <a:ext cx="28194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4038600"/>
            <a:ext cx="2057400" cy="236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403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55732588"/>
              </p:ext>
            </p:extLst>
          </p:nvPr>
        </p:nvGraphicFramePr>
        <p:xfrm>
          <a:off x="1752600" y="4502482"/>
          <a:ext cx="1981200" cy="1764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105400" y="4038600"/>
            <a:ext cx="2057400" cy="236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40317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788356217"/>
              </p:ext>
            </p:extLst>
          </p:nvPr>
        </p:nvGraphicFramePr>
        <p:xfrm>
          <a:off x="5029200" y="4502482"/>
          <a:ext cx="1981200" cy="1764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Cloud 15"/>
          <p:cNvSpPr/>
          <p:nvPr/>
        </p:nvSpPr>
        <p:spPr>
          <a:xfrm>
            <a:off x="5105400" y="2038452"/>
            <a:ext cx="1600200" cy="1161948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43945" y="231304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Communication and Data Transfer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300" y="2313138"/>
            <a:ext cx="1181100" cy="353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232054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Job Tracker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00200" y="2743200"/>
            <a:ext cx="2476500" cy="39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278928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Task Scheduler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895600" y="2350655"/>
            <a:ext cx="381000" cy="31634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65582" y="2350532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task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Snip Single Corner Rectangle 23"/>
          <p:cNvSpPr/>
          <p:nvPr/>
        </p:nvSpPr>
        <p:spPr>
          <a:xfrm>
            <a:off x="3276600" y="2350655"/>
            <a:ext cx="381000" cy="31634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68518" y="2336555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task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3657600" y="2350655"/>
            <a:ext cx="381000" cy="31634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57600" y="2336555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task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16" idx="2"/>
            <a:endCxn id="5" idx="3"/>
          </p:cNvCxnSpPr>
          <p:nvPr/>
        </p:nvCxnSpPr>
        <p:spPr>
          <a:xfrm flipH="1">
            <a:off x="4267200" y="2619426"/>
            <a:ext cx="843164" cy="947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1"/>
            <a:endCxn id="7" idx="0"/>
          </p:cNvCxnSpPr>
          <p:nvPr/>
        </p:nvCxnSpPr>
        <p:spPr>
          <a:xfrm flipH="1">
            <a:off x="2857500" y="3199163"/>
            <a:ext cx="3048000" cy="83943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</p:cNvCxnSpPr>
          <p:nvPr/>
        </p:nvCxnSpPr>
        <p:spPr>
          <a:xfrm>
            <a:off x="5905500" y="3199163"/>
            <a:ext cx="419100" cy="83257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 MapReduce tasks to heterogeneous multiprocessors is a different, and algorithmically more challenging problem than homogeneous one</a:t>
            </a:r>
          </a:p>
          <a:p>
            <a:r>
              <a:rPr lang="en-US" dirty="0" smtClean="0"/>
              <a:t>Homogeneous task grain is not suitable to be processed by inhomogeneous resources</a:t>
            </a:r>
          </a:p>
          <a:p>
            <a:r>
              <a:rPr lang="en-US" dirty="0" smtClean="0"/>
              <a:t>Priority </a:t>
            </a:r>
            <a:r>
              <a:rPr lang="en-US" dirty="0"/>
              <a:t>scheduling </a:t>
            </a:r>
            <a:r>
              <a:rPr lang="en-US" dirty="0" smtClean="0"/>
              <a:t>, </a:t>
            </a:r>
            <a:r>
              <a:rPr lang="en-US" dirty="0"/>
              <a:t>highest density first, weighted shortest elapsed time first, and weighted late arrival processor </a:t>
            </a:r>
            <a:r>
              <a:rPr lang="en-US" dirty="0" smtClean="0"/>
              <a:t>sharing does not work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3468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33259</TotalTime>
  <Words>1782</Words>
  <Application>Microsoft Office PowerPoint</Application>
  <PresentationFormat>On-screen Show (4:3)</PresentationFormat>
  <Paragraphs>732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 MapReduce Framework on Heterogeneous Systems</vt:lpstr>
      <vt:lpstr>Contents</vt:lpstr>
      <vt:lpstr>Difficulty of using Heterogeneous Systems</vt:lpstr>
      <vt:lpstr>Typical Programming Models for GPUs </vt:lpstr>
      <vt:lpstr>Typical Programming Models for GPUs </vt:lpstr>
      <vt:lpstr>Typical Programming Models for GPUs </vt:lpstr>
      <vt:lpstr>Typical Programming Models for GPUs </vt:lpstr>
      <vt:lpstr>Our solution for MapReduce framework on multiple GPUs and CPUs</vt:lpstr>
      <vt:lpstr>Scheduling</vt:lpstr>
      <vt:lpstr>Input Data Handling</vt:lpstr>
      <vt:lpstr>Input Data Class</vt:lpstr>
      <vt:lpstr>Scheduling</vt:lpstr>
      <vt:lpstr>Scheduling on Master Node</vt:lpstr>
      <vt:lpstr>Scheduling at Worker Node -- tasks funnel</vt:lpstr>
      <vt:lpstr>Task Scheduling on Worker Node</vt:lpstr>
      <vt:lpstr>Scheduling at Worker Node -- heterogeneous work stealing</vt:lpstr>
      <vt:lpstr>Basic Execution Plan</vt:lpstr>
      <vt:lpstr>Execution Plan Configuration</vt:lpstr>
      <vt:lpstr>Execution Plan Refinement -- sample GlobalReductions</vt:lpstr>
      <vt:lpstr>Communication</vt:lpstr>
      <vt:lpstr>Backups</vt:lpstr>
      <vt:lpstr>Execution workflow</vt:lpstr>
      <vt:lpstr>Distributed Grouped Aggregation Execution Scheme Refinement</vt:lpstr>
      <vt:lpstr>References</vt:lpstr>
      <vt:lpstr>Typical Programming Models for GPUs </vt:lpstr>
      <vt:lpstr>Typical Programming Models for GPUs </vt:lpstr>
      <vt:lpstr>Execution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lihui</dc:creator>
  <cp:lastModifiedBy>lihui</cp:lastModifiedBy>
  <cp:revision>80</cp:revision>
  <cp:lastPrinted>2013-02-23T00:09:12Z</cp:lastPrinted>
  <dcterms:created xsi:type="dcterms:W3CDTF">2006-08-16T00:00:00Z</dcterms:created>
  <dcterms:modified xsi:type="dcterms:W3CDTF">2013-03-15T10:04:46Z</dcterms:modified>
</cp:coreProperties>
</file>