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7" r:id="rId2"/>
    <p:sldId id="292" r:id="rId3"/>
    <p:sldId id="258" r:id="rId4"/>
    <p:sldId id="259" r:id="rId5"/>
    <p:sldId id="269" r:id="rId6"/>
    <p:sldId id="270" r:id="rId7"/>
    <p:sldId id="256" r:id="rId8"/>
    <p:sldId id="257" r:id="rId9"/>
    <p:sldId id="271" r:id="rId10"/>
    <p:sldId id="272" r:id="rId11"/>
    <p:sldId id="274" r:id="rId12"/>
    <p:sldId id="275" r:id="rId13"/>
    <p:sldId id="260" r:id="rId14"/>
    <p:sldId id="262" r:id="rId15"/>
    <p:sldId id="263" r:id="rId16"/>
    <p:sldId id="266" r:id="rId17"/>
    <p:sldId id="268" r:id="rId18"/>
    <p:sldId id="276" r:id="rId19"/>
    <p:sldId id="277" r:id="rId20"/>
    <p:sldId id="279" r:id="rId21"/>
    <p:sldId id="280" r:id="rId22"/>
    <p:sldId id="281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ADA5EB-D645-48AC-B36C-ECDDBA5FECD4}">
          <p14:sldIdLst>
            <p14:sldId id="267"/>
            <p14:sldId id="292"/>
            <p14:sldId id="258"/>
          </p14:sldIdLst>
        </p14:section>
        <p14:section name="Untitled Section" id="{6C0199DD-075A-4A7F-98BE-6A0F5C0670AD}">
          <p14:sldIdLst>
            <p14:sldId id="259"/>
            <p14:sldId id="269"/>
            <p14:sldId id="270"/>
            <p14:sldId id="256"/>
            <p14:sldId id="257"/>
            <p14:sldId id="271"/>
            <p14:sldId id="272"/>
            <p14:sldId id="274"/>
            <p14:sldId id="275"/>
            <p14:sldId id="260"/>
            <p14:sldId id="262"/>
            <p14:sldId id="263"/>
            <p14:sldId id="266"/>
            <p14:sldId id="268"/>
            <p14:sldId id="276"/>
            <p14:sldId id="277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6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53892-52A5-4939-A5C8-A44537F1B6F8}" type="doc">
      <dgm:prSet loTypeId="urn:microsoft.com/office/officeart/2005/8/layout/arrow2" loCatId="process" qsTypeId="urn:microsoft.com/office/officeart/2005/8/quickstyle/3d2" qsCatId="3D" csTypeId="urn:microsoft.com/office/officeart/2005/8/colors/colorful3" csCatId="colorful" phldr="1"/>
      <dgm:spPr/>
    </dgm:pt>
    <dgm:pt modelId="{C4CBD852-08AE-4D8C-BF52-B0380588C123}">
      <dgm:prSet phldrT="[Text]"/>
      <dgm:spPr/>
      <dgm:t>
        <a:bodyPr/>
        <a:lstStyle/>
        <a:p>
          <a:r>
            <a:rPr lang="en-US" dirty="0" smtClean="0"/>
            <a:t>Query Optimization</a:t>
          </a:r>
          <a:endParaRPr lang="en-US" dirty="0"/>
        </a:p>
      </dgm:t>
    </dgm:pt>
    <dgm:pt modelId="{2F31311F-4D06-461B-9871-209AE0321C10}" type="parTrans" cxnId="{83E955FD-7441-44B6-8B88-DA608E2DEEDA}">
      <dgm:prSet/>
      <dgm:spPr/>
      <dgm:t>
        <a:bodyPr/>
        <a:lstStyle/>
        <a:p>
          <a:endParaRPr lang="en-US"/>
        </a:p>
      </dgm:t>
    </dgm:pt>
    <dgm:pt modelId="{0DCF0B82-CA3E-4841-89F3-4EBA942756DD}" type="sibTrans" cxnId="{83E955FD-7441-44B6-8B88-DA608E2DEEDA}">
      <dgm:prSet/>
      <dgm:spPr/>
      <dgm:t>
        <a:bodyPr/>
        <a:lstStyle/>
        <a:p>
          <a:endParaRPr lang="en-US"/>
        </a:p>
      </dgm:t>
    </dgm:pt>
    <dgm:pt modelId="{FD85214E-D035-4A20-ACC2-C2FB3DD151C1}">
      <dgm:prSet phldrT="[Text]"/>
      <dgm:spPr/>
      <dgm:t>
        <a:bodyPr/>
        <a:lstStyle/>
        <a:p>
          <a:r>
            <a:rPr lang="en-US" dirty="0" smtClean="0"/>
            <a:t>Types of Optimization</a:t>
          </a:r>
          <a:endParaRPr lang="en-US" dirty="0"/>
        </a:p>
      </dgm:t>
    </dgm:pt>
    <dgm:pt modelId="{23A90614-0CEA-46E1-9BDE-5A0449CBE577}" type="parTrans" cxnId="{C2C63D72-7309-4CD9-ACDA-FBC2F0DE8FE4}">
      <dgm:prSet/>
      <dgm:spPr/>
      <dgm:t>
        <a:bodyPr/>
        <a:lstStyle/>
        <a:p>
          <a:endParaRPr lang="en-US"/>
        </a:p>
      </dgm:t>
    </dgm:pt>
    <dgm:pt modelId="{8296E9CF-1F80-4423-9F48-23636CC4FDB0}" type="sibTrans" cxnId="{C2C63D72-7309-4CD9-ACDA-FBC2F0DE8FE4}">
      <dgm:prSet/>
      <dgm:spPr/>
      <dgm:t>
        <a:bodyPr/>
        <a:lstStyle/>
        <a:p>
          <a:endParaRPr lang="en-US"/>
        </a:p>
      </dgm:t>
    </dgm:pt>
    <dgm:pt modelId="{C4938074-978A-4B3D-A891-934EEC9B3EAF}">
      <dgm:prSet phldrT="[Text]"/>
      <dgm:spPr/>
      <dgm:t>
        <a:bodyPr/>
        <a:lstStyle/>
        <a:p>
          <a:r>
            <a:rPr lang="en-US" dirty="0" smtClean="0"/>
            <a:t>Optimization </a:t>
          </a:r>
        </a:p>
        <a:p>
          <a:r>
            <a:rPr lang="en-US" dirty="0" smtClean="0"/>
            <a:t>Problem and Solutions with practical examples</a:t>
          </a:r>
          <a:endParaRPr lang="en-US" dirty="0"/>
        </a:p>
      </dgm:t>
    </dgm:pt>
    <dgm:pt modelId="{311E407D-53F9-4539-B4AA-03F2BB4E965B}" type="parTrans" cxnId="{948C6E5E-C6BF-4DFB-A343-B6C849BB4E6F}">
      <dgm:prSet/>
      <dgm:spPr/>
      <dgm:t>
        <a:bodyPr/>
        <a:lstStyle/>
        <a:p>
          <a:endParaRPr lang="en-US"/>
        </a:p>
      </dgm:t>
    </dgm:pt>
    <dgm:pt modelId="{37348C33-7109-4735-B69A-2951A026D799}" type="sibTrans" cxnId="{948C6E5E-C6BF-4DFB-A343-B6C849BB4E6F}">
      <dgm:prSet/>
      <dgm:spPr/>
      <dgm:t>
        <a:bodyPr/>
        <a:lstStyle/>
        <a:p>
          <a:endParaRPr lang="en-US"/>
        </a:p>
      </dgm:t>
    </dgm:pt>
    <dgm:pt modelId="{49CBB224-75C9-4EA8-83D4-39FA0DB9A360}">
      <dgm:prSet phldrT="[Text]"/>
      <dgm:spPr/>
      <dgm:t>
        <a:bodyPr/>
        <a:lstStyle/>
        <a:p>
          <a:r>
            <a:rPr lang="en-US" dirty="0" smtClean="0"/>
            <a:t>Understanding The Execution Plan</a:t>
          </a:r>
          <a:endParaRPr lang="en-US" dirty="0"/>
        </a:p>
      </dgm:t>
    </dgm:pt>
    <dgm:pt modelId="{5A5D5D01-5041-48F8-98FA-91CFDB94BE82}" type="parTrans" cxnId="{FEA8C61F-2AFA-475E-912E-A68F9BC13CC1}">
      <dgm:prSet/>
      <dgm:spPr/>
      <dgm:t>
        <a:bodyPr/>
        <a:lstStyle/>
        <a:p>
          <a:endParaRPr lang="en-US"/>
        </a:p>
      </dgm:t>
    </dgm:pt>
    <dgm:pt modelId="{36252D96-5F1E-487C-A648-8875732CEFCD}" type="sibTrans" cxnId="{FEA8C61F-2AFA-475E-912E-A68F9BC13CC1}">
      <dgm:prSet/>
      <dgm:spPr/>
      <dgm:t>
        <a:bodyPr/>
        <a:lstStyle/>
        <a:p>
          <a:endParaRPr lang="en-US"/>
        </a:p>
      </dgm:t>
    </dgm:pt>
    <dgm:pt modelId="{B074CC6B-39C5-42F2-90C9-82DDF9D4C144}">
      <dgm:prSet phldrT="[Text]"/>
      <dgm:spPr/>
      <dgm:t>
        <a:bodyPr/>
        <a:lstStyle/>
        <a:p>
          <a:r>
            <a:rPr lang="en-US" dirty="0" smtClean="0"/>
            <a:t>References</a:t>
          </a:r>
          <a:endParaRPr lang="en-US" dirty="0"/>
        </a:p>
      </dgm:t>
    </dgm:pt>
    <dgm:pt modelId="{C6371D94-49EB-4DB3-9320-6CDD65DB252A}" type="parTrans" cxnId="{A9DE126B-5484-44B4-AA80-8EF4D210A9EF}">
      <dgm:prSet/>
      <dgm:spPr/>
      <dgm:t>
        <a:bodyPr/>
        <a:lstStyle/>
        <a:p>
          <a:endParaRPr lang="en-US"/>
        </a:p>
      </dgm:t>
    </dgm:pt>
    <dgm:pt modelId="{CA93FE5E-C4CA-4C6C-A3CC-9F223DCDE096}" type="sibTrans" cxnId="{A9DE126B-5484-44B4-AA80-8EF4D210A9EF}">
      <dgm:prSet/>
      <dgm:spPr/>
      <dgm:t>
        <a:bodyPr/>
        <a:lstStyle/>
        <a:p>
          <a:endParaRPr lang="en-US"/>
        </a:p>
      </dgm:t>
    </dgm:pt>
    <dgm:pt modelId="{48576CC2-A44F-42B5-A740-9499A35E0B75}" type="pres">
      <dgm:prSet presAssocID="{7A053892-52A5-4939-A5C8-A44537F1B6F8}" presName="arrowDiagram" presStyleCnt="0">
        <dgm:presLayoutVars>
          <dgm:chMax val="5"/>
          <dgm:dir/>
          <dgm:resizeHandles val="exact"/>
        </dgm:presLayoutVars>
      </dgm:prSet>
      <dgm:spPr/>
    </dgm:pt>
    <dgm:pt modelId="{BC549344-93EA-4792-8B6E-0BC60C7D4F30}" type="pres">
      <dgm:prSet presAssocID="{7A053892-52A5-4939-A5C8-A44537F1B6F8}" presName="arrow" presStyleLbl="bgShp" presStyleIdx="0" presStyleCnt="1"/>
      <dgm:spPr/>
    </dgm:pt>
    <dgm:pt modelId="{C4D9465B-D6DA-4733-B5E8-74E303F38E01}" type="pres">
      <dgm:prSet presAssocID="{7A053892-52A5-4939-A5C8-A44537F1B6F8}" presName="arrowDiagram5" presStyleCnt="0"/>
      <dgm:spPr/>
    </dgm:pt>
    <dgm:pt modelId="{B3D99499-4047-4F87-BCE7-38ECCB5A4F56}" type="pres">
      <dgm:prSet presAssocID="{C4CBD852-08AE-4D8C-BF52-B0380588C123}" presName="bullet5a" presStyleLbl="node1" presStyleIdx="0" presStyleCnt="5"/>
      <dgm:spPr/>
    </dgm:pt>
    <dgm:pt modelId="{5AC98B49-F1A4-4569-94DC-0E1FFC1023F5}" type="pres">
      <dgm:prSet presAssocID="{C4CBD852-08AE-4D8C-BF52-B0380588C123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2216-06F9-4A37-B83A-975A6D62FE5F}" type="pres">
      <dgm:prSet presAssocID="{FD85214E-D035-4A20-ACC2-C2FB3DD151C1}" presName="bullet5b" presStyleLbl="node1" presStyleIdx="1" presStyleCnt="5"/>
      <dgm:spPr/>
    </dgm:pt>
    <dgm:pt modelId="{552C7023-541D-4200-BBC5-2391427D6AD3}" type="pres">
      <dgm:prSet presAssocID="{FD85214E-D035-4A20-ACC2-C2FB3DD151C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3CB8F-DF96-4202-9B0B-092C0F34008E}" type="pres">
      <dgm:prSet presAssocID="{C4938074-978A-4B3D-A891-934EEC9B3EAF}" presName="bullet5c" presStyleLbl="node1" presStyleIdx="2" presStyleCnt="5"/>
      <dgm:spPr/>
    </dgm:pt>
    <dgm:pt modelId="{4D98B15D-297E-46A7-94CD-D02086DB1B81}" type="pres">
      <dgm:prSet presAssocID="{C4938074-978A-4B3D-A891-934EEC9B3EAF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B5681-A60A-420B-8A66-510F0CB582CF}" type="pres">
      <dgm:prSet presAssocID="{49CBB224-75C9-4EA8-83D4-39FA0DB9A360}" presName="bullet5d" presStyleLbl="node1" presStyleIdx="3" presStyleCnt="5"/>
      <dgm:spPr/>
    </dgm:pt>
    <dgm:pt modelId="{0F7FE3AA-6955-4FC8-B483-EAD736F7F63F}" type="pres">
      <dgm:prSet presAssocID="{49CBB224-75C9-4EA8-83D4-39FA0DB9A360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88495-C327-49A5-95A1-E0E13E8453E8}" type="pres">
      <dgm:prSet presAssocID="{B074CC6B-39C5-42F2-90C9-82DDF9D4C144}" presName="bullet5e" presStyleLbl="node1" presStyleIdx="4" presStyleCnt="5"/>
      <dgm:spPr/>
    </dgm:pt>
    <dgm:pt modelId="{B1B06231-63F0-4879-AA1E-31832643B5BF}" type="pres">
      <dgm:prSet presAssocID="{B074CC6B-39C5-42F2-90C9-82DDF9D4C144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76F96D-76B6-4824-BCFC-6144E00D044D}" type="presOf" srcId="{B074CC6B-39C5-42F2-90C9-82DDF9D4C144}" destId="{B1B06231-63F0-4879-AA1E-31832643B5BF}" srcOrd="0" destOrd="0" presId="urn:microsoft.com/office/officeart/2005/8/layout/arrow2"/>
    <dgm:cxn modelId="{C2C63D72-7309-4CD9-ACDA-FBC2F0DE8FE4}" srcId="{7A053892-52A5-4939-A5C8-A44537F1B6F8}" destId="{FD85214E-D035-4A20-ACC2-C2FB3DD151C1}" srcOrd="1" destOrd="0" parTransId="{23A90614-0CEA-46E1-9BDE-5A0449CBE577}" sibTransId="{8296E9CF-1F80-4423-9F48-23636CC4FDB0}"/>
    <dgm:cxn modelId="{FA9D2E36-0A17-48F5-9638-8571D9F2D2D0}" type="presOf" srcId="{C4938074-978A-4B3D-A891-934EEC9B3EAF}" destId="{4D98B15D-297E-46A7-94CD-D02086DB1B81}" srcOrd="0" destOrd="0" presId="urn:microsoft.com/office/officeart/2005/8/layout/arrow2"/>
    <dgm:cxn modelId="{83E955FD-7441-44B6-8B88-DA608E2DEEDA}" srcId="{7A053892-52A5-4939-A5C8-A44537F1B6F8}" destId="{C4CBD852-08AE-4D8C-BF52-B0380588C123}" srcOrd="0" destOrd="0" parTransId="{2F31311F-4D06-461B-9871-209AE0321C10}" sibTransId="{0DCF0B82-CA3E-4841-89F3-4EBA942756DD}"/>
    <dgm:cxn modelId="{7FCC59DA-9873-4E37-8966-DF2A990DA3CC}" type="presOf" srcId="{C4CBD852-08AE-4D8C-BF52-B0380588C123}" destId="{5AC98B49-F1A4-4569-94DC-0E1FFC1023F5}" srcOrd="0" destOrd="0" presId="urn:microsoft.com/office/officeart/2005/8/layout/arrow2"/>
    <dgm:cxn modelId="{3FD6FD55-3966-45B6-8A55-D63FB069F3DC}" type="presOf" srcId="{7A053892-52A5-4939-A5C8-A44537F1B6F8}" destId="{48576CC2-A44F-42B5-A740-9499A35E0B75}" srcOrd="0" destOrd="0" presId="urn:microsoft.com/office/officeart/2005/8/layout/arrow2"/>
    <dgm:cxn modelId="{D6903DA0-8618-4C44-9A80-8343908C7427}" type="presOf" srcId="{FD85214E-D035-4A20-ACC2-C2FB3DD151C1}" destId="{552C7023-541D-4200-BBC5-2391427D6AD3}" srcOrd="0" destOrd="0" presId="urn:microsoft.com/office/officeart/2005/8/layout/arrow2"/>
    <dgm:cxn modelId="{948C6E5E-C6BF-4DFB-A343-B6C849BB4E6F}" srcId="{7A053892-52A5-4939-A5C8-A44537F1B6F8}" destId="{C4938074-978A-4B3D-A891-934EEC9B3EAF}" srcOrd="2" destOrd="0" parTransId="{311E407D-53F9-4539-B4AA-03F2BB4E965B}" sibTransId="{37348C33-7109-4735-B69A-2951A026D799}"/>
    <dgm:cxn modelId="{A9DE126B-5484-44B4-AA80-8EF4D210A9EF}" srcId="{7A053892-52A5-4939-A5C8-A44537F1B6F8}" destId="{B074CC6B-39C5-42F2-90C9-82DDF9D4C144}" srcOrd="4" destOrd="0" parTransId="{C6371D94-49EB-4DB3-9320-6CDD65DB252A}" sibTransId="{CA93FE5E-C4CA-4C6C-A3CC-9F223DCDE096}"/>
    <dgm:cxn modelId="{FEA8C61F-2AFA-475E-912E-A68F9BC13CC1}" srcId="{7A053892-52A5-4939-A5C8-A44537F1B6F8}" destId="{49CBB224-75C9-4EA8-83D4-39FA0DB9A360}" srcOrd="3" destOrd="0" parTransId="{5A5D5D01-5041-48F8-98FA-91CFDB94BE82}" sibTransId="{36252D96-5F1E-487C-A648-8875732CEFCD}"/>
    <dgm:cxn modelId="{A7B74CEC-3C0C-4E99-B6AA-E671F4AF3293}" type="presOf" srcId="{49CBB224-75C9-4EA8-83D4-39FA0DB9A360}" destId="{0F7FE3AA-6955-4FC8-B483-EAD736F7F63F}" srcOrd="0" destOrd="0" presId="urn:microsoft.com/office/officeart/2005/8/layout/arrow2"/>
    <dgm:cxn modelId="{1B1E1868-C73B-4021-8EA9-2F8412E47431}" type="presParOf" srcId="{48576CC2-A44F-42B5-A740-9499A35E0B75}" destId="{BC549344-93EA-4792-8B6E-0BC60C7D4F30}" srcOrd="0" destOrd="0" presId="urn:microsoft.com/office/officeart/2005/8/layout/arrow2"/>
    <dgm:cxn modelId="{73446ABF-F677-4874-95D1-85A64F8E1BE1}" type="presParOf" srcId="{48576CC2-A44F-42B5-A740-9499A35E0B75}" destId="{C4D9465B-D6DA-4733-B5E8-74E303F38E01}" srcOrd="1" destOrd="0" presId="urn:microsoft.com/office/officeart/2005/8/layout/arrow2"/>
    <dgm:cxn modelId="{1C4BA000-7E4B-4017-9DB3-06F0A94DBAAF}" type="presParOf" srcId="{C4D9465B-D6DA-4733-B5E8-74E303F38E01}" destId="{B3D99499-4047-4F87-BCE7-38ECCB5A4F56}" srcOrd="0" destOrd="0" presId="urn:microsoft.com/office/officeart/2005/8/layout/arrow2"/>
    <dgm:cxn modelId="{4F521782-1193-40E8-9D3F-0BBDBE50B935}" type="presParOf" srcId="{C4D9465B-D6DA-4733-B5E8-74E303F38E01}" destId="{5AC98B49-F1A4-4569-94DC-0E1FFC1023F5}" srcOrd="1" destOrd="0" presId="urn:microsoft.com/office/officeart/2005/8/layout/arrow2"/>
    <dgm:cxn modelId="{987910DF-1B21-4E4A-B393-B38C7FFAB083}" type="presParOf" srcId="{C4D9465B-D6DA-4733-B5E8-74E303F38E01}" destId="{EF742216-06F9-4A37-B83A-975A6D62FE5F}" srcOrd="2" destOrd="0" presId="urn:microsoft.com/office/officeart/2005/8/layout/arrow2"/>
    <dgm:cxn modelId="{B32BE797-7126-4853-AE5E-BD176E78739F}" type="presParOf" srcId="{C4D9465B-D6DA-4733-B5E8-74E303F38E01}" destId="{552C7023-541D-4200-BBC5-2391427D6AD3}" srcOrd="3" destOrd="0" presId="urn:microsoft.com/office/officeart/2005/8/layout/arrow2"/>
    <dgm:cxn modelId="{D17C6828-060E-448C-B65E-D937B7B50BA7}" type="presParOf" srcId="{C4D9465B-D6DA-4733-B5E8-74E303F38E01}" destId="{BE43CB8F-DF96-4202-9B0B-092C0F34008E}" srcOrd="4" destOrd="0" presId="urn:microsoft.com/office/officeart/2005/8/layout/arrow2"/>
    <dgm:cxn modelId="{0B4FA5E8-BE30-404C-91EC-84401BB9E1BF}" type="presParOf" srcId="{C4D9465B-D6DA-4733-B5E8-74E303F38E01}" destId="{4D98B15D-297E-46A7-94CD-D02086DB1B81}" srcOrd="5" destOrd="0" presId="urn:microsoft.com/office/officeart/2005/8/layout/arrow2"/>
    <dgm:cxn modelId="{185E456E-125A-4645-888A-51860183150C}" type="presParOf" srcId="{C4D9465B-D6DA-4733-B5E8-74E303F38E01}" destId="{AFDB5681-A60A-420B-8A66-510F0CB582CF}" srcOrd="6" destOrd="0" presId="urn:microsoft.com/office/officeart/2005/8/layout/arrow2"/>
    <dgm:cxn modelId="{E6B8A62D-0684-4DA4-A8A6-EE03CBB8CA8B}" type="presParOf" srcId="{C4D9465B-D6DA-4733-B5E8-74E303F38E01}" destId="{0F7FE3AA-6955-4FC8-B483-EAD736F7F63F}" srcOrd="7" destOrd="0" presId="urn:microsoft.com/office/officeart/2005/8/layout/arrow2"/>
    <dgm:cxn modelId="{55B0FCAE-D108-4E84-AF1E-EDB956A25A36}" type="presParOf" srcId="{C4D9465B-D6DA-4733-B5E8-74E303F38E01}" destId="{09288495-C327-49A5-95A1-E0E13E8453E8}" srcOrd="8" destOrd="0" presId="urn:microsoft.com/office/officeart/2005/8/layout/arrow2"/>
    <dgm:cxn modelId="{2D8F5EAD-96E6-431F-B7F6-14A835AD3643}" type="presParOf" srcId="{C4D9465B-D6DA-4733-B5E8-74E303F38E01}" destId="{B1B06231-63F0-4879-AA1E-31832643B5B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75809-06FD-4C50-8DAC-04DD3A63E512}" type="doc">
      <dgm:prSet loTypeId="urn:microsoft.com/office/officeart/2005/8/layout/arrow6" loCatId="relationship" qsTypeId="urn:microsoft.com/office/officeart/2005/8/quickstyle/3d9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2324AE0-1D42-45C8-B0E1-994527A6B044}">
      <dgm:prSet phldrT="[Text]"/>
      <dgm:spPr/>
      <dgm:t>
        <a:bodyPr/>
        <a:lstStyle/>
        <a:p>
          <a:r>
            <a:rPr lang="en-US" dirty="0" smtClean="0"/>
            <a:t>Rule Based</a:t>
          </a:r>
          <a:endParaRPr lang="en-US" dirty="0"/>
        </a:p>
      </dgm:t>
    </dgm:pt>
    <dgm:pt modelId="{C96A0D8B-933B-4C45-9AE1-3CED71A96020}" type="parTrans" cxnId="{EF9B44BF-4FDF-4D55-81F0-0B2C97F9E436}">
      <dgm:prSet/>
      <dgm:spPr/>
      <dgm:t>
        <a:bodyPr/>
        <a:lstStyle/>
        <a:p>
          <a:endParaRPr lang="en-US"/>
        </a:p>
      </dgm:t>
    </dgm:pt>
    <dgm:pt modelId="{362EFAA8-42C6-45B7-A315-C53C00FEEAAD}" type="sibTrans" cxnId="{EF9B44BF-4FDF-4D55-81F0-0B2C97F9E436}">
      <dgm:prSet/>
      <dgm:spPr/>
      <dgm:t>
        <a:bodyPr/>
        <a:lstStyle/>
        <a:p>
          <a:endParaRPr lang="en-US"/>
        </a:p>
      </dgm:t>
    </dgm:pt>
    <dgm:pt modelId="{4D494462-063F-40FE-B725-4EAE5A185995}">
      <dgm:prSet phldrT="[Text]"/>
      <dgm:spPr/>
      <dgm:t>
        <a:bodyPr/>
        <a:lstStyle/>
        <a:p>
          <a:r>
            <a:rPr lang="en-US" dirty="0" smtClean="0"/>
            <a:t>Cost Based</a:t>
          </a:r>
          <a:endParaRPr lang="en-US" dirty="0"/>
        </a:p>
      </dgm:t>
    </dgm:pt>
    <dgm:pt modelId="{2DEC8AD9-8FA4-4215-881F-1C754255A3EB}" type="parTrans" cxnId="{D771E3E1-D280-4D92-B3FF-CA5824C2C1A7}">
      <dgm:prSet/>
      <dgm:spPr/>
      <dgm:t>
        <a:bodyPr/>
        <a:lstStyle/>
        <a:p>
          <a:endParaRPr lang="en-US"/>
        </a:p>
      </dgm:t>
    </dgm:pt>
    <dgm:pt modelId="{4EF8D418-D855-4C94-870C-26FACE86F2EC}" type="sibTrans" cxnId="{D771E3E1-D280-4D92-B3FF-CA5824C2C1A7}">
      <dgm:prSet/>
      <dgm:spPr/>
      <dgm:t>
        <a:bodyPr/>
        <a:lstStyle/>
        <a:p>
          <a:endParaRPr lang="en-US"/>
        </a:p>
      </dgm:t>
    </dgm:pt>
    <dgm:pt modelId="{2E0888BA-192E-49E2-BE8A-BD74FF8A0BB8}" type="pres">
      <dgm:prSet presAssocID="{7EE75809-06FD-4C50-8DAC-04DD3A63E51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C2A38-26C8-4E1C-B2EB-7F24F325F43B}" type="pres">
      <dgm:prSet presAssocID="{7EE75809-06FD-4C50-8DAC-04DD3A63E512}" presName="ribbon" presStyleLbl="node1" presStyleIdx="0" presStyleCnt="1"/>
      <dgm:spPr/>
    </dgm:pt>
    <dgm:pt modelId="{D1B00435-A3CD-4CDC-952B-205D3DFFB08F}" type="pres">
      <dgm:prSet presAssocID="{7EE75809-06FD-4C50-8DAC-04DD3A63E51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0D13C-A76B-4DEE-B6A9-C186420ABA25}" type="pres">
      <dgm:prSet presAssocID="{7EE75809-06FD-4C50-8DAC-04DD3A63E51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9B44BF-4FDF-4D55-81F0-0B2C97F9E436}" srcId="{7EE75809-06FD-4C50-8DAC-04DD3A63E512}" destId="{C2324AE0-1D42-45C8-B0E1-994527A6B044}" srcOrd="0" destOrd="0" parTransId="{C96A0D8B-933B-4C45-9AE1-3CED71A96020}" sibTransId="{362EFAA8-42C6-45B7-A315-C53C00FEEAAD}"/>
    <dgm:cxn modelId="{1478EE1F-6C9D-4365-A88B-52EAB7018A19}" type="presOf" srcId="{C2324AE0-1D42-45C8-B0E1-994527A6B044}" destId="{D1B00435-A3CD-4CDC-952B-205D3DFFB08F}" srcOrd="0" destOrd="0" presId="urn:microsoft.com/office/officeart/2005/8/layout/arrow6"/>
    <dgm:cxn modelId="{EE08D1F4-D97B-4242-B2F4-A189DEF8B05F}" type="presOf" srcId="{7EE75809-06FD-4C50-8DAC-04DD3A63E512}" destId="{2E0888BA-192E-49E2-BE8A-BD74FF8A0BB8}" srcOrd="0" destOrd="0" presId="urn:microsoft.com/office/officeart/2005/8/layout/arrow6"/>
    <dgm:cxn modelId="{D771E3E1-D280-4D92-B3FF-CA5824C2C1A7}" srcId="{7EE75809-06FD-4C50-8DAC-04DD3A63E512}" destId="{4D494462-063F-40FE-B725-4EAE5A185995}" srcOrd="1" destOrd="0" parTransId="{2DEC8AD9-8FA4-4215-881F-1C754255A3EB}" sibTransId="{4EF8D418-D855-4C94-870C-26FACE86F2EC}"/>
    <dgm:cxn modelId="{C91E0FA1-99C4-489B-9E7D-4BA5CF9EC2FB}" type="presOf" srcId="{4D494462-063F-40FE-B725-4EAE5A185995}" destId="{0FE0D13C-A76B-4DEE-B6A9-C186420ABA25}" srcOrd="0" destOrd="0" presId="urn:microsoft.com/office/officeart/2005/8/layout/arrow6"/>
    <dgm:cxn modelId="{8C5DAF5C-0F43-48FC-9249-8B7DAD902878}" type="presParOf" srcId="{2E0888BA-192E-49E2-BE8A-BD74FF8A0BB8}" destId="{1C1C2A38-26C8-4E1C-B2EB-7F24F325F43B}" srcOrd="0" destOrd="0" presId="urn:microsoft.com/office/officeart/2005/8/layout/arrow6"/>
    <dgm:cxn modelId="{8530E56A-D45F-4ADB-A8C9-930426C7660C}" type="presParOf" srcId="{2E0888BA-192E-49E2-BE8A-BD74FF8A0BB8}" destId="{D1B00435-A3CD-4CDC-952B-205D3DFFB08F}" srcOrd="1" destOrd="0" presId="urn:microsoft.com/office/officeart/2005/8/layout/arrow6"/>
    <dgm:cxn modelId="{FED6238B-3219-459E-AF1C-4E04332B7BD6}" type="presParOf" srcId="{2E0888BA-192E-49E2-BE8A-BD74FF8A0BB8}" destId="{0FE0D13C-A76B-4DEE-B6A9-C186420ABA2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E4E40-B727-4484-A3C3-D6A7312165F4}" type="doc">
      <dgm:prSet loTypeId="urn:microsoft.com/office/officeart/2005/8/layout/vList3#1" loCatId="list" qsTypeId="urn:microsoft.com/office/officeart/2005/8/quickstyle/3d1" qsCatId="3D" csTypeId="urn:microsoft.com/office/officeart/2005/8/colors/accent2_2" csCatId="accent2" phldr="1"/>
      <dgm:spPr/>
    </dgm:pt>
    <dgm:pt modelId="{B9FC1620-16B8-4CE0-A225-F99704644383}">
      <dgm:prSet phldrT="[Text]"/>
      <dgm:spPr/>
      <dgm:t>
        <a:bodyPr/>
        <a:lstStyle/>
        <a:p>
          <a:r>
            <a:rPr lang="en-US" dirty="0" smtClean="0"/>
            <a:t>Unique or primary key index</a:t>
          </a:r>
          <a:endParaRPr lang="en-US" dirty="0"/>
        </a:p>
      </dgm:t>
    </dgm:pt>
    <dgm:pt modelId="{3C1060E1-F684-4CF3-9C34-514142076485}" type="parTrans" cxnId="{05ACE055-DAEA-480F-8478-4094C92AAC74}">
      <dgm:prSet/>
      <dgm:spPr/>
      <dgm:t>
        <a:bodyPr/>
        <a:lstStyle/>
        <a:p>
          <a:endParaRPr lang="en-US"/>
        </a:p>
      </dgm:t>
    </dgm:pt>
    <dgm:pt modelId="{F1B20ADA-C078-446A-9622-43F3C7920BE2}" type="sibTrans" cxnId="{05ACE055-DAEA-480F-8478-4094C92AAC74}">
      <dgm:prSet/>
      <dgm:spPr/>
      <dgm:t>
        <a:bodyPr/>
        <a:lstStyle/>
        <a:p>
          <a:endParaRPr lang="en-US"/>
        </a:p>
      </dgm:t>
    </dgm:pt>
    <dgm:pt modelId="{9D7C6F53-6DA0-4E49-844A-8ED076C551D2}">
      <dgm:prSet phldrT="[Text]"/>
      <dgm:spPr/>
      <dgm:t>
        <a:bodyPr/>
        <a:lstStyle/>
        <a:p>
          <a:r>
            <a:rPr lang="en-US" dirty="0" smtClean="0"/>
            <a:t>No of =‘s in index</a:t>
          </a:r>
          <a:endParaRPr lang="en-US" dirty="0"/>
        </a:p>
      </dgm:t>
    </dgm:pt>
    <dgm:pt modelId="{F8533A08-0750-4BA2-AA32-07E4394E0A06}" type="parTrans" cxnId="{912FA78C-5832-4659-A79A-E831B5589EB2}">
      <dgm:prSet/>
      <dgm:spPr/>
      <dgm:t>
        <a:bodyPr/>
        <a:lstStyle/>
        <a:p>
          <a:endParaRPr lang="en-US"/>
        </a:p>
      </dgm:t>
    </dgm:pt>
    <dgm:pt modelId="{4FDE4E2C-FABD-4409-BCA7-CA0FE86ACAA5}" type="sibTrans" cxnId="{912FA78C-5832-4659-A79A-E831B5589EB2}">
      <dgm:prSet/>
      <dgm:spPr/>
      <dgm:t>
        <a:bodyPr/>
        <a:lstStyle/>
        <a:p>
          <a:endParaRPr lang="en-US"/>
        </a:p>
      </dgm:t>
    </dgm:pt>
    <dgm:pt modelId="{3147B949-9735-4408-BA3A-FD55466A273C}">
      <dgm:prSet phldrT="[Text]"/>
      <dgm:spPr/>
      <dgm:t>
        <a:bodyPr/>
        <a:lstStyle/>
        <a:p>
          <a:r>
            <a:rPr lang="en-US" dirty="0" smtClean="0"/>
            <a:t>Higher % of columns</a:t>
          </a:r>
          <a:endParaRPr lang="en-US" dirty="0"/>
        </a:p>
      </dgm:t>
    </dgm:pt>
    <dgm:pt modelId="{91EDB537-3E1F-44E5-9362-8EDDC1A67D2A}" type="parTrans" cxnId="{31594F9D-7AE9-4950-98D3-0B35CEF49BBE}">
      <dgm:prSet/>
      <dgm:spPr/>
      <dgm:t>
        <a:bodyPr/>
        <a:lstStyle/>
        <a:p>
          <a:endParaRPr lang="en-US"/>
        </a:p>
      </dgm:t>
    </dgm:pt>
    <dgm:pt modelId="{5DD6FBCB-17C3-4AF0-8F56-B029B459EC97}" type="sibTrans" cxnId="{31594F9D-7AE9-4950-98D3-0B35CEF49BBE}">
      <dgm:prSet/>
      <dgm:spPr/>
      <dgm:t>
        <a:bodyPr/>
        <a:lstStyle/>
        <a:p>
          <a:endParaRPr lang="en-US"/>
        </a:p>
      </dgm:t>
    </dgm:pt>
    <dgm:pt modelId="{BCDEF8E5-B9D1-415E-85D1-087AD01D75CC}">
      <dgm:prSet phldrT="[Text]"/>
      <dgm:spPr/>
      <dgm:t>
        <a:bodyPr/>
        <a:lstStyle/>
        <a:p>
          <a:r>
            <a:rPr lang="en-US" dirty="0" smtClean="0"/>
            <a:t>One </a:t>
          </a:r>
          <a:r>
            <a:rPr lang="en-US" b="1" dirty="0" smtClean="0">
              <a:solidFill>
                <a:srgbClr val="00B050"/>
              </a:solidFill>
            </a:rPr>
            <a:t>2-col</a:t>
          </a:r>
          <a:r>
            <a:rPr lang="en-US" dirty="0" smtClean="0"/>
            <a:t> index vs. two </a:t>
          </a:r>
          <a:r>
            <a:rPr lang="en-US" b="1" dirty="0" smtClean="0">
              <a:solidFill>
                <a:srgbClr val="00B050"/>
              </a:solidFill>
            </a:rPr>
            <a:t>1-col</a:t>
          </a:r>
          <a:endParaRPr lang="en-US" b="1" dirty="0">
            <a:solidFill>
              <a:srgbClr val="00B050"/>
            </a:solidFill>
          </a:endParaRPr>
        </a:p>
      </dgm:t>
    </dgm:pt>
    <dgm:pt modelId="{E7256E66-2385-4376-96F0-2C47984AB995}" type="parTrans" cxnId="{01CF3189-4B55-426C-9CA1-119CB9B8176B}">
      <dgm:prSet/>
      <dgm:spPr/>
      <dgm:t>
        <a:bodyPr/>
        <a:lstStyle/>
        <a:p>
          <a:endParaRPr lang="en-US"/>
        </a:p>
      </dgm:t>
    </dgm:pt>
    <dgm:pt modelId="{DFE07C26-7171-4D19-A02F-560556910D0C}" type="sibTrans" cxnId="{01CF3189-4B55-426C-9CA1-119CB9B8176B}">
      <dgm:prSet/>
      <dgm:spPr/>
      <dgm:t>
        <a:bodyPr/>
        <a:lstStyle/>
        <a:p>
          <a:endParaRPr lang="en-US"/>
        </a:p>
      </dgm:t>
    </dgm:pt>
    <dgm:pt modelId="{7F1F9D7D-9B25-471F-B1A7-884864A301BB}">
      <dgm:prSet phldrT="[Text]"/>
      <dgm:spPr/>
      <dgm:t>
        <a:bodyPr/>
        <a:lstStyle/>
        <a:p>
          <a:r>
            <a:rPr lang="en-US" dirty="0" smtClean="0"/>
            <a:t>Same no of col in index?</a:t>
          </a:r>
        </a:p>
      </dgm:t>
    </dgm:pt>
    <dgm:pt modelId="{567DCC35-8915-47A3-9E75-C462E0114353}" type="parTrans" cxnId="{3917C0D5-8D01-4BF0-9495-4CFAF725429F}">
      <dgm:prSet/>
      <dgm:spPr/>
      <dgm:t>
        <a:bodyPr/>
        <a:lstStyle/>
        <a:p>
          <a:endParaRPr lang="en-US"/>
        </a:p>
      </dgm:t>
    </dgm:pt>
    <dgm:pt modelId="{5AFD90AC-544A-4A9B-8584-0CECA92E7787}" type="sibTrans" cxnId="{3917C0D5-8D01-4BF0-9495-4CFAF725429F}">
      <dgm:prSet/>
      <dgm:spPr/>
      <dgm:t>
        <a:bodyPr/>
        <a:lstStyle/>
        <a:p>
          <a:endParaRPr lang="en-US"/>
        </a:p>
      </dgm:t>
    </dgm:pt>
    <dgm:pt modelId="{017E7C6C-56CE-4A25-8A00-CC69B6D1BC9E}" type="pres">
      <dgm:prSet presAssocID="{4DBE4E40-B727-4484-A3C3-D6A7312165F4}" presName="linearFlow" presStyleCnt="0">
        <dgm:presLayoutVars>
          <dgm:dir/>
          <dgm:resizeHandles val="exact"/>
        </dgm:presLayoutVars>
      </dgm:prSet>
      <dgm:spPr/>
    </dgm:pt>
    <dgm:pt modelId="{F4992AE5-8FFB-46E7-9618-D39F0510BC80}" type="pres">
      <dgm:prSet presAssocID="{B9FC1620-16B8-4CE0-A225-F99704644383}" presName="composite" presStyleCnt="0"/>
      <dgm:spPr/>
    </dgm:pt>
    <dgm:pt modelId="{C6FC2318-C229-4391-AF38-CBAC5631AEFF}" type="pres">
      <dgm:prSet presAssocID="{B9FC1620-16B8-4CE0-A225-F99704644383}" presName="imgShp" presStyleLbl="fgImgPlace1" presStyleIdx="0" presStyleCnt="5"/>
      <dgm:spPr/>
    </dgm:pt>
    <dgm:pt modelId="{AAB1F7E2-1D04-452C-86DC-3547822013DD}" type="pres">
      <dgm:prSet presAssocID="{B9FC1620-16B8-4CE0-A225-F99704644383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CE679-3C48-471E-8182-D832B7F811BA}" type="pres">
      <dgm:prSet presAssocID="{F1B20ADA-C078-446A-9622-43F3C7920BE2}" presName="spacing" presStyleCnt="0"/>
      <dgm:spPr/>
    </dgm:pt>
    <dgm:pt modelId="{E2E9E273-F5B0-4296-90C0-69E429F477D5}" type="pres">
      <dgm:prSet presAssocID="{9D7C6F53-6DA0-4E49-844A-8ED076C551D2}" presName="composite" presStyleCnt="0"/>
      <dgm:spPr/>
    </dgm:pt>
    <dgm:pt modelId="{5E24DDC4-5572-453F-92C1-DA79886EECE8}" type="pres">
      <dgm:prSet presAssocID="{9D7C6F53-6DA0-4E49-844A-8ED076C551D2}" presName="imgShp" presStyleLbl="fgImgPlace1" presStyleIdx="1" presStyleCnt="5"/>
      <dgm:spPr/>
    </dgm:pt>
    <dgm:pt modelId="{D4E3F21D-162C-4DBD-8DFB-92AA44B8BE3E}" type="pres">
      <dgm:prSet presAssocID="{9D7C6F53-6DA0-4E49-844A-8ED076C551D2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927AD-679C-44F9-BB66-96D027262AC6}" type="pres">
      <dgm:prSet presAssocID="{4FDE4E2C-FABD-4409-BCA7-CA0FE86ACAA5}" presName="spacing" presStyleCnt="0"/>
      <dgm:spPr/>
    </dgm:pt>
    <dgm:pt modelId="{E4773322-83CC-4807-894C-01AFB6A3D4F8}" type="pres">
      <dgm:prSet presAssocID="{3147B949-9735-4408-BA3A-FD55466A273C}" presName="composite" presStyleCnt="0"/>
      <dgm:spPr/>
    </dgm:pt>
    <dgm:pt modelId="{CE5E75C1-49AD-4F69-AA60-72D710565DCE}" type="pres">
      <dgm:prSet presAssocID="{3147B949-9735-4408-BA3A-FD55466A273C}" presName="imgShp" presStyleLbl="fgImgPlace1" presStyleIdx="2" presStyleCnt="5"/>
      <dgm:spPr/>
    </dgm:pt>
    <dgm:pt modelId="{98D0FCDA-A483-4697-A2EF-D97F50F07F0D}" type="pres">
      <dgm:prSet presAssocID="{3147B949-9735-4408-BA3A-FD55466A273C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5DD84-868E-496E-90A4-E2C0DBEC4DB5}" type="pres">
      <dgm:prSet presAssocID="{5DD6FBCB-17C3-4AF0-8F56-B029B459EC97}" presName="spacing" presStyleCnt="0"/>
      <dgm:spPr/>
    </dgm:pt>
    <dgm:pt modelId="{3AE26221-366E-42F8-8539-CDEFCFBD950E}" type="pres">
      <dgm:prSet presAssocID="{BCDEF8E5-B9D1-415E-85D1-087AD01D75CC}" presName="composite" presStyleCnt="0"/>
      <dgm:spPr/>
    </dgm:pt>
    <dgm:pt modelId="{01704099-A935-4538-9F5F-26C9E4B41473}" type="pres">
      <dgm:prSet presAssocID="{BCDEF8E5-B9D1-415E-85D1-087AD01D75CC}" presName="imgShp" presStyleLbl="fgImgPlace1" presStyleIdx="3" presStyleCnt="5"/>
      <dgm:spPr/>
    </dgm:pt>
    <dgm:pt modelId="{265076CD-8635-43E1-A3CD-91206FDCCEB9}" type="pres">
      <dgm:prSet presAssocID="{BCDEF8E5-B9D1-415E-85D1-087AD01D75C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E538A-D772-48D2-BF47-199E7DC18D24}" type="pres">
      <dgm:prSet presAssocID="{DFE07C26-7171-4D19-A02F-560556910D0C}" presName="spacing" presStyleCnt="0"/>
      <dgm:spPr/>
    </dgm:pt>
    <dgm:pt modelId="{1D3BAD34-3E02-469B-9068-66CBB48B26ED}" type="pres">
      <dgm:prSet presAssocID="{7F1F9D7D-9B25-471F-B1A7-884864A301BB}" presName="composite" presStyleCnt="0"/>
      <dgm:spPr/>
    </dgm:pt>
    <dgm:pt modelId="{E6EAEBC1-4FA2-467A-AD6C-EE1BB49FC872}" type="pres">
      <dgm:prSet presAssocID="{7F1F9D7D-9B25-471F-B1A7-884864A301BB}" presName="imgShp" presStyleLbl="fgImgPlace1" presStyleIdx="4" presStyleCnt="5"/>
      <dgm:spPr/>
    </dgm:pt>
    <dgm:pt modelId="{873E6095-98B0-4EE2-9147-7652B4D4C64F}" type="pres">
      <dgm:prSet presAssocID="{7F1F9D7D-9B25-471F-B1A7-884864A301B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594F9D-7AE9-4950-98D3-0B35CEF49BBE}" srcId="{4DBE4E40-B727-4484-A3C3-D6A7312165F4}" destId="{3147B949-9735-4408-BA3A-FD55466A273C}" srcOrd="2" destOrd="0" parTransId="{91EDB537-3E1F-44E5-9362-8EDDC1A67D2A}" sibTransId="{5DD6FBCB-17C3-4AF0-8F56-B029B459EC97}"/>
    <dgm:cxn modelId="{5A537DE6-0BEF-49AF-B6E5-693F56A3A59E}" type="presOf" srcId="{B9FC1620-16B8-4CE0-A225-F99704644383}" destId="{AAB1F7E2-1D04-452C-86DC-3547822013DD}" srcOrd="0" destOrd="0" presId="urn:microsoft.com/office/officeart/2005/8/layout/vList3#1"/>
    <dgm:cxn modelId="{D11764A8-249D-410E-8245-92E5854DEE09}" type="presOf" srcId="{9D7C6F53-6DA0-4E49-844A-8ED076C551D2}" destId="{D4E3F21D-162C-4DBD-8DFB-92AA44B8BE3E}" srcOrd="0" destOrd="0" presId="urn:microsoft.com/office/officeart/2005/8/layout/vList3#1"/>
    <dgm:cxn modelId="{3917C0D5-8D01-4BF0-9495-4CFAF725429F}" srcId="{4DBE4E40-B727-4484-A3C3-D6A7312165F4}" destId="{7F1F9D7D-9B25-471F-B1A7-884864A301BB}" srcOrd="4" destOrd="0" parTransId="{567DCC35-8915-47A3-9E75-C462E0114353}" sibTransId="{5AFD90AC-544A-4A9B-8584-0CECA92E7787}"/>
    <dgm:cxn modelId="{05ACE055-DAEA-480F-8478-4094C92AAC74}" srcId="{4DBE4E40-B727-4484-A3C3-D6A7312165F4}" destId="{B9FC1620-16B8-4CE0-A225-F99704644383}" srcOrd="0" destOrd="0" parTransId="{3C1060E1-F684-4CF3-9C34-514142076485}" sibTransId="{F1B20ADA-C078-446A-9622-43F3C7920BE2}"/>
    <dgm:cxn modelId="{3B276677-5A77-4E97-A275-F6DA5B4F852D}" type="presOf" srcId="{7F1F9D7D-9B25-471F-B1A7-884864A301BB}" destId="{873E6095-98B0-4EE2-9147-7652B4D4C64F}" srcOrd="0" destOrd="0" presId="urn:microsoft.com/office/officeart/2005/8/layout/vList3#1"/>
    <dgm:cxn modelId="{BEB07F48-2446-4AF4-9142-0B839E875324}" type="presOf" srcId="{4DBE4E40-B727-4484-A3C3-D6A7312165F4}" destId="{017E7C6C-56CE-4A25-8A00-CC69B6D1BC9E}" srcOrd="0" destOrd="0" presId="urn:microsoft.com/office/officeart/2005/8/layout/vList3#1"/>
    <dgm:cxn modelId="{912FA78C-5832-4659-A79A-E831B5589EB2}" srcId="{4DBE4E40-B727-4484-A3C3-D6A7312165F4}" destId="{9D7C6F53-6DA0-4E49-844A-8ED076C551D2}" srcOrd="1" destOrd="0" parTransId="{F8533A08-0750-4BA2-AA32-07E4394E0A06}" sibTransId="{4FDE4E2C-FABD-4409-BCA7-CA0FE86ACAA5}"/>
    <dgm:cxn modelId="{2690DBF9-5B36-4CAA-B100-CA8571800ED7}" type="presOf" srcId="{BCDEF8E5-B9D1-415E-85D1-087AD01D75CC}" destId="{265076CD-8635-43E1-A3CD-91206FDCCEB9}" srcOrd="0" destOrd="0" presId="urn:microsoft.com/office/officeart/2005/8/layout/vList3#1"/>
    <dgm:cxn modelId="{DB376EF6-0CB6-424C-BF2E-A1BAF6F99E78}" type="presOf" srcId="{3147B949-9735-4408-BA3A-FD55466A273C}" destId="{98D0FCDA-A483-4697-A2EF-D97F50F07F0D}" srcOrd="0" destOrd="0" presId="urn:microsoft.com/office/officeart/2005/8/layout/vList3#1"/>
    <dgm:cxn modelId="{01CF3189-4B55-426C-9CA1-119CB9B8176B}" srcId="{4DBE4E40-B727-4484-A3C3-D6A7312165F4}" destId="{BCDEF8E5-B9D1-415E-85D1-087AD01D75CC}" srcOrd="3" destOrd="0" parTransId="{E7256E66-2385-4376-96F0-2C47984AB995}" sibTransId="{DFE07C26-7171-4D19-A02F-560556910D0C}"/>
    <dgm:cxn modelId="{8167BAEF-C689-401A-A9AC-708E05EFAE4E}" type="presParOf" srcId="{017E7C6C-56CE-4A25-8A00-CC69B6D1BC9E}" destId="{F4992AE5-8FFB-46E7-9618-D39F0510BC80}" srcOrd="0" destOrd="0" presId="urn:microsoft.com/office/officeart/2005/8/layout/vList3#1"/>
    <dgm:cxn modelId="{27C75163-3B19-4348-B805-C48BD039C54C}" type="presParOf" srcId="{F4992AE5-8FFB-46E7-9618-D39F0510BC80}" destId="{C6FC2318-C229-4391-AF38-CBAC5631AEFF}" srcOrd="0" destOrd="0" presId="urn:microsoft.com/office/officeart/2005/8/layout/vList3#1"/>
    <dgm:cxn modelId="{FEB5AEEC-D3F1-4523-8AD1-1BBFA60284C3}" type="presParOf" srcId="{F4992AE5-8FFB-46E7-9618-D39F0510BC80}" destId="{AAB1F7E2-1D04-452C-86DC-3547822013DD}" srcOrd="1" destOrd="0" presId="urn:microsoft.com/office/officeart/2005/8/layout/vList3#1"/>
    <dgm:cxn modelId="{1D227CD0-475E-4BA3-A3BD-20C69993935F}" type="presParOf" srcId="{017E7C6C-56CE-4A25-8A00-CC69B6D1BC9E}" destId="{F3DCE679-3C48-471E-8182-D832B7F811BA}" srcOrd="1" destOrd="0" presId="urn:microsoft.com/office/officeart/2005/8/layout/vList3#1"/>
    <dgm:cxn modelId="{ED6E17D5-45FB-4F1A-BA8E-E729F2928509}" type="presParOf" srcId="{017E7C6C-56CE-4A25-8A00-CC69B6D1BC9E}" destId="{E2E9E273-F5B0-4296-90C0-69E429F477D5}" srcOrd="2" destOrd="0" presId="urn:microsoft.com/office/officeart/2005/8/layout/vList3#1"/>
    <dgm:cxn modelId="{1A2AAF76-222B-4BB9-8335-11E89B03EF42}" type="presParOf" srcId="{E2E9E273-F5B0-4296-90C0-69E429F477D5}" destId="{5E24DDC4-5572-453F-92C1-DA79886EECE8}" srcOrd="0" destOrd="0" presId="urn:microsoft.com/office/officeart/2005/8/layout/vList3#1"/>
    <dgm:cxn modelId="{A6FAA199-B081-4B25-AD82-89BBAFFD99C6}" type="presParOf" srcId="{E2E9E273-F5B0-4296-90C0-69E429F477D5}" destId="{D4E3F21D-162C-4DBD-8DFB-92AA44B8BE3E}" srcOrd="1" destOrd="0" presId="urn:microsoft.com/office/officeart/2005/8/layout/vList3#1"/>
    <dgm:cxn modelId="{3AE9FD34-5021-462E-B92B-F0BFBAFBFC95}" type="presParOf" srcId="{017E7C6C-56CE-4A25-8A00-CC69B6D1BC9E}" destId="{BF0927AD-679C-44F9-BB66-96D027262AC6}" srcOrd="3" destOrd="0" presId="urn:microsoft.com/office/officeart/2005/8/layout/vList3#1"/>
    <dgm:cxn modelId="{55323608-EE8D-41E4-A3D6-93849A3D59FB}" type="presParOf" srcId="{017E7C6C-56CE-4A25-8A00-CC69B6D1BC9E}" destId="{E4773322-83CC-4807-894C-01AFB6A3D4F8}" srcOrd="4" destOrd="0" presId="urn:microsoft.com/office/officeart/2005/8/layout/vList3#1"/>
    <dgm:cxn modelId="{D8A75398-8CE3-4486-8985-F7FCFDF1E6ED}" type="presParOf" srcId="{E4773322-83CC-4807-894C-01AFB6A3D4F8}" destId="{CE5E75C1-49AD-4F69-AA60-72D710565DCE}" srcOrd="0" destOrd="0" presId="urn:microsoft.com/office/officeart/2005/8/layout/vList3#1"/>
    <dgm:cxn modelId="{EE38F0FB-B6A6-4E37-9F0A-B8258CE6904D}" type="presParOf" srcId="{E4773322-83CC-4807-894C-01AFB6A3D4F8}" destId="{98D0FCDA-A483-4697-A2EF-D97F50F07F0D}" srcOrd="1" destOrd="0" presId="urn:microsoft.com/office/officeart/2005/8/layout/vList3#1"/>
    <dgm:cxn modelId="{3DC9C68E-A92D-492C-8095-6FE395EC7EC3}" type="presParOf" srcId="{017E7C6C-56CE-4A25-8A00-CC69B6D1BC9E}" destId="{E6A5DD84-868E-496E-90A4-E2C0DBEC4DB5}" srcOrd="5" destOrd="0" presId="urn:microsoft.com/office/officeart/2005/8/layout/vList3#1"/>
    <dgm:cxn modelId="{095EA44B-FCF6-44D3-9FCC-781610DD14E4}" type="presParOf" srcId="{017E7C6C-56CE-4A25-8A00-CC69B6D1BC9E}" destId="{3AE26221-366E-42F8-8539-CDEFCFBD950E}" srcOrd="6" destOrd="0" presId="urn:microsoft.com/office/officeart/2005/8/layout/vList3#1"/>
    <dgm:cxn modelId="{59DD8673-BE1F-44C0-B92A-22545806263F}" type="presParOf" srcId="{3AE26221-366E-42F8-8539-CDEFCFBD950E}" destId="{01704099-A935-4538-9F5F-26C9E4B41473}" srcOrd="0" destOrd="0" presId="urn:microsoft.com/office/officeart/2005/8/layout/vList3#1"/>
    <dgm:cxn modelId="{EA9968E3-D8C5-403E-99DF-37C077805A94}" type="presParOf" srcId="{3AE26221-366E-42F8-8539-CDEFCFBD950E}" destId="{265076CD-8635-43E1-A3CD-91206FDCCEB9}" srcOrd="1" destOrd="0" presId="urn:microsoft.com/office/officeart/2005/8/layout/vList3#1"/>
    <dgm:cxn modelId="{5687C372-95AF-45ED-B04C-FD41033E282B}" type="presParOf" srcId="{017E7C6C-56CE-4A25-8A00-CC69B6D1BC9E}" destId="{81FE538A-D772-48D2-BF47-199E7DC18D24}" srcOrd="7" destOrd="0" presId="urn:microsoft.com/office/officeart/2005/8/layout/vList3#1"/>
    <dgm:cxn modelId="{0A1237F3-D1CB-43D3-9A06-2004A7DF7CE3}" type="presParOf" srcId="{017E7C6C-56CE-4A25-8A00-CC69B6D1BC9E}" destId="{1D3BAD34-3E02-469B-9068-66CBB48B26ED}" srcOrd="8" destOrd="0" presId="urn:microsoft.com/office/officeart/2005/8/layout/vList3#1"/>
    <dgm:cxn modelId="{F294FA69-BA4C-42A6-8703-96C0F18CA8DB}" type="presParOf" srcId="{1D3BAD34-3E02-469B-9068-66CBB48B26ED}" destId="{E6EAEBC1-4FA2-467A-AD6C-EE1BB49FC872}" srcOrd="0" destOrd="0" presId="urn:microsoft.com/office/officeart/2005/8/layout/vList3#1"/>
    <dgm:cxn modelId="{26CC7D46-4492-4A6D-B8F5-71B84446E90C}" type="presParOf" srcId="{1D3BAD34-3E02-469B-9068-66CBB48B26ED}" destId="{873E6095-98B0-4EE2-9147-7652B4D4C64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C431BE-CC35-4017-BB4F-46CE61DCE49E}" type="doc">
      <dgm:prSet loTypeId="urn:microsoft.com/office/officeart/2009/layout/CircleArrow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34954B-D8E5-40F1-882E-7B2534728F60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7E8E87B3-4351-42C0-A575-27916238633E}" type="parTrans" cxnId="{D608665D-0B6A-41D5-AA0D-2582C821FF90}">
      <dgm:prSet/>
      <dgm:spPr/>
      <dgm:t>
        <a:bodyPr/>
        <a:lstStyle/>
        <a:p>
          <a:endParaRPr lang="en-US"/>
        </a:p>
      </dgm:t>
    </dgm:pt>
    <dgm:pt modelId="{DB236ABD-C107-49BA-B63B-E27CDC2A1B00}" type="sibTrans" cxnId="{D608665D-0B6A-41D5-AA0D-2582C821FF90}">
      <dgm:prSet/>
      <dgm:spPr/>
      <dgm:t>
        <a:bodyPr/>
        <a:lstStyle/>
        <a:p>
          <a:endParaRPr lang="en-US"/>
        </a:p>
      </dgm:t>
    </dgm:pt>
    <dgm:pt modelId="{2DDA469D-6EF0-4B29-8E14-329C053DB93B}">
      <dgm:prSet phldrT="[Text]"/>
      <dgm:spPr/>
      <dgm:t>
        <a:bodyPr/>
        <a:lstStyle/>
        <a:p>
          <a:r>
            <a:rPr lang="en-US" dirty="0" smtClean="0"/>
            <a:t>DBMS_STATS</a:t>
          </a:r>
          <a:endParaRPr lang="en-US" dirty="0"/>
        </a:p>
      </dgm:t>
    </dgm:pt>
    <dgm:pt modelId="{76AC71BA-A1CC-4399-87D5-004A443DAEC6}" type="parTrans" cxnId="{5D152852-8709-4A64-8625-8FB3EE8F7FFB}">
      <dgm:prSet/>
      <dgm:spPr/>
      <dgm:t>
        <a:bodyPr/>
        <a:lstStyle/>
        <a:p>
          <a:endParaRPr lang="en-US"/>
        </a:p>
      </dgm:t>
    </dgm:pt>
    <dgm:pt modelId="{E791FC06-49F0-47C5-AF1E-FC42035E18BE}" type="sibTrans" cxnId="{5D152852-8709-4A64-8625-8FB3EE8F7FFB}">
      <dgm:prSet/>
      <dgm:spPr/>
      <dgm:t>
        <a:bodyPr/>
        <a:lstStyle/>
        <a:p>
          <a:endParaRPr lang="en-US"/>
        </a:p>
      </dgm:t>
    </dgm:pt>
    <dgm:pt modelId="{E1B66C69-49BD-40B1-888F-ADCC11C88C19}">
      <dgm:prSet phldrT="[Text]"/>
      <dgm:spPr/>
      <dgm:t>
        <a:bodyPr/>
        <a:lstStyle/>
        <a:p>
          <a:r>
            <a:rPr lang="en-US" dirty="0" smtClean="0"/>
            <a:t>RULE BASED</a:t>
          </a:r>
          <a:endParaRPr lang="en-US" dirty="0"/>
        </a:p>
      </dgm:t>
    </dgm:pt>
    <dgm:pt modelId="{49173921-6E3E-47D0-9DE6-B4FF5D1F49F7}" type="parTrans" cxnId="{F5FF408E-D687-4E8D-AAAD-59C8D5BB3779}">
      <dgm:prSet/>
      <dgm:spPr/>
      <dgm:t>
        <a:bodyPr/>
        <a:lstStyle/>
        <a:p>
          <a:endParaRPr lang="en-US"/>
        </a:p>
      </dgm:t>
    </dgm:pt>
    <dgm:pt modelId="{6A8D2046-87D3-4D2A-ADA4-98A73BD7021B}" type="sibTrans" cxnId="{F5FF408E-D687-4E8D-AAAD-59C8D5BB3779}">
      <dgm:prSet/>
      <dgm:spPr/>
      <dgm:t>
        <a:bodyPr/>
        <a:lstStyle/>
        <a:p>
          <a:endParaRPr lang="en-US"/>
        </a:p>
      </dgm:t>
    </dgm:pt>
    <dgm:pt modelId="{14BC4E55-CF9E-4069-9048-90730A0A27AB}" type="pres">
      <dgm:prSet presAssocID="{F3C431BE-CC35-4017-BB4F-46CE61DCE49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C2835E-EC78-438F-813E-6FA578750F36}" type="pres">
      <dgm:prSet presAssocID="{AE34954B-D8E5-40F1-882E-7B2534728F60}" presName="Accent1" presStyleCnt="0"/>
      <dgm:spPr/>
    </dgm:pt>
    <dgm:pt modelId="{2B07A955-7DC8-44DE-A255-39AF05BE4FE5}" type="pres">
      <dgm:prSet presAssocID="{AE34954B-D8E5-40F1-882E-7B2534728F60}" presName="Accent" presStyleLbl="node1" presStyleIdx="0" presStyleCnt="3"/>
      <dgm:spPr/>
    </dgm:pt>
    <dgm:pt modelId="{9618B3C6-15D7-43A9-888F-A03657597EA9}" type="pres">
      <dgm:prSet presAssocID="{AE34954B-D8E5-40F1-882E-7B2534728F6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E94FF-9455-41B3-A14C-B0CDFC65F4D0}" type="pres">
      <dgm:prSet presAssocID="{2DDA469D-6EF0-4B29-8E14-329C053DB93B}" presName="Accent2" presStyleCnt="0"/>
      <dgm:spPr/>
    </dgm:pt>
    <dgm:pt modelId="{B39B5BBE-49A1-4AB5-8723-35DBE8F08BF5}" type="pres">
      <dgm:prSet presAssocID="{2DDA469D-6EF0-4B29-8E14-329C053DB93B}" presName="Accent" presStyleLbl="node1" presStyleIdx="1" presStyleCnt="3"/>
      <dgm:spPr/>
    </dgm:pt>
    <dgm:pt modelId="{03B1E170-54D7-496F-A219-EEDA960BAD34}" type="pres">
      <dgm:prSet presAssocID="{2DDA469D-6EF0-4B29-8E14-329C053DB93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C6404-E152-4047-A81F-75CCF95A28A3}" type="pres">
      <dgm:prSet presAssocID="{E1B66C69-49BD-40B1-888F-ADCC11C88C19}" presName="Accent3" presStyleCnt="0"/>
      <dgm:spPr/>
    </dgm:pt>
    <dgm:pt modelId="{C95A00E0-5679-4BB0-A01E-6906000A1C4D}" type="pres">
      <dgm:prSet presAssocID="{E1B66C69-49BD-40B1-888F-ADCC11C88C19}" presName="Accent" presStyleLbl="node1" presStyleIdx="2" presStyleCnt="3"/>
      <dgm:spPr/>
    </dgm:pt>
    <dgm:pt modelId="{5D8832C8-3053-4377-B19C-11EFE8BEC6DC}" type="pres">
      <dgm:prSet presAssocID="{E1B66C69-49BD-40B1-888F-ADCC11C88C19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7B7744-9350-4239-905D-8B650C92DB74}" type="presOf" srcId="{E1B66C69-49BD-40B1-888F-ADCC11C88C19}" destId="{5D8832C8-3053-4377-B19C-11EFE8BEC6DC}" srcOrd="0" destOrd="0" presId="urn:microsoft.com/office/officeart/2009/layout/CircleArrowProcess"/>
    <dgm:cxn modelId="{D608665D-0B6A-41D5-AA0D-2582C821FF90}" srcId="{F3C431BE-CC35-4017-BB4F-46CE61DCE49E}" destId="{AE34954B-D8E5-40F1-882E-7B2534728F60}" srcOrd="0" destOrd="0" parTransId="{7E8E87B3-4351-42C0-A575-27916238633E}" sibTransId="{DB236ABD-C107-49BA-B63B-E27CDC2A1B00}"/>
    <dgm:cxn modelId="{D1646353-127D-4044-BE8A-A0BF95808FD1}" type="presOf" srcId="{AE34954B-D8E5-40F1-882E-7B2534728F60}" destId="{9618B3C6-15D7-43A9-888F-A03657597EA9}" srcOrd="0" destOrd="0" presId="urn:microsoft.com/office/officeart/2009/layout/CircleArrowProcess"/>
    <dgm:cxn modelId="{5D152852-8709-4A64-8625-8FB3EE8F7FFB}" srcId="{F3C431BE-CC35-4017-BB4F-46CE61DCE49E}" destId="{2DDA469D-6EF0-4B29-8E14-329C053DB93B}" srcOrd="1" destOrd="0" parTransId="{76AC71BA-A1CC-4399-87D5-004A443DAEC6}" sibTransId="{E791FC06-49F0-47C5-AF1E-FC42035E18BE}"/>
    <dgm:cxn modelId="{3D6317E5-6792-40CE-9AC7-1CB718CDB16B}" type="presOf" srcId="{2DDA469D-6EF0-4B29-8E14-329C053DB93B}" destId="{03B1E170-54D7-496F-A219-EEDA960BAD34}" srcOrd="0" destOrd="0" presId="urn:microsoft.com/office/officeart/2009/layout/CircleArrowProcess"/>
    <dgm:cxn modelId="{F5FF408E-D687-4E8D-AAAD-59C8D5BB3779}" srcId="{F3C431BE-CC35-4017-BB4F-46CE61DCE49E}" destId="{E1B66C69-49BD-40B1-888F-ADCC11C88C19}" srcOrd="2" destOrd="0" parTransId="{49173921-6E3E-47D0-9DE6-B4FF5D1F49F7}" sibTransId="{6A8D2046-87D3-4D2A-ADA4-98A73BD7021B}"/>
    <dgm:cxn modelId="{1FACBD8D-0BF2-420F-95C8-7A1F9C7D4773}" type="presOf" srcId="{F3C431BE-CC35-4017-BB4F-46CE61DCE49E}" destId="{14BC4E55-CF9E-4069-9048-90730A0A27AB}" srcOrd="0" destOrd="0" presId="urn:microsoft.com/office/officeart/2009/layout/CircleArrowProcess"/>
    <dgm:cxn modelId="{52D1084A-B5B0-4290-8B4E-53667D35932B}" type="presParOf" srcId="{14BC4E55-CF9E-4069-9048-90730A0A27AB}" destId="{2CC2835E-EC78-438F-813E-6FA578750F36}" srcOrd="0" destOrd="0" presId="urn:microsoft.com/office/officeart/2009/layout/CircleArrowProcess"/>
    <dgm:cxn modelId="{DEDAC83A-6107-4CCF-ABD6-0325AE387B93}" type="presParOf" srcId="{2CC2835E-EC78-438F-813E-6FA578750F36}" destId="{2B07A955-7DC8-44DE-A255-39AF05BE4FE5}" srcOrd="0" destOrd="0" presId="urn:microsoft.com/office/officeart/2009/layout/CircleArrowProcess"/>
    <dgm:cxn modelId="{6EF5C12B-D82D-4AB0-9831-3B39C90136C4}" type="presParOf" srcId="{14BC4E55-CF9E-4069-9048-90730A0A27AB}" destId="{9618B3C6-15D7-43A9-888F-A03657597EA9}" srcOrd="1" destOrd="0" presId="urn:microsoft.com/office/officeart/2009/layout/CircleArrowProcess"/>
    <dgm:cxn modelId="{1094EEAA-59BC-4AFF-A08C-51FEDEFB2224}" type="presParOf" srcId="{14BC4E55-CF9E-4069-9048-90730A0A27AB}" destId="{219E94FF-9455-41B3-A14C-B0CDFC65F4D0}" srcOrd="2" destOrd="0" presId="urn:microsoft.com/office/officeart/2009/layout/CircleArrowProcess"/>
    <dgm:cxn modelId="{C30FBE47-ADA0-45F1-BB0B-EAA70C125F99}" type="presParOf" srcId="{219E94FF-9455-41B3-A14C-B0CDFC65F4D0}" destId="{B39B5BBE-49A1-4AB5-8723-35DBE8F08BF5}" srcOrd="0" destOrd="0" presId="urn:microsoft.com/office/officeart/2009/layout/CircleArrowProcess"/>
    <dgm:cxn modelId="{EF26D6F3-87B5-4045-A486-52592FC9B0D2}" type="presParOf" srcId="{14BC4E55-CF9E-4069-9048-90730A0A27AB}" destId="{03B1E170-54D7-496F-A219-EEDA960BAD34}" srcOrd="3" destOrd="0" presId="urn:microsoft.com/office/officeart/2009/layout/CircleArrowProcess"/>
    <dgm:cxn modelId="{8E197B39-7BD3-4993-ADA2-23EF36E4341F}" type="presParOf" srcId="{14BC4E55-CF9E-4069-9048-90730A0A27AB}" destId="{6E5C6404-E152-4047-A81F-75CCF95A28A3}" srcOrd="4" destOrd="0" presId="urn:microsoft.com/office/officeart/2009/layout/CircleArrowProcess"/>
    <dgm:cxn modelId="{2FB23227-CDD0-49FB-A8CD-0652849C6232}" type="presParOf" srcId="{6E5C6404-E152-4047-A81F-75CCF95A28A3}" destId="{C95A00E0-5679-4BB0-A01E-6906000A1C4D}" srcOrd="0" destOrd="0" presId="urn:microsoft.com/office/officeart/2009/layout/CircleArrowProcess"/>
    <dgm:cxn modelId="{1CA9BC31-1739-4B40-A86F-8A4410E96F45}" type="presParOf" srcId="{14BC4E55-CF9E-4069-9048-90730A0A27AB}" destId="{5D8832C8-3053-4377-B19C-11EFE8BEC6D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F357DF-452B-49FC-BFA3-6DB1252DC12A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25D1C5-9B9A-4E05-8599-541161AAC88B}">
      <dgm:prSet phldrT="[Text]"/>
      <dgm:spPr/>
      <dgm:t>
        <a:bodyPr/>
        <a:lstStyle/>
        <a:p>
          <a:r>
            <a:rPr lang="en-US" dirty="0" smtClean="0"/>
            <a:t>Parse</a:t>
          </a:r>
          <a:endParaRPr lang="en-US" dirty="0"/>
        </a:p>
      </dgm:t>
    </dgm:pt>
    <dgm:pt modelId="{B7FFF0B7-83B3-4F5C-A277-C78DD499CD76}" type="parTrans" cxnId="{DBB0C088-98D3-4060-A0A3-AEFE02AFEBCB}">
      <dgm:prSet/>
      <dgm:spPr/>
      <dgm:t>
        <a:bodyPr/>
        <a:lstStyle/>
        <a:p>
          <a:endParaRPr lang="en-US"/>
        </a:p>
      </dgm:t>
    </dgm:pt>
    <dgm:pt modelId="{85362FBF-E0B3-4884-9713-73AD2A3AC3B6}" type="sibTrans" cxnId="{DBB0C088-98D3-4060-A0A3-AEFE02AFEBCB}">
      <dgm:prSet/>
      <dgm:spPr/>
      <dgm:t>
        <a:bodyPr/>
        <a:lstStyle/>
        <a:p>
          <a:endParaRPr lang="en-US"/>
        </a:p>
      </dgm:t>
    </dgm:pt>
    <dgm:pt modelId="{15234071-63FA-44EE-8B27-BD8CC3BA0835}">
      <dgm:prSet phldrT="[Text]"/>
      <dgm:spPr/>
      <dgm:t>
        <a:bodyPr/>
        <a:lstStyle/>
        <a:p>
          <a:r>
            <a:rPr lang="en-US" dirty="0" smtClean="0"/>
            <a:t>Check Syntax</a:t>
          </a:r>
          <a:endParaRPr lang="en-US" dirty="0"/>
        </a:p>
      </dgm:t>
    </dgm:pt>
    <dgm:pt modelId="{8F7850C3-7D54-4B35-8F51-2F62DE1DDAF3}" type="parTrans" cxnId="{42E1F4AC-09B2-4BFD-8C12-7CC63B2EDE1B}">
      <dgm:prSet/>
      <dgm:spPr/>
      <dgm:t>
        <a:bodyPr/>
        <a:lstStyle/>
        <a:p>
          <a:endParaRPr lang="en-US"/>
        </a:p>
      </dgm:t>
    </dgm:pt>
    <dgm:pt modelId="{80BDEAF2-16D9-4F84-B7C3-0147B4C276A2}" type="sibTrans" cxnId="{42E1F4AC-09B2-4BFD-8C12-7CC63B2EDE1B}">
      <dgm:prSet/>
      <dgm:spPr/>
      <dgm:t>
        <a:bodyPr/>
        <a:lstStyle/>
        <a:p>
          <a:endParaRPr lang="en-US"/>
        </a:p>
      </dgm:t>
    </dgm:pt>
    <dgm:pt modelId="{8DFFB899-D998-4FC0-8141-CAB0D4FDFCE0}">
      <dgm:prSet phldrT="[Text]"/>
      <dgm:spPr/>
      <dgm:t>
        <a:bodyPr/>
        <a:lstStyle/>
        <a:p>
          <a:r>
            <a:rPr lang="en-US" dirty="0" smtClean="0"/>
            <a:t>Object Privilege</a:t>
          </a:r>
          <a:endParaRPr lang="en-US" dirty="0"/>
        </a:p>
      </dgm:t>
    </dgm:pt>
    <dgm:pt modelId="{D0E3728D-2D4A-4651-BA87-1DD3BE37FAA1}" type="parTrans" cxnId="{FD29B443-A258-4D93-A7CB-4935B6E3EC8A}">
      <dgm:prSet/>
      <dgm:spPr/>
      <dgm:t>
        <a:bodyPr/>
        <a:lstStyle/>
        <a:p>
          <a:endParaRPr lang="en-US"/>
        </a:p>
      </dgm:t>
    </dgm:pt>
    <dgm:pt modelId="{822B6E0F-FEB5-4C04-A426-58A7A1708CF9}" type="sibTrans" cxnId="{FD29B443-A258-4D93-A7CB-4935B6E3EC8A}">
      <dgm:prSet/>
      <dgm:spPr/>
      <dgm:t>
        <a:bodyPr/>
        <a:lstStyle/>
        <a:p>
          <a:endParaRPr lang="en-US"/>
        </a:p>
      </dgm:t>
    </dgm:pt>
    <dgm:pt modelId="{AF9E5B48-139B-422D-8856-02518DBCE9C8}">
      <dgm:prSet phldrT="[Text]"/>
      <dgm:spPr/>
      <dgm:t>
        <a:bodyPr/>
        <a:lstStyle/>
        <a:p>
          <a:r>
            <a:rPr lang="en-US" dirty="0" smtClean="0"/>
            <a:t>Plans</a:t>
          </a:r>
          <a:endParaRPr lang="en-US" dirty="0"/>
        </a:p>
      </dgm:t>
    </dgm:pt>
    <dgm:pt modelId="{B00A17F3-35A4-407F-AFEF-7D9442A4C3D4}" type="parTrans" cxnId="{8636DA7D-F4F3-447D-B4F1-D52C34713602}">
      <dgm:prSet/>
      <dgm:spPr/>
      <dgm:t>
        <a:bodyPr/>
        <a:lstStyle/>
        <a:p>
          <a:endParaRPr lang="en-US"/>
        </a:p>
      </dgm:t>
    </dgm:pt>
    <dgm:pt modelId="{91A8B7BA-D1E6-4D43-AB43-4FB15051FD23}" type="sibTrans" cxnId="{8636DA7D-F4F3-447D-B4F1-D52C34713602}">
      <dgm:prSet/>
      <dgm:spPr/>
      <dgm:t>
        <a:bodyPr/>
        <a:lstStyle/>
        <a:p>
          <a:endParaRPr lang="en-US"/>
        </a:p>
      </dgm:t>
    </dgm:pt>
    <dgm:pt modelId="{1C93B7DB-89A4-4F94-84FE-5376A69FDE61}">
      <dgm:prSet phldrT="[Text]"/>
      <dgm:spPr/>
      <dgm:t>
        <a:bodyPr/>
        <a:lstStyle/>
        <a:p>
          <a:r>
            <a:rPr lang="en-US" dirty="0" smtClean="0"/>
            <a:t>All possible execution plans listed</a:t>
          </a:r>
          <a:endParaRPr lang="en-US" dirty="0"/>
        </a:p>
      </dgm:t>
    </dgm:pt>
    <dgm:pt modelId="{1F49397B-7B8F-490B-8D48-C5564C52A471}" type="parTrans" cxnId="{268C86DC-4CD8-43C2-949C-F7FDD11A689C}">
      <dgm:prSet/>
      <dgm:spPr/>
      <dgm:t>
        <a:bodyPr/>
        <a:lstStyle/>
        <a:p>
          <a:endParaRPr lang="en-US"/>
        </a:p>
      </dgm:t>
    </dgm:pt>
    <dgm:pt modelId="{01015E8E-A753-4C64-B68F-5794AA834448}" type="sibTrans" cxnId="{268C86DC-4CD8-43C2-949C-F7FDD11A689C}">
      <dgm:prSet/>
      <dgm:spPr/>
      <dgm:t>
        <a:bodyPr/>
        <a:lstStyle/>
        <a:p>
          <a:endParaRPr lang="en-US"/>
        </a:p>
      </dgm:t>
    </dgm:pt>
    <dgm:pt modelId="{B3A05D5E-7058-402D-AA10-B9C4D28D194A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B2573BCC-0A84-4CE5-930A-953C5A07EFBE}" type="parTrans" cxnId="{886B0DC4-0FA7-4E8E-BFAD-6B0EEC0F568F}">
      <dgm:prSet/>
      <dgm:spPr/>
      <dgm:t>
        <a:bodyPr/>
        <a:lstStyle/>
        <a:p>
          <a:endParaRPr lang="en-US"/>
        </a:p>
      </dgm:t>
    </dgm:pt>
    <dgm:pt modelId="{1A6BCAE4-E33E-4153-B12F-504CCC312808}" type="sibTrans" cxnId="{886B0DC4-0FA7-4E8E-BFAD-6B0EEC0F568F}">
      <dgm:prSet/>
      <dgm:spPr/>
      <dgm:t>
        <a:bodyPr/>
        <a:lstStyle/>
        <a:p>
          <a:endParaRPr lang="en-US"/>
        </a:p>
      </dgm:t>
    </dgm:pt>
    <dgm:pt modelId="{84F34358-59E5-413C-A703-97C942DC383E}">
      <dgm:prSet phldrT="[Text]"/>
      <dgm:spPr/>
      <dgm:t>
        <a:bodyPr/>
        <a:lstStyle/>
        <a:p>
          <a:r>
            <a:rPr lang="en-US" dirty="0" smtClean="0"/>
            <a:t>Calculate cost of each execution plans</a:t>
          </a:r>
          <a:endParaRPr lang="en-US" dirty="0"/>
        </a:p>
      </dgm:t>
    </dgm:pt>
    <dgm:pt modelId="{B7C9C715-2C9D-4D31-AB0B-A01A47752F2F}" type="parTrans" cxnId="{7B046CF2-78F0-420A-8BDC-248FE343855F}">
      <dgm:prSet/>
      <dgm:spPr/>
      <dgm:t>
        <a:bodyPr/>
        <a:lstStyle/>
        <a:p>
          <a:endParaRPr lang="en-US"/>
        </a:p>
      </dgm:t>
    </dgm:pt>
    <dgm:pt modelId="{CF3FEED3-AC4C-4C71-9C8D-726ADE9D69F6}" type="sibTrans" cxnId="{7B046CF2-78F0-420A-8BDC-248FE343855F}">
      <dgm:prSet/>
      <dgm:spPr/>
      <dgm:t>
        <a:bodyPr/>
        <a:lstStyle/>
        <a:p>
          <a:endParaRPr lang="en-US"/>
        </a:p>
      </dgm:t>
    </dgm:pt>
    <dgm:pt modelId="{3F3F99E6-EE39-4482-85AF-A31D73CCD40A}" type="pres">
      <dgm:prSet presAssocID="{BEF357DF-452B-49FC-BFA3-6DB1252DC1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9A8BB-51C4-4181-A16A-4C809E59AE8B}" type="pres">
      <dgm:prSet presAssocID="{BEF357DF-452B-49FC-BFA3-6DB1252DC12A}" presName="tSp" presStyleCnt="0"/>
      <dgm:spPr/>
    </dgm:pt>
    <dgm:pt modelId="{94B7056F-8AAF-419F-A51B-2746C08265C9}" type="pres">
      <dgm:prSet presAssocID="{BEF357DF-452B-49FC-BFA3-6DB1252DC12A}" presName="bSp" presStyleCnt="0"/>
      <dgm:spPr/>
    </dgm:pt>
    <dgm:pt modelId="{3D7F92B6-2210-469A-910F-8393366EFFA0}" type="pres">
      <dgm:prSet presAssocID="{BEF357DF-452B-49FC-BFA3-6DB1252DC12A}" presName="process" presStyleCnt="0"/>
      <dgm:spPr/>
    </dgm:pt>
    <dgm:pt modelId="{0E716745-DC05-4304-9519-32D2BA39777A}" type="pres">
      <dgm:prSet presAssocID="{B325D1C5-9B9A-4E05-8599-541161AAC88B}" presName="composite1" presStyleCnt="0"/>
      <dgm:spPr/>
    </dgm:pt>
    <dgm:pt modelId="{F3E7D113-A2C3-40CF-9766-E77960F8934C}" type="pres">
      <dgm:prSet presAssocID="{B325D1C5-9B9A-4E05-8599-541161AAC88B}" presName="dummyNode1" presStyleLbl="node1" presStyleIdx="0" presStyleCnt="3"/>
      <dgm:spPr/>
    </dgm:pt>
    <dgm:pt modelId="{14B49A06-02A7-4BBF-B05C-41A89FE42D83}" type="pres">
      <dgm:prSet presAssocID="{B325D1C5-9B9A-4E05-8599-541161AAC88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990D9-1E5C-4DF6-8B0F-BCC41E649106}" type="pres">
      <dgm:prSet presAssocID="{B325D1C5-9B9A-4E05-8599-541161AAC88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48CF9-AD46-447D-880F-FB0DD448ED4A}" type="pres">
      <dgm:prSet presAssocID="{B325D1C5-9B9A-4E05-8599-541161AAC88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64913-013D-42B9-8087-A61C9A5B8C8E}" type="pres">
      <dgm:prSet presAssocID="{B325D1C5-9B9A-4E05-8599-541161AAC88B}" presName="connSite1" presStyleCnt="0"/>
      <dgm:spPr/>
    </dgm:pt>
    <dgm:pt modelId="{A4AA917B-57B8-47ED-AB0B-7B891A93772D}" type="pres">
      <dgm:prSet presAssocID="{85362FBF-E0B3-4884-9713-73AD2A3AC3B6}" presName="Name9" presStyleLbl="sibTrans2D1" presStyleIdx="0" presStyleCnt="2"/>
      <dgm:spPr/>
      <dgm:t>
        <a:bodyPr/>
        <a:lstStyle/>
        <a:p>
          <a:endParaRPr lang="en-US"/>
        </a:p>
      </dgm:t>
    </dgm:pt>
    <dgm:pt modelId="{52A4511A-4FD8-44EB-81CC-521BF97E45E2}" type="pres">
      <dgm:prSet presAssocID="{AF9E5B48-139B-422D-8856-02518DBCE9C8}" presName="composite2" presStyleCnt="0"/>
      <dgm:spPr/>
    </dgm:pt>
    <dgm:pt modelId="{D15E71DE-CBD1-4DC3-89B1-989DD4AF83F0}" type="pres">
      <dgm:prSet presAssocID="{AF9E5B48-139B-422D-8856-02518DBCE9C8}" presName="dummyNode2" presStyleLbl="node1" presStyleIdx="0" presStyleCnt="3"/>
      <dgm:spPr/>
    </dgm:pt>
    <dgm:pt modelId="{488AB317-3F4E-4197-8E38-A943C0F3155B}" type="pres">
      <dgm:prSet presAssocID="{AF9E5B48-139B-422D-8856-02518DBCE9C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12FB6-3ED5-4155-B965-1561DCD735B8}" type="pres">
      <dgm:prSet presAssocID="{AF9E5B48-139B-422D-8856-02518DBCE9C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D95DA-D844-4767-95EC-3FEFE64BE5F5}" type="pres">
      <dgm:prSet presAssocID="{AF9E5B48-139B-422D-8856-02518DBCE9C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D4397-090F-45FC-ABC3-0F3AE10E69CD}" type="pres">
      <dgm:prSet presAssocID="{AF9E5B48-139B-422D-8856-02518DBCE9C8}" presName="connSite2" presStyleCnt="0"/>
      <dgm:spPr/>
    </dgm:pt>
    <dgm:pt modelId="{6B39589C-A386-40E2-9790-C5FA218F118E}" type="pres">
      <dgm:prSet presAssocID="{91A8B7BA-D1E6-4D43-AB43-4FB15051FD23}" presName="Name18" presStyleLbl="sibTrans2D1" presStyleIdx="1" presStyleCnt="2"/>
      <dgm:spPr/>
      <dgm:t>
        <a:bodyPr/>
        <a:lstStyle/>
        <a:p>
          <a:endParaRPr lang="en-US"/>
        </a:p>
      </dgm:t>
    </dgm:pt>
    <dgm:pt modelId="{FF439194-7B47-4F9F-83D3-0BB6368D2C5C}" type="pres">
      <dgm:prSet presAssocID="{B3A05D5E-7058-402D-AA10-B9C4D28D194A}" presName="composite1" presStyleCnt="0"/>
      <dgm:spPr/>
    </dgm:pt>
    <dgm:pt modelId="{1778B667-5E2E-4CA4-BBE1-DDB2226B88BE}" type="pres">
      <dgm:prSet presAssocID="{B3A05D5E-7058-402D-AA10-B9C4D28D194A}" presName="dummyNode1" presStyleLbl="node1" presStyleIdx="1" presStyleCnt="3"/>
      <dgm:spPr/>
    </dgm:pt>
    <dgm:pt modelId="{C635163E-C896-4A11-A761-55A6BEF3A3F3}" type="pres">
      <dgm:prSet presAssocID="{B3A05D5E-7058-402D-AA10-B9C4D28D194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C1107-3650-4E0A-8222-77C2911FC690}" type="pres">
      <dgm:prSet presAssocID="{B3A05D5E-7058-402D-AA10-B9C4D28D194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960D8-A502-4F53-B3BF-B5D468206508}" type="pres">
      <dgm:prSet presAssocID="{B3A05D5E-7058-402D-AA10-B9C4D28D194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1EDE0-2F9D-491E-B302-12D589D5D649}" type="pres">
      <dgm:prSet presAssocID="{B3A05D5E-7058-402D-AA10-B9C4D28D194A}" presName="connSite1" presStyleCnt="0"/>
      <dgm:spPr/>
    </dgm:pt>
  </dgm:ptLst>
  <dgm:cxnLst>
    <dgm:cxn modelId="{AEDFAD7C-8AC9-4E6E-A730-5754E0C0FAD1}" type="presOf" srcId="{B3A05D5E-7058-402D-AA10-B9C4D28D194A}" destId="{9D2960D8-A502-4F53-B3BF-B5D468206508}" srcOrd="0" destOrd="0" presId="urn:microsoft.com/office/officeart/2005/8/layout/hProcess4"/>
    <dgm:cxn modelId="{A006B21A-EF1D-469B-82E7-74546A4A5308}" type="presOf" srcId="{15234071-63FA-44EE-8B27-BD8CC3BA0835}" destId="{14B49A06-02A7-4BBF-B05C-41A89FE42D83}" srcOrd="0" destOrd="0" presId="urn:microsoft.com/office/officeart/2005/8/layout/hProcess4"/>
    <dgm:cxn modelId="{268C86DC-4CD8-43C2-949C-F7FDD11A689C}" srcId="{AF9E5B48-139B-422D-8856-02518DBCE9C8}" destId="{1C93B7DB-89A4-4F94-84FE-5376A69FDE61}" srcOrd="0" destOrd="0" parTransId="{1F49397B-7B8F-490B-8D48-C5564C52A471}" sibTransId="{01015E8E-A753-4C64-B68F-5794AA834448}"/>
    <dgm:cxn modelId="{886B0DC4-0FA7-4E8E-BFAD-6B0EEC0F568F}" srcId="{BEF357DF-452B-49FC-BFA3-6DB1252DC12A}" destId="{B3A05D5E-7058-402D-AA10-B9C4D28D194A}" srcOrd="2" destOrd="0" parTransId="{B2573BCC-0A84-4CE5-930A-953C5A07EFBE}" sibTransId="{1A6BCAE4-E33E-4153-B12F-504CCC312808}"/>
    <dgm:cxn modelId="{0E53A6C5-5E0E-431F-8FF4-2673D8F8525C}" type="presOf" srcId="{85362FBF-E0B3-4884-9713-73AD2A3AC3B6}" destId="{A4AA917B-57B8-47ED-AB0B-7B891A93772D}" srcOrd="0" destOrd="0" presId="urn:microsoft.com/office/officeart/2005/8/layout/hProcess4"/>
    <dgm:cxn modelId="{E1A0C067-E461-471A-AF33-D9E9D0809ACD}" type="presOf" srcId="{91A8B7BA-D1E6-4D43-AB43-4FB15051FD23}" destId="{6B39589C-A386-40E2-9790-C5FA218F118E}" srcOrd="0" destOrd="0" presId="urn:microsoft.com/office/officeart/2005/8/layout/hProcess4"/>
    <dgm:cxn modelId="{FD29B443-A258-4D93-A7CB-4935B6E3EC8A}" srcId="{B325D1C5-9B9A-4E05-8599-541161AAC88B}" destId="{8DFFB899-D998-4FC0-8141-CAB0D4FDFCE0}" srcOrd="1" destOrd="0" parTransId="{D0E3728D-2D4A-4651-BA87-1DD3BE37FAA1}" sibTransId="{822B6E0F-FEB5-4C04-A426-58A7A1708CF9}"/>
    <dgm:cxn modelId="{7B046CF2-78F0-420A-8BDC-248FE343855F}" srcId="{B3A05D5E-7058-402D-AA10-B9C4D28D194A}" destId="{84F34358-59E5-413C-A703-97C942DC383E}" srcOrd="0" destOrd="0" parTransId="{B7C9C715-2C9D-4D31-AB0B-A01A47752F2F}" sibTransId="{CF3FEED3-AC4C-4C71-9C8D-726ADE9D69F6}"/>
    <dgm:cxn modelId="{3892760A-73B2-4EC5-A481-7720C0C191B8}" type="presOf" srcId="{AF9E5B48-139B-422D-8856-02518DBCE9C8}" destId="{B43D95DA-D844-4767-95EC-3FEFE64BE5F5}" srcOrd="0" destOrd="0" presId="urn:microsoft.com/office/officeart/2005/8/layout/hProcess4"/>
    <dgm:cxn modelId="{8636DA7D-F4F3-447D-B4F1-D52C34713602}" srcId="{BEF357DF-452B-49FC-BFA3-6DB1252DC12A}" destId="{AF9E5B48-139B-422D-8856-02518DBCE9C8}" srcOrd="1" destOrd="0" parTransId="{B00A17F3-35A4-407F-AFEF-7D9442A4C3D4}" sibTransId="{91A8B7BA-D1E6-4D43-AB43-4FB15051FD23}"/>
    <dgm:cxn modelId="{DBB0C088-98D3-4060-A0A3-AEFE02AFEBCB}" srcId="{BEF357DF-452B-49FC-BFA3-6DB1252DC12A}" destId="{B325D1C5-9B9A-4E05-8599-541161AAC88B}" srcOrd="0" destOrd="0" parTransId="{B7FFF0B7-83B3-4F5C-A277-C78DD499CD76}" sibTransId="{85362FBF-E0B3-4884-9713-73AD2A3AC3B6}"/>
    <dgm:cxn modelId="{F06AF108-6F50-4020-A01D-D54DAE25DCE3}" type="presOf" srcId="{1C93B7DB-89A4-4F94-84FE-5376A69FDE61}" destId="{488AB317-3F4E-4197-8E38-A943C0F3155B}" srcOrd="0" destOrd="0" presId="urn:microsoft.com/office/officeart/2005/8/layout/hProcess4"/>
    <dgm:cxn modelId="{924A6F47-CFA1-4764-8026-D4C1DD8285B1}" type="presOf" srcId="{BEF357DF-452B-49FC-BFA3-6DB1252DC12A}" destId="{3F3F99E6-EE39-4482-85AF-A31D73CCD40A}" srcOrd="0" destOrd="0" presId="urn:microsoft.com/office/officeart/2005/8/layout/hProcess4"/>
    <dgm:cxn modelId="{42E1F4AC-09B2-4BFD-8C12-7CC63B2EDE1B}" srcId="{B325D1C5-9B9A-4E05-8599-541161AAC88B}" destId="{15234071-63FA-44EE-8B27-BD8CC3BA0835}" srcOrd="0" destOrd="0" parTransId="{8F7850C3-7D54-4B35-8F51-2F62DE1DDAF3}" sibTransId="{80BDEAF2-16D9-4F84-B7C3-0147B4C276A2}"/>
    <dgm:cxn modelId="{907D322A-345A-48B2-A5F2-B78C70331CEE}" type="presOf" srcId="{8DFFB899-D998-4FC0-8141-CAB0D4FDFCE0}" destId="{14B49A06-02A7-4BBF-B05C-41A89FE42D83}" srcOrd="0" destOrd="1" presId="urn:microsoft.com/office/officeart/2005/8/layout/hProcess4"/>
    <dgm:cxn modelId="{D5C96F94-F36E-4D26-BA63-59C54B0A967D}" type="presOf" srcId="{8DFFB899-D998-4FC0-8141-CAB0D4FDFCE0}" destId="{0FC990D9-1E5C-4DF6-8B0F-BCC41E649106}" srcOrd="1" destOrd="1" presId="urn:microsoft.com/office/officeart/2005/8/layout/hProcess4"/>
    <dgm:cxn modelId="{9A3364A5-96F9-4BAC-9AD7-F0364AEF049E}" type="presOf" srcId="{1C93B7DB-89A4-4F94-84FE-5376A69FDE61}" destId="{0CD12FB6-3ED5-4155-B965-1561DCD735B8}" srcOrd="1" destOrd="0" presId="urn:microsoft.com/office/officeart/2005/8/layout/hProcess4"/>
    <dgm:cxn modelId="{06DD5550-87ED-4B4D-8DFD-C51C8EECFC6E}" type="presOf" srcId="{15234071-63FA-44EE-8B27-BD8CC3BA0835}" destId="{0FC990D9-1E5C-4DF6-8B0F-BCC41E649106}" srcOrd="1" destOrd="0" presId="urn:microsoft.com/office/officeart/2005/8/layout/hProcess4"/>
    <dgm:cxn modelId="{DADD7100-BB32-47D6-8FBC-B669EEEEF6BE}" type="presOf" srcId="{84F34358-59E5-413C-A703-97C942DC383E}" destId="{67AC1107-3650-4E0A-8222-77C2911FC690}" srcOrd="1" destOrd="0" presId="urn:microsoft.com/office/officeart/2005/8/layout/hProcess4"/>
    <dgm:cxn modelId="{ED825C4B-E141-47AB-A91A-B177CDCC4AAE}" type="presOf" srcId="{B325D1C5-9B9A-4E05-8599-541161AAC88B}" destId="{3C048CF9-AD46-447D-880F-FB0DD448ED4A}" srcOrd="0" destOrd="0" presId="urn:microsoft.com/office/officeart/2005/8/layout/hProcess4"/>
    <dgm:cxn modelId="{94A543AF-0A29-4FBF-A378-C53B713BC647}" type="presOf" srcId="{84F34358-59E5-413C-A703-97C942DC383E}" destId="{C635163E-C896-4A11-A761-55A6BEF3A3F3}" srcOrd="0" destOrd="0" presId="urn:microsoft.com/office/officeart/2005/8/layout/hProcess4"/>
    <dgm:cxn modelId="{F8150BFA-5A23-4A16-8DE6-AD60B54B34B7}" type="presParOf" srcId="{3F3F99E6-EE39-4482-85AF-A31D73CCD40A}" destId="{D249A8BB-51C4-4181-A16A-4C809E59AE8B}" srcOrd="0" destOrd="0" presId="urn:microsoft.com/office/officeart/2005/8/layout/hProcess4"/>
    <dgm:cxn modelId="{192F0EEF-0D65-4DBA-91AE-C5865A2BB1BD}" type="presParOf" srcId="{3F3F99E6-EE39-4482-85AF-A31D73CCD40A}" destId="{94B7056F-8AAF-419F-A51B-2746C08265C9}" srcOrd="1" destOrd="0" presId="urn:microsoft.com/office/officeart/2005/8/layout/hProcess4"/>
    <dgm:cxn modelId="{EE660416-E26C-4520-8304-306F030074A4}" type="presParOf" srcId="{3F3F99E6-EE39-4482-85AF-A31D73CCD40A}" destId="{3D7F92B6-2210-469A-910F-8393366EFFA0}" srcOrd="2" destOrd="0" presId="urn:microsoft.com/office/officeart/2005/8/layout/hProcess4"/>
    <dgm:cxn modelId="{16C87E77-E779-4925-B6E0-9420BB5F5EC0}" type="presParOf" srcId="{3D7F92B6-2210-469A-910F-8393366EFFA0}" destId="{0E716745-DC05-4304-9519-32D2BA39777A}" srcOrd="0" destOrd="0" presId="urn:microsoft.com/office/officeart/2005/8/layout/hProcess4"/>
    <dgm:cxn modelId="{41E89BB7-37AF-4100-9345-677A6DAC4B3A}" type="presParOf" srcId="{0E716745-DC05-4304-9519-32D2BA39777A}" destId="{F3E7D113-A2C3-40CF-9766-E77960F8934C}" srcOrd="0" destOrd="0" presId="urn:microsoft.com/office/officeart/2005/8/layout/hProcess4"/>
    <dgm:cxn modelId="{297C6EEF-EFE3-41D5-8838-50CE23C1FB2A}" type="presParOf" srcId="{0E716745-DC05-4304-9519-32D2BA39777A}" destId="{14B49A06-02A7-4BBF-B05C-41A89FE42D83}" srcOrd="1" destOrd="0" presId="urn:microsoft.com/office/officeart/2005/8/layout/hProcess4"/>
    <dgm:cxn modelId="{ECADD147-814F-465F-94DF-B50EDF6CA498}" type="presParOf" srcId="{0E716745-DC05-4304-9519-32D2BA39777A}" destId="{0FC990D9-1E5C-4DF6-8B0F-BCC41E649106}" srcOrd="2" destOrd="0" presId="urn:microsoft.com/office/officeart/2005/8/layout/hProcess4"/>
    <dgm:cxn modelId="{086B588D-C2C9-4332-809F-F3AABDE999BA}" type="presParOf" srcId="{0E716745-DC05-4304-9519-32D2BA39777A}" destId="{3C048CF9-AD46-447D-880F-FB0DD448ED4A}" srcOrd="3" destOrd="0" presId="urn:microsoft.com/office/officeart/2005/8/layout/hProcess4"/>
    <dgm:cxn modelId="{F8DDA2F6-DB96-4A0B-987B-3E577E6CEF58}" type="presParOf" srcId="{0E716745-DC05-4304-9519-32D2BA39777A}" destId="{F8764913-013D-42B9-8087-A61C9A5B8C8E}" srcOrd="4" destOrd="0" presId="urn:microsoft.com/office/officeart/2005/8/layout/hProcess4"/>
    <dgm:cxn modelId="{3076E42B-0C2C-48B3-A013-609491BE8261}" type="presParOf" srcId="{3D7F92B6-2210-469A-910F-8393366EFFA0}" destId="{A4AA917B-57B8-47ED-AB0B-7B891A93772D}" srcOrd="1" destOrd="0" presId="urn:microsoft.com/office/officeart/2005/8/layout/hProcess4"/>
    <dgm:cxn modelId="{7A10A798-B9CD-4631-B5D8-D45F408413C4}" type="presParOf" srcId="{3D7F92B6-2210-469A-910F-8393366EFFA0}" destId="{52A4511A-4FD8-44EB-81CC-521BF97E45E2}" srcOrd="2" destOrd="0" presId="urn:microsoft.com/office/officeart/2005/8/layout/hProcess4"/>
    <dgm:cxn modelId="{05289477-61B2-4F8C-8752-32ECF83C531E}" type="presParOf" srcId="{52A4511A-4FD8-44EB-81CC-521BF97E45E2}" destId="{D15E71DE-CBD1-4DC3-89B1-989DD4AF83F0}" srcOrd="0" destOrd="0" presId="urn:microsoft.com/office/officeart/2005/8/layout/hProcess4"/>
    <dgm:cxn modelId="{F7B0892B-5DB3-4D7E-AC62-FA831B6B11A9}" type="presParOf" srcId="{52A4511A-4FD8-44EB-81CC-521BF97E45E2}" destId="{488AB317-3F4E-4197-8E38-A943C0F3155B}" srcOrd="1" destOrd="0" presId="urn:microsoft.com/office/officeart/2005/8/layout/hProcess4"/>
    <dgm:cxn modelId="{4813B246-08CF-4C70-B63D-534A008E3B3F}" type="presParOf" srcId="{52A4511A-4FD8-44EB-81CC-521BF97E45E2}" destId="{0CD12FB6-3ED5-4155-B965-1561DCD735B8}" srcOrd="2" destOrd="0" presId="urn:microsoft.com/office/officeart/2005/8/layout/hProcess4"/>
    <dgm:cxn modelId="{C7AAA163-2B5D-456D-82CF-E87E355A6FCB}" type="presParOf" srcId="{52A4511A-4FD8-44EB-81CC-521BF97E45E2}" destId="{B43D95DA-D844-4767-95EC-3FEFE64BE5F5}" srcOrd="3" destOrd="0" presId="urn:microsoft.com/office/officeart/2005/8/layout/hProcess4"/>
    <dgm:cxn modelId="{149D4A3F-9B39-4432-8EA4-02B8464F9165}" type="presParOf" srcId="{52A4511A-4FD8-44EB-81CC-521BF97E45E2}" destId="{12ED4397-090F-45FC-ABC3-0F3AE10E69CD}" srcOrd="4" destOrd="0" presId="urn:microsoft.com/office/officeart/2005/8/layout/hProcess4"/>
    <dgm:cxn modelId="{82412109-8EA8-4993-87D8-C1161FD22B5B}" type="presParOf" srcId="{3D7F92B6-2210-469A-910F-8393366EFFA0}" destId="{6B39589C-A386-40E2-9790-C5FA218F118E}" srcOrd="3" destOrd="0" presId="urn:microsoft.com/office/officeart/2005/8/layout/hProcess4"/>
    <dgm:cxn modelId="{07278B5B-CD59-4402-A579-33C32CB02397}" type="presParOf" srcId="{3D7F92B6-2210-469A-910F-8393366EFFA0}" destId="{FF439194-7B47-4F9F-83D3-0BB6368D2C5C}" srcOrd="4" destOrd="0" presId="urn:microsoft.com/office/officeart/2005/8/layout/hProcess4"/>
    <dgm:cxn modelId="{E10EB0FF-3C2D-4FE3-B6A4-13024BC3A77C}" type="presParOf" srcId="{FF439194-7B47-4F9F-83D3-0BB6368D2C5C}" destId="{1778B667-5E2E-4CA4-BBE1-DDB2226B88BE}" srcOrd="0" destOrd="0" presId="urn:microsoft.com/office/officeart/2005/8/layout/hProcess4"/>
    <dgm:cxn modelId="{858C81AD-E9B1-4CE2-9BCF-5D2EA3B36EE1}" type="presParOf" srcId="{FF439194-7B47-4F9F-83D3-0BB6368D2C5C}" destId="{C635163E-C896-4A11-A761-55A6BEF3A3F3}" srcOrd="1" destOrd="0" presId="urn:microsoft.com/office/officeart/2005/8/layout/hProcess4"/>
    <dgm:cxn modelId="{76937950-9B35-4745-9A22-000701C58C21}" type="presParOf" srcId="{FF439194-7B47-4F9F-83D3-0BB6368D2C5C}" destId="{67AC1107-3650-4E0A-8222-77C2911FC690}" srcOrd="2" destOrd="0" presId="urn:microsoft.com/office/officeart/2005/8/layout/hProcess4"/>
    <dgm:cxn modelId="{FA6F7A70-7B2B-490C-A329-E3ACE24965B5}" type="presParOf" srcId="{FF439194-7B47-4F9F-83D3-0BB6368D2C5C}" destId="{9D2960D8-A502-4F53-B3BF-B5D468206508}" srcOrd="3" destOrd="0" presId="urn:microsoft.com/office/officeart/2005/8/layout/hProcess4"/>
    <dgm:cxn modelId="{5A3D12FC-39AC-4B69-8F67-44B617906703}" type="presParOf" srcId="{FF439194-7B47-4F9F-83D3-0BB6368D2C5C}" destId="{2B51EDE0-2F9D-491E-B302-12D589D5D6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3ED171-49CA-4FD3-9494-50DFAAB3D40B}" type="doc">
      <dgm:prSet loTypeId="urn:microsoft.com/office/officeart/2005/8/layout/hProcess9" loCatId="process" qsTypeId="urn:microsoft.com/office/officeart/2005/8/quickstyle/3d1" qsCatId="3D" csTypeId="urn:microsoft.com/office/officeart/2005/8/colors/accent0_3" csCatId="mainScheme" phldr="1"/>
      <dgm:spPr/>
    </dgm:pt>
    <dgm:pt modelId="{7E0CB7FE-8B71-4F2F-B945-E8C8F89FF7B7}">
      <dgm:prSet phldrT="[Text]"/>
      <dgm:spPr/>
      <dgm:t>
        <a:bodyPr/>
        <a:lstStyle/>
        <a:p>
          <a:r>
            <a:rPr lang="en-US" dirty="0" smtClean="0"/>
            <a:t>GET SALES</a:t>
          </a:r>
          <a:endParaRPr lang="en-US" dirty="0"/>
        </a:p>
      </dgm:t>
    </dgm:pt>
    <dgm:pt modelId="{D31FA7AE-0F07-4FB3-8868-127180173E6C}" type="parTrans" cxnId="{D770C143-E285-4993-BF6B-6804A38A67F1}">
      <dgm:prSet/>
      <dgm:spPr/>
      <dgm:t>
        <a:bodyPr/>
        <a:lstStyle/>
        <a:p>
          <a:endParaRPr lang="en-US"/>
        </a:p>
      </dgm:t>
    </dgm:pt>
    <dgm:pt modelId="{49AB648D-C9F7-4488-AE69-E5775E1ECAB9}" type="sibTrans" cxnId="{D770C143-E285-4993-BF6B-6804A38A67F1}">
      <dgm:prSet/>
      <dgm:spPr/>
      <dgm:t>
        <a:bodyPr/>
        <a:lstStyle/>
        <a:p>
          <a:endParaRPr lang="en-US"/>
        </a:p>
      </dgm:t>
    </dgm:pt>
    <dgm:pt modelId="{9A4C0FDF-E8DB-44AD-9856-4A3BD40AD75E}">
      <dgm:prSet phldrT="[Text]"/>
      <dgm:spPr/>
      <dgm:t>
        <a:bodyPr/>
        <a:lstStyle/>
        <a:p>
          <a:r>
            <a:rPr lang="en-US" dirty="0" smtClean="0"/>
            <a:t>GET PRODUCTS</a:t>
          </a:r>
          <a:endParaRPr lang="en-US" dirty="0"/>
        </a:p>
      </dgm:t>
    </dgm:pt>
    <dgm:pt modelId="{D296B812-9B8B-4AAF-A371-C30CF6B8CCDC}" type="parTrans" cxnId="{BE1AAE86-CA7B-4FE5-A339-029827059904}">
      <dgm:prSet/>
      <dgm:spPr/>
      <dgm:t>
        <a:bodyPr/>
        <a:lstStyle/>
        <a:p>
          <a:endParaRPr lang="en-US"/>
        </a:p>
      </dgm:t>
    </dgm:pt>
    <dgm:pt modelId="{F2841C38-CF61-4FAE-A269-34D1ADE44B41}" type="sibTrans" cxnId="{BE1AAE86-CA7B-4FE5-A339-029827059904}">
      <dgm:prSet/>
      <dgm:spPr/>
      <dgm:t>
        <a:bodyPr/>
        <a:lstStyle/>
        <a:p>
          <a:endParaRPr lang="en-US"/>
        </a:p>
      </dgm:t>
    </dgm:pt>
    <dgm:pt modelId="{60F59361-763B-4191-9A6D-8B14CE348720}">
      <dgm:prSet phldrT="[Text]"/>
      <dgm:spPr/>
      <dgm:t>
        <a:bodyPr/>
        <a:lstStyle/>
        <a:p>
          <a:r>
            <a:rPr lang="en-US" dirty="0" smtClean="0"/>
            <a:t>Apply Join</a:t>
          </a:r>
          <a:endParaRPr lang="en-US" dirty="0"/>
        </a:p>
      </dgm:t>
    </dgm:pt>
    <dgm:pt modelId="{FF9C90EA-1294-4EBF-9692-E607ACC2A6CD}" type="parTrans" cxnId="{F46ECF07-1C04-4B0D-8C02-8A1B6A0140C4}">
      <dgm:prSet/>
      <dgm:spPr/>
      <dgm:t>
        <a:bodyPr/>
        <a:lstStyle/>
        <a:p>
          <a:endParaRPr lang="en-US"/>
        </a:p>
      </dgm:t>
    </dgm:pt>
    <dgm:pt modelId="{C0F5282E-3F35-4D02-B5CB-B8D663964EDF}" type="sibTrans" cxnId="{F46ECF07-1C04-4B0D-8C02-8A1B6A0140C4}">
      <dgm:prSet/>
      <dgm:spPr/>
      <dgm:t>
        <a:bodyPr/>
        <a:lstStyle/>
        <a:p>
          <a:endParaRPr lang="en-US"/>
        </a:p>
      </dgm:t>
    </dgm:pt>
    <dgm:pt modelId="{E4BBDE47-9114-43E3-921E-9D7499BE0BC1}">
      <dgm:prSet phldrT="[Text]"/>
      <dgm:spPr/>
      <dgm:t>
        <a:bodyPr/>
        <a:lstStyle/>
        <a:p>
          <a:r>
            <a:rPr lang="en-US" dirty="0" smtClean="0"/>
            <a:t>Apply Group BY(Sort)</a:t>
          </a:r>
          <a:endParaRPr lang="en-US" dirty="0"/>
        </a:p>
      </dgm:t>
    </dgm:pt>
    <dgm:pt modelId="{F9C4922E-64F4-4541-B3F5-C81D3294B2C1}" type="parTrans" cxnId="{ECB4EED8-74AA-4E90-A7F6-0528CAAF163D}">
      <dgm:prSet/>
      <dgm:spPr/>
      <dgm:t>
        <a:bodyPr/>
        <a:lstStyle/>
        <a:p>
          <a:endParaRPr lang="en-US"/>
        </a:p>
      </dgm:t>
    </dgm:pt>
    <dgm:pt modelId="{D2D93D04-9E54-4F5B-BBFD-3DF77E2F98F2}" type="sibTrans" cxnId="{ECB4EED8-74AA-4E90-A7F6-0528CAAF163D}">
      <dgm:prSet/>
      <dgm:spPr/>
      <dgm:t>
        <a:bodyPr/>
        <a:lstStyle/>
        <a:p>
          <a:endParaRPr lang="en-US"/>
        </a:p>
      </dgm:t>
    </dgm:pt>
    <dgm:pt modelId="{07DB9AC9-4DCB-4BB9-9873-631B5F14E98B}">
      <dgm:prSet phldrT="[Text]"/>
      <dgm:spPr/>
      <dgm:t>
        <a:bodyPr/>
        <a:lstStyle/>
        <a:p>
          <a:r>
            <a:rPr lang="en-US" dirty="0" smtClean="0"/>
            <a:t>Return Result</a:t>
          </a:r>
          <a:endParaRPr lang="en-US" dirty="0"/>
        </a:p>
      </dgm:t>
    </dgm:pt>
    <dgm:pt modelId="{0D1075FF-180C-40FB-B871-FDC333CB85BF}" type="parTrans" cxnId="{A34C73AE-1362-4BA7-B9BD-44F6E9FC77FF}">
      <dgm:prSet/>
      <dgm:spPr/>
      <dgm:t>
        <a:bodyPr/>
        <a:lstStyle/>
        <a:p>
          <a:endParaRPr lang="en-US"/>
        </a:p>
      </dgm:t>
    </dgm:pt>
    <dgm:pt modelId="{17665C74-DF9F-4F47-9805-5E46A900AAEE}" type="sibTrans" cxnId="{A34C73AE-1362-4BA7-B9BD-44F6E9FC77FF}">
      <dgm:prSet/>
      <dgm:spPr/>
      <dgm:t>
        <a:bodyPr/>
        <a:lstStyle/>
        <a:p>
          <a:endParaRPr lang="en-US"/>
        </a:p>
      </dgm:t>
    </dgm:pt>
    <dgm:pt modelId="{81F7B13B-CAD5-4928-9EF6-C1DE79BDC1FE}" type="pres">
      <dgm:prSet presAssocID="{D93ED171-49CA-4FD3-9494-50DFAAB3D40B}" presName="CompostProcess" presStyleCnt="0">
        <dgm:presLayoutVars>
          <dgm:dir/>
          <dgm:resizeHandles val="exact"/>
        </dgm:presLayoutVars>
      </dgm:prSet>
      <dgm:spPr/>
    </dgm:pt>
    <dgm:pt modelId="{719921A6-98B7-428F-B145-94BC76F70465}" type="pres">
      <dgm:prSet presAssocID="{D93ED171-49CA-4FD3-9494-50DFAAB3D40B}" presName="arrow" presStyleLbl="bgShp" presStyleIdx="0" presStyleCnt="1"/>
      <dgm:spPr/>
    </dgm:pt>
    <dgm:pt modelId="{EA1C5035-BF4B-4EBA-AEB8-F1EF77B016A9}" type="pres">
      <dgm:prSet presAssocID="{D93ED171-49CA-4FD3-9494-50DFAAB3D40B}" presName="linearProcess" presStyleCnt="0"/>
      <dgm:spPr/>
    </dgm:pt>
    <dgm:pt modelId="{D03F6491-D677-42F8-8215-1EDA61D90537}" type="pres">
      <dgm:prSet presAssocID="{7E0CB7FE-8B71-4F2F-B945-E8C8F89FF7B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E30C9-2102-468A-8475-03C4075A0553}" type="pres">
      <dgm:prSet presAssocID="{49AB648D-C9F7-4488-AE69-E5775E1ECAB9}" presName="sibTrans" presStyleCnt="0"/>
      <dgm:spPr/>
    </dgm:pt>
    <dgm:pt modelId="{280854F5-6CA8-4EAC-81CF-6FCCA0D868D5}" type="pres">
      <dgm:prSet presAssocID="{9A4C0FDF-E8DB-44AD-9856-4A3BD40AD75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D0918-84AD-4349-9AF9-42DE87BD2E14}" type="pres">
      <dgm:prSet presAssocID="{F2841C38-CF61-4FAE-A269-34D1ADE44B41}" presName="sibTrans" presStyleCnt="0"/>
      <dgm:spPr/>
    </dgm:pt>
    <dgm:pt modelId="{F9701377-10A8-4A3E-8397-BB3665FF303E}" type="pres">
      <dgm:prSet presAssocID="{60F59361-763B-4191-9A6D-8B14CE34872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8491A-0932-4D2B-8C19-0E04BDE39543}" type="pres">
      <dgm:prSet presAssocID="{C0F5282E-3F35-4D02-B5CB-B8D663964EDF}" presName="sibTrans" presStyleCnt="0"/>
      <dgm:spPr/>
    </dgm:pt>
    <dgm:pt modelId="{71AA8B60-29F5-4D44-94AA-FC903399B987}" type="pres">
      <dgm:prSet presAssocID="{E4BBDE47-9114-43E3-921E-9D7499BE0BC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CC75E-E3B7-4013-8DDA-F686B49527F5}" type="pres">
      <dgm:prSet presAssocID="{D2D93D04-9E54-4F5B-BBFD-3DF77E2F98F2}" presName="sibTrans" presStyleCnt="0"/>
      <dgm:spPr/>
    </dgm:pt>
    <dgm:pt modelId="{8BB31FC2-DBE3-475D-837C-EB141F697400}" type="pres">
      <dgm:prSet presAssocID="{07DB9AC9-4DCB-4BB9-9873-631B5F14E98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0C143-E285-4993-BF6B-6804A38A67F1}" srcId="{D93ED171-49CA-4FD3-9494-50DFAAB3D40B}" destId="{7E0CB7FE-8B71-4F2F-B945-E8C8F89FF7B7}" srcOrd="0" destOrd="0" parTransId="{D31FA7AE-0F07-4FB3-8868-127180173E6C}" sibTransId="{49AB648D-C9F7-4488-AE69-E5775E1ECAB9}"/>
    <dgm:cxn modelId="{BE1AAE86-CA7B-4FE5-A339-029827059904}" srcId="{D93ED171-49CA-4FD3-9494-50DFAAB3D40B}" destId="{9A4C0FDF-E8DB-44AD-9856-4A3BD40AD75E}" srcOrd="1" destOrd="0" parTransId="{D296B812-9B8B-4AAF-A371-C30CF6B8CCDC}" sibTransId="{F2841C38-CF61-4FAE-A269-34D1ADE44B41}"/>
    <dgm:cxn modelId="{B7518329-6957-49D4-B086-44548546DDE9}" type="presOf" srcId="{60F59361-763B-4191-9A6D-8B14CE348720}" destId="{F9701377-10A8-4A3E-8397-BB3665FF303E}" srcOrd="0" destOrd="0" presId="urn:microsoft.com/office/officeart/2005/8/layout/hProcess9"/>
    <dgm:cxn modelId="{F46ECF07-1C04-4B0D-8C02-8A1B6A0140C4}" srcId="{D93ED171-49CA-4FD3-9494-50DFAAB3D40B}" destId="{60F59361-763B-4191-9A6D-8B14CE348720}" srcOrd="2" destOrd="0" parTransId="{FF9C90EA-1294-4EBF-9692-E607ACC2A6CD}" sibTransId="{C0F5282E-3F35-4D02-B5CB-B8D663964EDF}"/>
    <dgm:cxn modelId="{A34C73AE-1362-4BA7-B9BD-44F6E9FC77FF}" srcId="{D93ED171-49CA-4FD3-9494-50DFAAB3D40B}" destId="{07DB9AC9-4DCB-4BB9-9873-631B5F14E98B}" srcOrd="4" destOrd="0" parTransId="{0D1075FF-180C-40FB-B871-FDC333CB85BF}" sibTransId="{17665C74-DF9F-4F47-9805-5E46A900AAEE}"/>
    <dgm:cxn modelId="{276BEE29-0052-431F-9099-3DF277771126}" type="presOf" srcId="{7E0CB7FE-8B71-4F2F-B945-E8C8F89FF7B7}" destId="{D03F6491-D677-42F8-8215-1EDA61D90537}" srcOrd="0" destOrd="0" presId="urn:microsoft.com/office/officeart/2005/8/layout/hProcess9"/>
    <dgm:cxn modelId="{9E4DA8CE-F011-4343-B61E-4442578DD08E}" type="presOf" srcId="{9A4C0FDF-E8DB-44AD-9856-4A3BD40AD75E}" destId="{280854F5-6CA8-4EAC-81CF-6FCCA0D868D5}" srcOrd="0" destOrd="0" presId="urn:microsoft.com/office/officeart/2005/8/layout/hProcess9"/>
    <dgm:cxn modelId="{ECB4EED8-74AA-4E90-A7F6-0528CAAF163D}" srcId="{D93ED171-49CA-4FD3-9494-50DFAAB3D40B}" destId="{E4BBDE47-9114-43E3-921E-9D7499BE0BC1}" srcOrd="3" destOrd="0" parTransId="{F9C4922E-64F4-4541-B3F5-C81D3294B2C1}" sibTransId="{D2D93D04-9E54-4F5B-BBFD-3DF77E2F98F2}"/>
    <dgm:cxn modelId="{C4D5757D-952A-41BA-BAB1-394A062FAAB9}" type="presOf" srcId="{E4BBDE47-9114-43E3-921E-9D7499BE0BC1}" destId="{71AA8B60-29F5-4D44-94AA-FC903399B987}" srcOrd="0" destOrd="0" presId="urn:microsoft.com/office/officeart/2005/8/layout/hProcess9"/>
    <dgm:cxn modelId="{2E04537E-E797-46E9-B043-73FDCE8DBD16}" type="presOf" srcId="{07DB9AC9-4DCB-4BB9-9873-631B5F14E98B}" destId="{8BB31FC2-DBE3-475D-837C-EB141F697400}" srcOrd="0" destOrd="0" presId="urn:microsoft.com/office/officeart/2005/8/layout/hProcess9"/>
    <dgm:cxn modelId="{62CD9CE4-8B3B-4C68-8DC7-D99E6781ACF7}" type="presOf" srcId="{D93ED171-49CA-4FD3-9494-50DFAAB3D40B}" destId="{81F7B13B-CAD5-4928-9EF6-C1DE79BDC1FE}" srcOrd="0" destOrd="0" presId="urn:microsoft.com/office/officeart/2005/8/layout/hProcess9"/>
    <dgm:cxn modelId="{E84FB54F-65E2-4F9E-8964-FC7CE17CD093}" type="presParOf" srcId="{81F7B13B-CAD5-4928-9EF6-C1DE79BDC1FE}" destId="{719921A6-98B7-428F-B145-94BC76F70465}" srcOrd="0" destOrd="0" presId="urn:microsoft.com/office/officeart/2005/8/layout/hProcess9"/>
    <dgm:cxn modelId="{4DC2A50C-A702-476C-BAA2-AACA26633ACE}" type="presParOf" srcId="{81F7B13B-CAD5-4928-9EF6-C1DE79BDC1FE}" destId="{EA1C5035-BF4B-4EBA-AEB8-F1EF77B016A9}" srcOrd="1" destOrd="0" presId="urn:microsoft.com/office/officeart/2005/8/layout/hProcess9"/>
    <dgm:cxn modelId="{E46A87A6-DD32-4949-B438-D08D60B217D1}" type="presParOf" srcId="{EA1C5035-BF4B-4EBA-AEB8-F1EF77B016A9}" destId="{D03F6491-D677-42F8-8215-1EDA61D90537}" srcOrd="0" destOrd="0" presId="urn:microsoft.com/office/officeart/2005/8/layout/hProcess9"/>
    <dgm:cxn modelId="{B16516FB-1587-46E4-A55A-9FE9C512F51A}" type="presParOf" srcId="{EA1C5035-BF4B-4EBA-AEB8-F1EF77B016A9}" destId="{5CDE30C9-2102-468A-8475-03C4075A0553}" srcOrd="1" destOrd="0" presId="urn:microsoft.com/office/officeart/2005/8/layout/hProcess9"/>
    <dgm:cxn modelId="{9197BF99-DCA8-40BA-A331-AD38E9A1B627}" type="presParOf" srcId="{EA1C5035-BF4B-4EBA-AEB8-F1EF77B016A9}" destId="{280854F5-6CA8-4EAC-81CF-6FCCA0D868D5}" srcOrd="2" destOrd="0" presId="urn:microsoft.com/office/officeart/2005/8/layout/hProcess9"/>
    <dgm:cxn modelId="{FDA31895-98DF-46D7-9776-BE56E3552FA3}" type="presParOf" srcId="{EA1C5035-BF4B-4EBA-AEB8-F1EF77B016A9}" destId="{320D0918-84AD-4349-9AF9-42DE87BD2E14}" srcOrd="3" destOrd="0" presId="urn:microsoft.com/office/officeart/2005/8/layout/hProcess9"/>
    <dgm:cxn modelId="{9077D811-C6BC-46ED-9746-5B2AE6E96794}" type="presParOf" srcId="{EA1C5035-BF4B-4EBA-AEB8-F1EF77B016A9}" destId="{F9701377-10A8-4A3E-8397-BB3665FF303E}" srcOrd="4" destOrd="0" presId="urn:microsoft.com/office/officeart/2005/8/layout/hProcess9"/>
    <dgm:cxn modelId="{6129EE97-B790-428F-963A-564B2810C29D}" type="presParOf" srcId="{EA1C5035-BF4B-4EBA-AEB8-F1EF77B016A9}" destId="{8778491A-0932-4D2B-8C19-0E04BDE39543}" srcOrd="5" destOrd="0" presId="urn:microsoft.com/office/officeart/2005/8/layout/hProcess9"/>
    <dgm:cxn modelId="{DFDC8755-8E36-4A7E-A81D-49B3B82214FF}" type="presParOf" srcId="{EA1C5035-BF4B-4EBA-AEB8-F1EF77B016A9}" destId="{71AA8B60-29F5-4D44-94AA-FC903399B987}" srcOrd="6" destOrd="0" presId="urn:microsoft.com/office/officeart/2005/8/layout/hProcess9"/>
    <dgm:cxn modelId="{EEECE8D3-4E46-4B6A-BEDE-313557EF0612}" type="presParOf" srcId="{EA1C5035-BF4B-4EBA-AEB8-F1EF77B016A9}" destId="{CB9CC75E-E3B7-4013-8DDA-F686B49527F5}" srcOrd="7" destOrd="0" presId="urn:microsoft.com/office/officeart/2005/8/layout/hProcess9"/>
    <dgm:cxn modelId="{0B72FF2E-C610-490F-AB3A-183309DA5EF4}" type="presParOf" srcId="{EA1C5035-BF4B-4EBA-AEB8-F1EF77B016A9}" destId="{8BB31FC2-DBE3-475D-837C-EB141F69740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DCC05-C16C-45E4-B0A0-6ABC1DD831CC}" type="doc">
      <dgm:prSet loTypeId="urn:microsoft.com/office/officeart/2005/8/layout/hierarchy6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98DCC9-5EC7-48BE-8643-5DD61D9D6A33}">
      <dgm:prSet phldrT="[Text]"/>
      <dgm:spPr/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85B65C6B-A3A7-45A1-A51F-D01437CE8EA2}" type="parTrans" cxnId="{E1F08540-95F4-46D9-A9CC-BAE184216721}">
      <dgm:prSet/>
      <dgm:spPr/>
      <dgm:t>
        <a:bodyPr/>
        <a:lstStyle/>
        <a:p>
          <a:endParaRPr lang="en-US"/>
        </a:p>
      </dgm:t>
    </dgm:pt>
    <dgm:pt modelId="{1D1B653D-421C-4AF1-BF33-CC71183EB62F}" type="sibTrans" cxnId="{E1F08540-95F4-46D9-A9CC-BAE184216721}">
      <dgm:prSet/>
      <dgm:spPr/>
      <dgm:t>
        <a:bodyPr/>
        <a:lstStyle/>
        <a:p>
          <a:endParaRPr lang="en-US"/>
        </a:p>
      </dgm:t>
    </dgm:pt>
    <dgm:pt modelId="{E8E80838-6C10-4471-AFCE-A6C9ABE86790}">
      <dgm:prSet phldrT="[Text]"/>
      <dgm:spPr/>
      <dgm:t>
        <a:bodyPr/>
        <a:lstStyle/>
        <a:p>
          <a:r>
            <a:rPr lang="en-US" dirty="0" smtClean="0"/>
            <a:t>JOIN</a:t>
          </a:r>
          <a:endParaRPr lang="en-US" dirty="0"/>
        </a:p>
      </dgm:t>
    </dgm:pt>
    <dgm:pt modelId="{579D0004-9C43-4101-9ED6-2B8EDE163B58}" type="parTrans" cxnId="{BEE35722-8672-4045-995D-83B95DC9BE69}">
      <dgm:prSet/>
      <dgm:spPr/>
      <dgm:t>
        <a:bodyPr/>
        <a:lstStyle/>
        <a:p>
          <a:endParaRPr lang="en-US"/>
        </a:p>
      </dgm:t>
    </dgm:pt>
    <dgm:pt modelId="{65199915-D856-4429-A6F9-7291CA85BA8C}" type="sibTrans" cxnId="{BEE35722-8672-4045-995D-83B95DC9BE69}">
      <dgm:prSet/>
      <dgm:spPr/>
      <dgm:t>
        <a:bodyPr/>
        <a:lstStyle/>
        <a:p>
          <a:endParaRPr lang="en-US"/>
        </a:p>
      </dgm:t>
    </dgm:pt>
    <dgm:pt modelId="{0BD76372-6B19-4C11-947B-6781C58F8BC9}">
      <dgm:prSet phldrT="[Text]"/>
      <dgm:spPr/>
      <dgm:t>
        <a:bodyPr/>
        <a:lstStyle/>
        <a:p>
          <a:r>
            <a:rPr lang="en-US" dirty="0" smtClean="0"/>
            <a:t>O_SALES</a:t>
          </a:r>
          <a:endParaRPr lang="en-US" dirty="0"/>
        </a:p>
      </dgm:t>
    </dgm:pt>
    <dgm:pt modelId="{35D0EF9B-156D-4A48-9C11-3EDB38FA09E6}" type="parTrans" cxnId="{A2919200-84C2-4926-8A7F-CFF627841F2F}">
      <dgm:prSet/>
      <dgm:spPr/>
      <dgm:t>
        <a:bodyPr/>
        <a:lstStyle/>
        <a:p>
          <a:endParaRPr lang="en-US"/>
        </a:p>
      </dgm:t>
    </dgm:pt>
    <dgm:pt modelId="{9B073D09-4E35-4127-BB5F-2FCAF2928421}" type="sibTrans" cxnId="{A2919200-84C2-4926-8A7F-CFF627841F2F}">
      <dgm:prSet/>
      <dgm:spPr/>
      <dgm:t>
        <a:bodyPr/>
        <a:lstStyle/>
        <a:p>
          <a:endParaRPr lang="en-US"/>
        </a:p>
      </dgm:t>
    </dgm:pt>
    <dgm:pt modelId="{20E104A5-9C83-4729-B8CD-6E22C01695E7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6C076A85-9640-427C-8FEB-F1338BE83D75}" type="parTrans" cxnId="{43CC7E32-39BB-45D9-B802-8F612FE4E651}">
      <dgm:prSet/>
      <dgm:spPr/>
      <dgm:t>
        <a:bodyPr/>
        <a:lstStyle/>
        <a:p>
          <a:endParaRPr lang="en-US"/>
        </a:p>
      </dgm:t>
    </dgm:pt>
    <dgm:pt modelId="{AB670AD4-22EB-41BE-90D5-E5201A666271}" type="sibTrans" cxnId="{43CC7E32-39BB-45D9-B802-8F612FE4E651}">
      <dgm:prSet/>
      <dgm:spPr/>
      <dgm:t>
        <a:bodyPr/>
        <a:lstStyle/>
        <a:p>
          <a:endParaRPr lang="en-US"/>
        </a:p>
      </dgm:t>
    </dgm:pt>
    <dgm:pt modelId="{9694BF10-FDC3-4C80-A268-6216AA3329CD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7FF23F9A-0139-4D2F-9E32-E917D1CDACD4}" type="parTrans" cxnId="{5A4E441B-D6A7-47D3-959B-188C92B367B3}">
      <dgm:prSet/>
      <dgm:spPr/>
      <dgm:t>
        <a:bodyPr/>
        <a:lstStyle/>
        <a:p>
          <a:endParaRPr lang="en-US"/>
        </a:p>
      </dgm:t>
    </dgm:pt>
    <dgm:pt modelId="{E149B930-4E07-4CE3-A77D-E3C8B9852EBB}" type="sibTrans" cxnId="{5A4E441B-D6A7-47D3-959B-188C92B367B3}">
      <dgm:prSet/>
      <dgm:spPr/>
      <dgm:t>
        <a:bodyPr/>
        <a:lstStyle/>
        <a:p>
          <a:endParaRPr lang="en-US"/>
        </a:p>
      </dgm:t>
    </dgm:pt>
    <dgm:pt modelId="{9B641F2D-BEC3-4B75-A9FF-780934A5FBE7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0A20D17B-C230-40F3-9B1B-8CE81AC8042B}" type="parTrans" cxnId="{FA723A19-2FBF-472C-827E-3212B9F54BAA}">
      <dgm:prSet/>
      <dgm:spPr/>
      <dgm:t>
        <a:bodyPr/>
        <a:lstStyle/>
        <a:p>
          <a:endParaRPr lang="en-US"/>
        </a:p>
      </dgm:t>
    </dgm:pt>
    <dgm:pt modelId="{1BB9AE11-6FFF-4389-B148-E0363883B2A6}" type="sibTrans" cxnId="{FA723A19-2FBF-472C-827E-3212B9F54BAA}">
      <dgm:prSet/>
      <dgm:spPr/>
      <dgm:t>
        <a:bodyPr/>
        <a:lstStyle/>
        <a:p>
          <a:endParaRPr lang="en-US"/>
        </a:p>
      </dgm:t>
    </dgm:pt>
    <dgm:pt modelId="{435874BA-61C5-4350-A050-AE3F2CBF6077}">
      <dgm:prSet phldrT="[Text]"/>
      <dgm:spPr/>
      <dgm:t>
        <a:bodyPr/>
        <a:lstStyle/>
        <a:p>
          <a:r>
            <a:rPr lang="en-US" dirty="0" smtClean="0"/>
            <a:t>O_PRODUCT</a:t>
          </a:r>
          <a:endParaRPr lang="en-US" dirty="0"/>
        </a:p>
      </dgm:t>
    </dgm:pt>
    <dgm:pt modelId="{30745BE2-88F3-468F-8046-70EEDF66173F}" type="parTrans" cxnId="{A71736F9-7017-48F0-8468-E77D03DB680C}">
      <dgm:prSet/>
      <dgm:spPr/>
      <dgm:t>
        <a:bodyPr/>
        <a:lstStyle/>
        <a:p>
          <a:endParaRPr lang="en-US"/>
        </a:p>
      </dgm:t>
    </dgm:pt>
    <dgm:pt modelId="{6D967F06-DA17-4A6A-9AB4-C9888CA2F8A9}" type="sibTrans" cxnId="{A71736F9-7017-48F0-8468-E77D03DB680C}">
      <dgm:prSet/>
      <dgm:spPr/>
      <dgm:t>
        <a:bodyPr/>
        <a:lstStyle/>
        <a:p>
          <a:endParaRPr lang="en-US"/>
        </a:p>
      </dgm:t>
    </dgm:pt>
    <dgm:pt modelId="{C2B893CF-8D01-489A-A43D-00F6D015DD56}" type="pres">
      <dgm:prSet presAssocID="{804DCC05-C16C-45E4-B0A0-6ABC1DD831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01C99B-BC43-4822-8D1A-CBDFA69D734A}" type="pres">
      <dgm:prSet presAssocID="{804DCC05-C16C-45E4-B0A0-6ABC1DD831CC}" presName="hierFlow" presStyleCnt="0"/>
      <dgm:spPr/>
    </dgm:pt>
    <dgm:pt modelId="{2B2A8E5A-1D0E-4F58-B5E6-25914E67EC21}" type="pres">
      <dgm:prSet presAssocID="{804DCC05-C16C-45E4-B0A0-6ABC1DD831CC}" presName="firstBuf" presStyleCnt="0"/>
      <dgm:spPr/>
    </dgm:pt>
    <dgm:pt modelId="{42F38284-F5AD-4D1A-85D9-F6CEEDC07667}" type="pres">
      <dgm:prSet presAssocID="{804DCC05-C16C-45E4-B0A0-6ABC1DD831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B6BEBA-1A98-4810-9CCD-811F6A07168A}" type="pres">
      <dgm:prSet presAssocID="{F098DCC9-5EC7-48BE-8643-5DD61D9D6A33}" presName="Name14" presStyleCnt="0"/>
      <dgm:spPr/>
    </dgm:pt>
    <dgm:pt modelId="{4550690A-62C9-4282-BD43-FB23FF6D0FE0}" type="pres">
      <dgm:prSet presAssocID="{F098DCC9-5EC7-48BE-8643-5DD61D9D6A3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656CE-3EB6-41F3-A0F7-FFAB32A058AA}" type="pres">
      <dgm:prSet presAssocID="{F098DCC9-5EC7-48BE-8643-5DD61D9D6A33}" presName="hierChild2" presStyleCnt="0"/>
      <dgm:spPr/>
    </dgm:pt>
    <dgm:pt modelId="{9DCBE5B9-A06E-413C-BFBA-02215ACCD043}" type="pres">
      <dgm:prSet presAssocID="{579D0004-9C43-4101-9ED6-2B8EDE163B58}" presName="Name19" presStyleLbl="parChTrans1D2" presStyleIdx="0" presStyleCnt="1"/>
      <dgm:spPr/>
      <dgm:t>
        <a:bodyPr/>
        <a:lstStyle/>
        <a:p>
          <a:endParaRPr lang="en-US"/>
        </a:p>
      </dgm:t>
    </dgm:pt>
    <dgm:pt modelId="{1B163E45-8DAB-40EF-B2BA-3C466BF735AB}" type="pres">
      <dgm:prSet presAssocID="{E8E80838-6C10-4471-AFCE-A6C9ABE86790}" presName="Name21" presStyleCnt="0"/>
      <dgm:spPr/>
    </dgm:pt>
    <dgm:pt modelId="{135D9A2D-344B-49B6-BD7E-BE32D3D4FDA4}" type="pres">
      <dgm:prSet presAssocID="{E8E80838-6C10-4471-AFCE-A6C9ABE86790}" presName="level2Shape" presStyleLbl="node2" presStyleIdx="0" presStyleCnt="1"/>
      <dgm:spPr/>
      <dgm:t>
        <a:bodyPr/>
        <a:lstStyle/>
        <a:p>
          <a:endParaRPr lang="en-US"/>
        </a:p>
      </dgm:t>
    </dgm:pt>
    <dgm:pt modelId="{AA4C7B21-5FB6-4EB1-B4B4-400821335C31}" type="pres">
      <dgm:prSet presAssocID="{E8E80838-6C10-4471-AFCE-A6C9ABE86790}" presName="hierChild3" presStyleCnt="0"/>
      <dgm:spPr/>
    </dgm:pt>
    <dgm:pt modelId="{190178BF-2C2C-4017-8E27-6F55242FEB65}" type="pres">
      <dgm:prSet presAssocID="{35D0EF9B-156D-4A48-9C11-3EDB38FA09E6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BD1E833-DB0A-411D-B3D2-98CA86EF41E8}" type="pres">
      <dgm:prSet presAssocID="{0BD76372-6B19-4C11-947B-6781C58F8BC9}" presName="Name21" presStyleCnt="0"/>
      <dgm:spPr/>
    </dgm:pt>
    <dgm:pt modelId="{EFF05CB7-C766-4D39-9498-755C72DEC17F}" type="pres">
      <dgm:prSet presAssocID="{0BD76372-6B19-4C11-947B-6781C58F8BC9}" presName="level2Shape" presStyleLbl="node3" presStyleIdx="0" presStyleCnt="2"/>
      <dgm:spPr/>
      <dgm:t>
        <a:bodyPr/>
        <a:lstStyle/>
        <a:p>
          <a:endParaRPr lang="en-US"/>
        </a:p>
      </dgm:t>
    </dgm:pt>
    <dgm:pt modelId="{75522558-6F23-45BC-8B1E-86196FB04815}" type="pres">
      <dgm:prSet presAssocID="{0BD76372-6B19-4C11-947B-6781C58F8BC9}" presName="hierChild3" presStyleCnt="0"/>
      <dgm:spPr/>
    </dgm:pt>
    <dgm:pt modelId="{9E6FDA49-BDCE-44AA-BB62-3071A9AD1685}" type="pres">
      <dgm:prSet presAssocID="{30745BE2-88F3-468F-8046-70EEDF66173F}" presName="Name19" presStyleLbl="parChTrans1D3" presStyleIdx="1" presStyleCnt="2"/>
      <dgm:spPr/>
      <dgm:t>
        <a:bodyPr/>
        <a:lstStyle/>
        <a:p>
          <a:endParaRPr lang="en-US"/>
        </a:p>
      </dgm:t>
    </dgm:pt>
    <dgm:pt modelId="{D2E80291-B13E-4AFA-B961-6C99B36D757D}" type="pres">
      <dgm:prSet presAssocID="{435874BA-61C5-4350-A050-AE3F2CBF6077}" presName="Name21" presStyleCnt="0"/>
      <dgm:spPr/>
    </dgm:pt>
    <dgm:pt modelId="{8092BE0A-6CC2-4EEE-AC60-73E79F1FC0D1}" type="pres">
      <dgm:prSet presAssocID="{435874BA-61C5-4350-A050-AE3F2CBF6077}" presName="level2Shape" presStyleLbl="node3" presStyleIdx="1" presStyleCnt="2"/>
      <dgm:spPr/>
      <dgm:t>
        <a:bodyPr/>
        <a:lstStyle/>
        <a:p>
          <a:endParaRPr lang="en-US"/>
        </a:p>
      </dgm:t>
    </dgm:pt>
    <dgm:pt modelId="{CEC5EE02-B06C-419D-971C-56D475C6CEE6}" type="pres">
      <dgm:prSet presAssocID="{435874BA-61C5-4350-A050-AE3F2CBF6077}" presName="hierChild3" presStyleCnt="0"/>
      <dgm:spPr/>
    </dgm:pt>
    <dgm:pt modelId="{2A39F8EF-0E2C-4BD6-B827-3EDE75A761C9}" type="pres">
      <dgm:prSet presAssocID="{804DCC05-C16C-45E4-B0A0-6ABC1DD831CC}" presName="bgShapesFlow" presStyleCnt="0"/>
      <dgm:spPr/>
    </dgm:pt>
    <dgm:pt modelId="{D8644F34-59C2-4247-A64A-2750E79D49A3}" type="pres">
      <dgm:prSet presAssocID="{20E104A5-9C83-4729-B8CD-6E22C01695E7}" presName="rectComp" presStyleCnt="0"/>
      <dgm:spPr/>
    </dgm:pt>
    <dgm:pt modelId="{CE6E0D1D-DA24-408B-A8EF-A3729B38DDEB}" type="pres">
      <dgm:prSet presAssocID="{20E104A5-9C83-4729-B8CD-6E22C01695E7}" presName="bgRect" presStyleLbl="bgShp" presStyleIdx="0" presStyleCnt="3"/>
      <dgm:spPr/>
      <dgm:t>
        <a:bodyPr/>
        <a:lstStyle/>
        <a:p>
          <a:endParaRPr lang="en-US"/>
        </a:p>
      </dgm:t>
    </dgm:pt>
    <dgm:pt modelId="{8679DC63-7FFC-4DC8-85BF-A6F9BF3EA1E7}" type="pres">
      <dgm:prSet presAssocID="{20E104A5-9C83-4729-B8CD-6E22C01695E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F6A2A-56A3-4F38-BA9E-B5A85AA7A554}" type="pres">
      <dgm:prSet presAssocID="{20E104A5-9C83-4729-B8CD-6E22C01695E7}" presName="spComp" presStyleCnt="0"/>
      <dgm:spPr/>
    </dgm:pt>
    <dgm:pt modelId="{3FA2BCE6-E94A-4E6F-A16E-FC0197698EAF}" type="pres">
      <dgm:prSet presAssocID="{20E104A5-9C83-4729-B8CD-6E22C01695E7}" presName="vSp" presStyleCnt="0"/>
      <dgm:spPr/>
    </dgm:pt>
    <dgm:pt modelId="{9CCC96F3-7407-4026-97C4-D56D87BD8890}" type="pres">
      <dgm:prSet presAssocID="{9694BF10-FDC3-4C80-A268-6216AA3329CD}" presName="rectComp" presStyleCnt="0"/>
      <dgm:spPr/>
    </dgm:pt>
    <dgm:pt modelId="{DDD9030D-4D50-42C1-B457-CFBA23A9B6D3}" type="pres">
      <dgm:prSet presAssocID="{9694BF10-FDC3-4C80-A268-6216AA3329CD}" presName="bgRect" presStyleLbl="bgShp" presStyleIdx="1" presStyleCnt="3"/>
      <dgm:spPr/>
      <dgm:t>
        <a:bodyPr/>
        <a:lstStyle/>
        <a:p>
          <a:endParaRPr lang="en-US"/>
        </a:p>
      </dgm:t>
    </dgm:pt>
    <dgm:pt modelId="{A3CC6C4B-A169-47FE-9CBA-AF06FFF81BF1}" type="pres">
      <dgm:prSet presAssocID="{9694BF10-FDC3-4C80-A268-6216AA3329C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A4213-F556-4618-B021-76FC99B2BACC}" type="pres">
      <dgm:prSet presAssocID="{9694BF10-FDC3-4C80-A268-6216AA3329CD}" presName="spComp" presStyleCnt="0"/>
      <dgm:spPr/>
    </dgm:pt>
    <dgm:pt modelId="{AD0F8810-7C3B-4E7A-B661-5EE51A49F042}" type="pres">
      <dgm:prSet presAssocID="{9694BF10-FDC3-4C80-A268-6216AA3329CD}" presName="vSp" presStyleCnt="0"/>
      <dgm:spPr/>
    </dgm:pt>
    <dgm:pt modelId="{80632D1C-D190-44AF-9D20-0383DACE5B8B}" type="pres">
      <dgm:prSet presAssocID="{9B641F2D-BEC3-4B75-A9FF-780934A5FBE7}" presName="rectComp" presStyleCnt="0"/>
      <dgm:spPr/>
    </dgm:pt>
    <dgm:pt modelId="{CAC9F1E4-6C78-4237-9F8D-B99CDA86F6CE}" type="pres">
      <dgm:prSet presAssocID="{9B641F2D-BEC3-4B75-A9FF-780934A5FBE7}" presName="bgRect" presStyleLbl="bgShp" presStyleIdx="2" presStyleCnt="3"/>
      <dgm:spPr/>
      <dgm:t>
        <a:bodyPr/>
        <a:lstStyle/>
        <a:p>
          <a:endParaRPr lang="en-US"/>
        </a:p>
      </dgm:t>
    </dgm:pt>
    <dgm:pt modelId="{9FBB23C3-15CA-4BB6-8AA8-FFD183B0B4AA}" type="pres">
      <dgm:prSet presAssocID="{9B641F2D-BEC3-4B75-A9FF-780934A5FBE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C981C-27FC-471E-86C2-5E9BDEABDA5E}" type="presOf" srcId="{9694BF10-FDC3-4C80-A268-6216AA3329CD}" destId="{DDD9030D-4D50-42C1-B457-CFBA23A9B6D3}" srcOrd="0" destOrd="0" presId="urn:microsoft.com/office/officeart/2005/8/layout/hierarchy6"/>
    <dgm:cxn modelId="{E0366E59-B134-4827-84A8-5BE1432052EA}" type="presOf" srcId="{30745BE2-88F3-468F-8046-70EEDF66173F}" destId="{9E6FDA49-BDCE-44AA-BB62-3071A9AD1685}" srcOrd="0" destOrd="0" presId="urn:microsoft.com/office/officeart/2005/8/layout/hierarchy6"/>
    <dgm:cxn modelId="{AD005D75-345E-4795-B024-7FE3720D5B47}" type="presOf" srcId="{435874BA-61C5-4350-A050-AE3F2CBF6077}" destId="{8092BE0A-6CC2-4EEE-AC60-73E79F1FC0D1}" srcOrd="0" destOrd="0" presId="urn:microsoft.com/office/officeart/2005/8/layout/hierarchy6"/>
    <dgm:cxn modelId="{A47AA703-FCC5-4021-AFDB-E4054366CF0C}" type="presOf" srcId="{9694BF10-FDC3-4C80-A268-6216AA3329CD}" destId="{A3CC6C4B-A169-47FE-9CBA-AF06FFF81BF1}" srcOrd="1" destOrd="0" presId="urn:microsoft.com/office/officeart/2005/8/layout/hierarchy6"/>
    <dgm:cxn modelId="{43CC7E32-39BB-45D9-B802-8F612FE4E651}" srcId="{804DCC05-C16C-45E4-B0A0-6ABC1DD831CC}" destId="{20E104A5-9C83-4729-B8CD-6E22C01695E7}" srcOrd="1" destOrd="0" parTransId="{6C076A85-9640-427C-8FEB-F1338BE83D75}" sibTransId="{AB670AD4-22EB-41BE-90D5-E5201A666271}"/>
    <dgm:cxn modelId="{5A4E441B-D6A7-47D3-959B-188C92B367B3}" srcId="{804DCC05-C16C-45E4-B0A0-6ABC1DD831CC}" destId="{9694BF10-FDC3-4C80-A268-6216AA3329CD}" srcOrd="2" destOrd="0" parTransId="{7FF23F9A-0139-4D2F-9E32-E917D1CDACD4}" sibTransId="{E149B930-4E07-4CE3-A77D-E3C8B9852EBB}"/>
    <dgm:cxn modelId="{E1F08540-95F4-46D9-A9CC-BAE184216721}" srcId="{804DCC05-C16C-45E4-B0A0-6ABC1DD831CC}" destId="{F098DCC9-5EC7-48BE-8643-5DD61D9D6A33}" srcOrd="0" destOrd="0" parTransId="{85B65C6B-A3A7-45A1-A51F-D01437CE8EA2}" sibTransId="{1D1B653D-421C-4AF1-BF33-CC71183EB62F}"/>
    <dgm:cxn modelId="{C787545B-BE76-4E91-8EAB-642504DADB05}" type="presOf" srcId="{F098DCC9-5EC7-48BE-8643-5DD61D9D6A33}" destId="{4550690A-62C9-4282-BD43-FB23FF6D0FE0}" srcOrd="0" destOrd="0" presId="urn:microsoft.com/office/officeart/2005/8/layout/hierarchy6"/>
    <dgm:cxn modelId="{54BA2AB8-2BB9-4DF6-B1B5-A5842E930CD9}" type="presOf" srcId="{804DCC05-C16C-45E4-B0A0-6ABC1DD831CC}" destId="{C2B893CF-8D01-489A-A43D-00F6D015DD56}" srcOrd="0" destOrd="0" presId="urn:microsoft.com/office/officeart/2005/8/layout/hierarchy6"/>
    <dgm:cxn modelId="{FA723A19-2FBF-472C-827E-3212B9F54BAA}" srcId="{804DCC05-C16C-45E4-B0A0-6ABC1DD831CC}" destId="{9B641F2D-BEC3-4B75-A9FF-780934A5FBE7}" srcOrd="3" destOrd="0" parTransId="{0A20D17B-C230-40F3-9B1B-8CE81AC8042B}" sibTransId="{1BB9AE11-6FFF-4389-B148-E0363883B2A6}"/>
    <dgm:cxn modelId="{91908D73-972B-470A-B012-7B1D8C86BF10}" type="presOf" srcId="{9B641F2D-BEC3-4B75-A9FF-780934A5FBE7}" destId="{CAC9F1E4-6C78-4237-9F8D-B99CDA86F6CE}" srcOrd="0" destOrd="0" presId="urn:microsoft.com/office/officeart/2005/8/layout/hierarchy6"/>
    <dgm:cxn modelId="{AE872E87-B784-4F5D-A659-4F8CFDCACF7E}" type="presOf" srcId="{20E104A5-9C83-4729-B8CD-6E22C01695E7}" destId="{CE6E0D1D-DA24-408B-A8EF-A3729B38DDEB}" srcOrd="0" destOrd="0" presId="urn:microsoft.com/office/officeart/2005/8/layout/hierarchy6"/>
    <dgm:cxn modelId="{A71736F9-7017-48F0-8468-E77D03DB680C}" srcId="{E8E80838-6C10-4471-AFCE-A6C9ABE86790}" destId="{435874BA-61C5-4350-A050-AE3F2CBF6077}" srcOrd="1" destOrd="0" parTransId="{30745BE2-88F3-468F-8046-70EEDF66173F}" sibTransId="{6D967F06-DA17-4A6A-9AB4-C9888CA2F8A9}"/>
    <dgm:cxn modelId="{38D852E0-4881-49D9-90DE-E9465AE5E602}" type="presOf" srcId="{0BD76372-6B19-4C11-947B-6781C58F8BC9}" destId="{EFF05CB7-C766-4D39-9498-755C72DEC17F}" srcOrd="0" destOrd="0" presId="urn:microsoft.com/office/officeart/2005/8/layout/hierarchy6"/>
    <dgm:cxn modelId="{46403BDB-D38A-427B-A445-530CC829B546}" type="presOf" srcId="{E8E80838-6C10-4471-AFCE-A6C9ABE86790}" destId="{135D9A2D-344B-49B6-BD7E-BE32D3D4FDA4}" srcOrd="0" destOrd="0" presId="urn:microsoft.com/office/officeart/2005/8/layout/hierarchy6"/>
    <dgm:cxn modelId="{B85C228B-1A74-43D1-9A68-F8900B15733A}" type="presOf" srcId="{35D0EF9B-156D-4A48-9C11-3EDB38FA09E6}" destId="{190178BF-2C2C-4017-8E27-6F55242FEB65}" srcOrd="0" destOrd="0" presId="urn:microsoft.com/office/officeart/2005/8/layout/hierarchy6"/>
    <dgm:cxn modelId="{0ED40C4E-2FA3-4440-8884-5C70ACD3E717}" type="presOf" srcId="{20E104A5-9C83-4729-B8CD-6E22C01695E7}" destId="{8679DC63-7FFC-4DC8-85BF-A6F9BF3EA1E7}" srcOrd="1" destOrd="0" presId="urn:microsoft.com/office/officeart/2005/8/layout/hierarchy6"/>
    <dgm:cxn modelId="{DFDC1721-3610-4A76-B292-75696FD0B40F}" type="presOf" srcId="{579D0004-9C43-4101-9ED6-2B8EDE163B58}" destId="{9DCBE5B9-A06E-413C-BFBA-02215ACCD043}" srcOrd="0" destOrd="0" presId="urn:microsoft.com/office/officeart/2005/8/layout/hierarchy6"/>
    <dgm:cxn modelId="{A2919200-84C2-4926-8A7F-CFF627841F2F}" srcId="{E8E80838-6C10-4471-AFCE-A6C9ABE86790}" destId="{0BD76372-6B19-4C11-947B-6781C58F8BC9}" srcOrd="0" destOrd="0" parTransId="{35D0EF9B-156D-4A48-9C11-3EDB38FA09E6}" sibTransId="{9B073D09-4E35-4127-BB5F-2FCAF2928421}"/>
    <dgm:cxn modelId="{B9E5A059-934B-47DE-8CDC-5D94A2B20144}" type="presOf" srcId="{9B641F2D-BEC3-4B75-A9FF-780934A5FBE7}" destId="{9FBB23C3-15CA-4BB6-8AA8-FFD183B0B4AA}" srcOrd="1" destOrd="0" presId="urn:microsoft.com/office/officeart/2005/8/layout/hierarchy6"/>
    <dgm:cxn modelId="{BEE35722-8672-4045-995D-83B95DC9BE69}" srcId="{F098DCC9-5EC7-48BE-8643-5DD61D9D6A33}" destId="{E8E80838-6C10-4471-AFCE-A6C9ABE86790}" srcOrd="0" destOrd="0" parTransId="{579D0004-9C43-4101-9ED6-2B8EDE163B58}" sibTransId="{65199915-D856-4429-A6F9-7291CA85BA8C}"/>
    <dgm:cxn modelId="{AE229A75-346D-44C1-8000-A18302C5D5AF}" type="presParOf" srcId="{C2B893CF-8D01-489A-A43D-00F6D015DD56}" destId="{1C01C99B-BC43-4822-8D1A-CBDFA69D734A}" srcOrd="0" destOrd="0" presId="urn:microsoft.com/office/officeart/2005/8/layout/hierarchy6"/>
    <dgm:cxn modelId="{48C2E8EC-28C2-4DB1-85CA-1B04CAC447A1}" type="presParOf" srcId="{1C01C99B-BC43-4822-8D1A-CBDFA69D734A}" destId="{2B2A8E5A-1D0E-4F58-B5E6-25914E67EC21}" srcOrd="0" destOrd="0" presId="urn:microsoft.com/office/officeart/2005/8/layout/hierarchy6"/>
    <dgm:cxn modelId="{83EDD260-5357-44C7-9FE4-B49D17C9DFBF}" type="presParOf" srcId="{1C01C99B-BC43-4822-8D1A-CBDFA69D734A}" destId="{42F38284-F5AD-4D1A-85D9-F6CEEDC07667}" srcOrd="1" destOrd="0" presId="urn:microsoft.com/office/officeart/2005/8/layout/hierarchy6"/>
    <dgm:cxn modelId="{30C0360F-E98D-457B-99D1-E49211F23EF3}" type="presParOf" srcId="{42F38284-F5AD-4D1A-85D9-F6CEEDC07667}" destId="{E6B6BEBA-1A98-4810-9CCD-811F6A07168A}" srcOrd="0" destOrd="0" presId="urn:microsoft.com/office/officeart/2005/8/layout/hierarchy6"/>
    <dgm:cxn modelId="{50305B43-4BAD-4F95-AA81-F5896894C793}" type="presParOf" srcId="{E6B6BEBA-1A98-4810-9CCD-811F6A07168A}" destId="{4550690A-62C9-4282-BD43-FB23FF6D0FE0}" srcOrd="0" destOrd="0" presId="urn:microsoft.com/office/officeart/2005/8/layout/hierarchy6"/>
    <dgm:cxn modelId="{F12EC574-D091-45AC-9317-6388CE836D0A}" type="presParOf" srcId="{E6B6BEBA-1A98-4810-9CCD-811F6A07168A}" destId="{8E7656CE-3EB6-41F3-A0F7-FFAB32A058AA}" srcOrd="1" destOrd="0" presId="urn:microsoft.com/office/officeart/2005/8/layout/hierarchy6"/>
    <dgm:cxn modelId="{D349CDFC-14A7-44B3-826C-7AE3A59F3062}" type="presParOf" srcId="{8E7656CE-3EB6-41F3-A0F7-FFAB32A058AA}" destId="{9DCBE5B9-A06E-413C-BFBA-02215ACCD043}" srcOrd="0" destOrd="0" presId="urn:microsoft.com/office/officeart/2005/8/layout/hierarchy6"/>
    <dgm:cxn modelId="{8E86062F-3D29-4F52-8675-E1CB21A0EAED}" type="presParOf" srcId="{8E7656CE-3EB6-41F3-A0F7-FFAB32A058AA}" destId="{1B163E45-8DAB-40EF-B2BA-3C466BF735AB}" srcOrd="1" destOrd="0" presId="urn:microsoft.com/office/officeart/2005/8/layout/hierarchy6"/>
    <dgm:cxn modelId="{80F88467-75A6-4063-B085-3645D17C94A5}" type="presParOf" srcId="{1B163E45-8DAB-40EF-B2BA-3C466BF735AB}" destId="{135D9A2D-344B-49B6-BD7E-BE32D3D4FDA4}" srcOrd="0" destOrd="0" presId="urn:microsoft.com/office/officeart/2005/8/layout/hierarchy6"/>
    <dgm:cxn modelId="{375D05B7-1527-43BC-9ADE-1D3302B7FBF5}" type="presParOf" srcId="{1B163E45-8DAB-40EF-B2BA-3C466BF735AB}" destId="{AA4C7B21-5FB6-4EB1-B4B4-400821335C31}" srcOrd="1" destOrd="0" presId="urn:microsoft.com/office/officeart/2005/8/layout/hierarchy6"/>
    <dgm:cxn modelId="{720198E8-56E4-406F-B5E2-FB7B57F41ED5}" type="presParOf" srcId="{AA4C7B21-5FB6-4EB1-B4B4-400821335C31}" destId="{190178BF-2C2C-4017-8E27-6F55242FEB65}" srcOrd="0" destOrd="0" presId="urn:microsoft.com/office/officeart/2005/8/layout/hierarchy6"/>
    <dgm:cxn modelId="{DB98BA3F-7B7D-4766-BDEF-9069C837E2AD}" type="presParOf" srcId="{AA4C7B21-5FB6-4EB1-B4B4-400821335C31}" destId="{DBD1E833-DB0A-411D-B3D2-98CA86EF41E8}" srcOrd="1" destOrd="0" presId="urn:microsoft.com/office/officeart/2005/8/layout/hierarchy6"/>
    <dgm:cxn modelId="{736B3B62-5988-44B0-BBBA-70B313A6BEE1}" type="presParOf" srcId="{DBD1E833-DB0A-411D-B3D2-98CA86EF41E8}" destId="{EFF05CB7-C766-4D39-9498-755C72DEC17F}" srcOrd="0" destOrd="0" presId="urn:microsoft.com/office/officeart/2005/8/layout/hierarchy6"/>
    <dgm:cxn modelId="{25819B4E-F1C0-4784-81FC-5CEFD8978793}" type="presParOf" srcId="{DBD1E833-DB0A-411D-B3D2-98CA86EF41E8}" destId="{75522558-6F23-45BC-8B1E-86196FB04815}" srcOrd="1" destOrd="0" presId="urn:microsoft.com/office/officeart/2005/8/layout/hierarchy6"/>
    <dgm:cxn modelId="{E01F4D56-37D5-44C7-9FCE-893FCA6C0BD2}" type="presParOf" srcId="{AA4C7B21-5FB6-4EB1-B4B4-400821335C31}" destId="{9E6FDA49-BDCE-44AA-BB62-3071A9AD1685}" srcOrd="2" destOrd="0" presId="urn:microsoft.com/office/officeart/2005/8/layout/hierarchy6"/>
    <dgm:cxn modelId="{084E9EEA-9B0B-494D-9849-EF077C8069B3}" type="presParOf" srcId="{AA4C7B21-5FB6-4EB1-B4B4-400821335C31}" destId="{D2E80291-B13E-4AFA-B961-6C99B36D757D}" srcOrd="3" destOrd="0" presId="urn:microsoft.com/office/officeart/2005/8/layout/hierarchy6"/>
    <dgm:cxn modelId="{8EE07FA9-3983-4BF0-89A2-1F64786FD29E}" type="presParOf" srcId="{D2E80291-B13E-4AFA-B961-6C99B36D757D}" destId="{8092BE0A-6CC2-4EEE-AC60-73E79F1FC0D1}" srcOrd="0" destOrd="0" presId="urn:microsoft.com/office/officeart/2005/8/layout/hierarchy6"/>
    <dgm:cxn modelId="{451E49AF-072D-4C2C-A672-F812BF43CDB1}" type="presParOf" srcId="{D2E80291-B13E-4AFA-B961-6C99B36D757D}" destId="{CEC5EE02-B06C-419D-971C-56D475C6CEE6}" srcOrd="1" destOrd="0" presId="urn:microsoft.com/office/officeart/2005/8/layout/hierarchy6"/>
    <dgm:cxn modelId="{16073AE0-1C0B-4341-883C-B42791BCF7FD}" type="presParOf" srcId="{C2B893CF-8D01-489A-A43D-00F6D015DD56}" destId="{2A39F8EF-0E2C-4BD6-B827-3EDE75A761C9}" srcOrd="1" destOrd="0" presId="urn:microsoft.com/office/officeart/2005/8/layout/hierarchy6"/>
    <dgm:cxn modelId="{0D01E607-F037-4CDA-8A8E-6BFCCAB669DF}" type="presParOf" srcId="{2A39F8EF-0E2C-4BD6-B827-3EDE75A761C9}" destId="{D8644F34-59C2-4247-A64A-2750E79D49A3}" srcOrd="0" destOrd="0" presId="urn:microsoft.com/office/officeart/2005/8/layout/hierarchy6"/>
    <dgm:cxn modelId="{CB9A29E2-F223-4399-B0FB-8786B7174ECC}" type="presParOf" srcId="{D8644F34-59C2-4247-A64A-2750E79D49A3}" destId="{CE6E0D1D-DA24-408B-A8EF-A3729B38DDEB}" srcOrd="0" destOrd="0" presId="urn:microsoft.com/office/officeart/2005/8/layout/hierarchy6"/>
    <dgm:cxn modelId="{AE69411B-7793-4196-8092-F0EFE3001BFB}" type="presParOf" srcId="{D8644F34-59C2-4247-A64A-2750E79D49A3}" destId="{8679DC63-7FFC-4DC8-85BF-A6F9BF3EA1E7}" srcOrd="1" destOrd="0" presId="urn:microsoft.com/office/officeart/2005/8/layout/hierarchy6"/>
    <dgm:cxn modelId="{E4503348-001D-4E81-8FD9-8DDAFAD4B8A8}" type="presParOf" srcId="{2A39F8EF-0E2C-4BD6-B827-3EDE75A761C9}" destId="{86EF6A2A-56A3-4F38-BA9E-B5A85AA7A554}" srcOrd="1" destOrd="0" presId="urn:microsoft.com/office/officeart/2005/8/layout/hierarchy6"/>
    <dgm:cxn modelId="{4CD1266A-56C1-4C4A-987A-59912D2BB637}" type="presParOf" srcId="{86EF6A2A-56A3-4F38-BA9E-B5A85AA7A554}" destId="{3FA2BCE6-E94A-4E6F-A16E-FC0197698EAF}" srcOrd="0" destOrd="0" presId="urn:microsoft.com/office/officeart/2005/8/layout/hierarchy6"/>
    <dgm:cxn modelId="{E524EA11-95C0-437F-9658-EE630C04C21F}" type="presParOf" srcId="{2A39F8EF-0E2C-4BD6-B827-3EDE75A761C9}" destId="{9CCC96F3-7407-4026-97C4-D56D87BD8890}" srcOrd="2" destOrd="0" presId="urn:microsoft.com/office/officeart/2005/8/layout/hierarchy6"/>
    <dgm:cxn modelId="{2E82E075-94D3-48BD-803B-4CAD1021DC7B}" type="presParOf" srcId="{9CCC96F3-7407-4026-97C4-D56D87BD8890}" destId="{DDD9030D-4D50-42C1-B457-CFBA23A9B6D3}" srcOrd="0" destOrd="0" presId="urn:microsoft.com/office/officeart/2005/8/layout/hierarchy6"/>
    <dgm:cxn modelId="{BD7D8A7E-A50D-49EE-AB91-120ABBB7A2AE}" type="presParOf" srcId="{9CCC96F3-7407-4026-97C4-D56D87BD8890}" destId="{A3CC6C4B-A169-47FE-9CBA-AF06FFF81BF1}" srcOrd="1" destOrd="0" presId="urn:microsoft.com/office/officeart/2005/8/layout/hierarchy6"/>
    <dgm:cxn modelId="{E9D4F5AF-922B-4ACE-8BE6-DEC89F65FF66}" type="presParOf" srcId="{2A39F8EF-0E2C-4BD6-B827-3EDE75A761C9}" destId="{514A4213-F556-4618-B021-76FC99B2BACC}" srcOrd="3" destOrd="0" presId="urn:microsoft.com/office/officeart/2005/8/layout/hierarchy6"/>
    <dgm:cxn modelId="{09228828-75CE-4F63-B422-AEA6CC47B3DE}" type="presParOf" srcId="{514A4213-F556-4618-B021-76FC99B2BACC}" destId="{AD0F8810-7C3B-4E7A-B661-5EE51A49F042}" srcOrd="0" destOrd="0" presId="urn:microsoft.com/office/officeart/2005/8/layout/hierarchy6"/>
    <dgm:cxn modelId="{F93AA18A-6BDC-43E2-A8E2-5B3BCD0509A2}" type="presParOf" srcId="{2A39F8EF-0E2C-4BD6-B827-3EDE75A761C9}" destId="{80632D1C-D190-44AF-9D20-0383DACE5B8B}" srcOrd="4" destOrd="0" presId="urn:microsoft.com/office/officeart/2005/8/layout/hierarchy6"/>
    <dgm:cxn modelId="{0BDBD709-1D30-416C-A723-FF4CA21DD72D}" type="presParOf" srcId="{80632D1C-D190-44AF-9D20-0383DACE5B8B}" destId="{CAC9F1E4-6C78-4237-9F8D-B99CDA86F6CE}" srcOrd="0" destOrd="0" presId="urn:microsoft.com/office/officeart/2005/8/layout/hierarchy6"/>
    <dgm:cxn modelId="{DD65F9AF-B391-45D8-AC39-7593B2A904D9}" type="presParOf" srcId="{80632D1C-D190-44AF-9D20-0383DACE5B8B}" destId="{9FBB23C3-15CA-4BB6-8AA8-FFD183B0B4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449DCC-404B-4CAA-BC57-27651C31278C}" type="doc">
      <dgm:prSet loTypeId="urn:microsoft.com/office/officeart/2008/layout/HexagonCluster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27277-3359-413A-B75D-A928EF8760BE}">
      <dgm:prSet phldrT="[Text]"/>
      <dgm:spPr/>
      <dgm:t>
        <a:bodyPr/>
        <a:lstStyle/>
        <a:p>
          <a:r>
            <a:rPr lang="en-US" dirty="0" smtClean="0"/>
            <a:t>Cardinality</a:t>
          </a:r>
          <a:endParaRPr lang="en-US" dirty="0"/>
        </a:p>
      </dgm:t>
    </dgm:pt>
    <dgm:pt modelId="{5BD2DB2C-2402-45BF-80DF-D3B4B6770DA4}" type="parTrans" cxnId="{9A4B6384-DAAF-4674-B973-B4CA529B5E3F}">
      <dgm:prSet/>
      <dgm:spPr/>
      <dgm:t>
        <a:bodyPr/>
        <a:lstStyle/>
        <a:p>
          <a:endParaRPr lang="en-US"/>
        </a:p>
      </dgm:t>
    </dgm:pt>
    <dgm:pt modelId="{DFF0C8DD-55FE-4AB9-A94F-E7B4677229BC}" type="sibTrans" cxnId="{9A4B6384-DAAF-4674-B973-B4CA529B5E3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CE5DCA52-68AC-4CC3-A62F-42123BA1710A}">
      <dgm:prSet phldrT="[Text]"/>
      <dgm:spPr/>
      <dgm:t>
        <a:bodyPr/>
        <a:lstStyle/>
        <a:p>
          <a:r>
            <a:rPr lang="en-US" dirty="0" smtClean="0"/>
            <a:t>Join Type</a:t>
          </a:r>
          <a:endParaRPr lang="en-US" dirty="0"/>
        </a:p>
      </dgm:t>
    </dgm:pt>
    <dgm:pt modelId="{F8CDDC3C-E1F7-4C36-816F-DF07649C5BD6}" type="parTrans" cxnId="{D1EDFDD7-F24F-452C-8922-074A5520A93D}">
      <dgm:prSet/>
      <dgm:spPr/>
      <dgm:t>
        <a:bodyPr/>
        <a:lstStyle/>
        <a:p>
          <a:endParaRPr lang="en-US"/>
        </a:p>
      </dgm:t>
    </dgm:pt>
    <dgm:pt modelId="{010CA12B-FEA8-4B06-9C20-E3D2BCFEBFC8}" type="sibTrans" cxnId="{D1EDFDD7-F24F-452C-8922-074A5520A93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729B13D1-0429-4905-BAE9-F08EA6A49509}">
      <dgm:prSet phldrT="[Text]"/>
      <dgm:spPr/>
      <dgm:t>
        <a:bodyPr/>
        <a:lstStyle/>
        <a:p>
          <a:r>
            <a:rPr lang="en-US" dirty="0" smtClean="0"/>
            <a:t>Join Order</a:t>
          </a:r>
          <a:endParaRPr lang="en-US" dirty="0"/>
        </a:p>
      </dgm:t>
    </dgm:pt>
    <dgm:pt modelId="{7E82E0CA-4704-4557-8A36-C6BD305D3ABF}" type="parTrans" cxnId="{A8C42D2C-0CD1-423B-8355-7B6D95CF2643}">
      <dgm:prSet/>
      <dgm:spPr/>
      <dgm:t>
        <a:bodyPr/>
        <a:lstStyle/>
        <a:p>
          <a:endParaRPr lang="en-US"/>
        </a:p>
      </dgm:t>
    </dgm:pt>
    <dgm:pt modelId="{14E23B8F-1632-479C-B777-7FC37AEF1436}" type="sibTrans" cxnId="{A8C42D2C-0CD1-423B-8355-7B6D95CF264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4E31E91C-EFA0-4E77-9666-B66C3153F969}">
      <dgm:prSet phldrT="[Text]"/>
      <dgm:spPr/>
      <dgm:t>
        <a:bodyPr/>
        <a:lstStyle/>
        <a:p>
          <a:r>
            <a:rPr lang="en-US" dirty="0" smtClean="0"/>
            <a:t>Join Method</a:t>
          </a:r>
          <a:endParaRPr lang="en-US" dirty="0"/>
        </a:p>
      </dgm:t>
    </dgm:pt>
    <dgm:pt modelId="{25A7B660-66BD-4888-ACDA-5124F29AE17A}" type="parTrans" cxnId="{1AB660E9-33BB-49A3-9D6E-7C24139F25B8}">
      <dgm:prSet/>
      <dgm:spPr/>
      <dgm:t>
        <a:bodyPr/>
        <a:lstStyle/>
        <a:p>
          <a:endParaRPr lang="en-US"/>
        </a:p>
      </dgm:t>
    </dgm:pt>
    <dgm:pt modelId="{6E1A45C0-D0E9-4EB4-AC31-F9FC8AC2EBD1}" type="sibTrans" cxnId="{1AB660E9-33BB-49A3-9D6E-7C24139F25B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3C80882D-2769-46DF-A7D8-8087906BEFA4}">
      <dgm:prSet phldrT="[Text]"/>
      <dgm:spPr/>
      <dgm:t>
        <a:bodyPr/>
        <a:lstStyle/>
        <a:p>
          <a:r>
            <a:rPr lang="en-US" dirty="0" smtClean="0"/>
            <a:t>Access Method</a:t>
          </a:r>
          <a:endParaRPr lang="en-US" dirty="0"/>
        </a:p>
      </dgm:t>
    </dgm:pt>
    <dgm:pt modelId="{6FC2F5D7-E4A9-43CA-A463-E0065E6C1FCC}" type="parTrans" cxnId="{0764D834-201A-4638-81FA-A1B126B52E7F}">
      <dgm:prSet/>
      <dgm:spPr/>
      <dgm:t>
        <a:bodyPr/>
        <a:lstStyle/>
        <a:p>
          <a:endParaRPr lang="en-US"/>
        </a:p>
      </dgm:t>
    </dgm:pt>
    <dgm:pt modelId="{FEC0C6AB-79D2-4481-BDB3-1B4C4E941D4A}" type="sibTrans" cxnId="{0764D834-201A-4638-81FA-A1B126B52E7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D54AC44A-505A-4673-8423-954B10C42EBF}">
      <dgm:prSet phldrT="[Text]"/>
      <dgm:spPr/>
      <dgm:t>
        <a:bodyPr/>
        <a:lstStyle/>
        <a:p>
          <a:r>
            <a:rPr lang="en-US" dirty="0" smtClean="0"/>
            <a:t>Partition Pruning</a:t>
          </a:r>
          <a:endParaRPr lang="en-US" dirty="0"/>
        </a:p>
      </dgm:t>
    </dgm:pt>
    <dgm:pt modelId="{D874ED94-9F01-44BB-B5BF-F7BD47DF57E8}" type="parTrans" cxnId="{7CA989AE-B7C8-4A70-884D-0BF6284BDA0A}">
      <dgm:prSet/>
      <dgm:spPr/>
      <dgm:t>
        <a:bodyPr/>
        <a:lstStyle/>
        <a:p>
          <a:endParaRPr lang="en-US"/>
        </a:p>
      </dgm:t>
    </dgm:pt>
    <dgm:pt modelId="{D4C096DC-269F-414A-A5C2-10DE9A4067E6}" type="sibTrans" cxnId="{7CA989AE-B7C8-4A70-884D-0BF6284BDA0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F1CD7D83-320F-493E-A690-A603651F8BD6}">
      <dgm:prSet phldrT="[Text]"/>
      <dgm:spPr/>
      <dgm:t>
        <a:bodyPr/>
        <a:lstStyle/>
        <a:p>
          <a:r>
            <a:rPr lang="en-US" dirty="0" smtClean="0"/>
            <a:t>Parallel Execution</a:t>
          </a:r>
          <a:endParaRPr lang="en-US" dirty="0"/>
        </a:p>
      </dgm:t>
    </dgm:pt>
    <dgm:pt modelId="{E42A77C7-4BE1-4B0A-A463-1B40E4EBCF4E}" type="parTrans" cxnId="{B2233771-AE0D-44AA-A56D-0FC94F0C53B1}">
      <dgm:prSet/>
      <dgm:spPr/>
      <dgm:t>
        <a:bodyPr/>
        <a:lstStyle/>
        <a:p>
          <a:endParaRPr lang="en-US"/>
        </a:p>
      </dgm:t>
    </dgm:pt>
    <dgm:pt modelId="{A9A1AFE0-4B48-44A3-8501-DD05BBC5C651}" type="sibTrans" cxnId="{B2233771-AE0D-44AA-A56D-0FC94F0C53B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7A2E4FE2-9EC2-4700-83A2-7995DD8AD008}" type="pres">
      <dgm:prSet presAssocID="{17449DCC-404B-4CAA-BC57-27651C31278C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D889C047-1046-4CC4-91BB-47280D7207FA}" type="pres">
      <dgm:prSet presAssocID="{B0627277-3359-413A-B75D-A928EF8760BE}" presName="text1" presStyleCnt="0"/>
      <dgm:spPr/>
    </dgm:pt>
    <dgm:pt modelId="{A9FE7F2F-064B-47D2-8277-32328A89B319}" type="pres">
      <dgm:prSet presAssocID="{B0627277-3359-413A-B75D-A928EF8760BE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223DE-D456-4340-92BD-B12F8A90E686}" type="pres">
      <dgm:prSet presAssocID="{B0627277-3359-413A-B75D-A928EF8760BE}" presName="textaccent1" presStyleCnt="0"/>
      <dgm:spPr/>
    </dgm:pt>
    <dgm:pt modelId="{90AAE341-314E-4D46-8278-9DD7FFEA0568}" type="pres">
      <dgm:prSet presAssocID="{B0627277-3359-413A-B75D-A928EF8760BE}" presName="accentRepeatNode" presStyleLbl="solidAlignAcc1" presStyleIdx="0" presStyleCnt="14"/>
      <dgm:spPr/>
    </dgm:pt>
    <dgm:pt modelId="{BF8A4EB8-FA7F-4636-9FC6-0C9A44D153E5}" type="pres">
      <dgm:prSet presAssocID="{DFF0C8DD-55FE-4AB9-A94F-E7B4677229BC}" presName="image1" presStyleCnt="0"/>
      <dgm:spPr/>
    </dgm:pt>
    <dgm:pt modelId="{D04D596D-8017-4A28-8777-065B79AB7670}" type="pres">
      <dgm:prSet presAssocID="{DFF0C8DD-55FE-4AB9-A94F-E7B4677229BC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3D5A7BAD-68DC-4EDC-91F1-202D27D075A2}" type="pres">
      <dgm:prSet presAssocID="{DFF0C8DD-55FE-4AB9-A94F-E7B4677229BC}" presName="imageaccent1" presStyleCnt="0"/>
      <dgm:spPr/>
    </dgm:pt>
    <dgm:pt modelId="{DD3F6E4A-D2AC-4400-B1C9-897DDE1EE69F}" type="pres">
      <dgm:prSet presAssocID="{DFF0C8DD-55FE-4AB9-A94F-E7B4677229BC}" presName="accentRepeatNode" presStyleLbl="solidAlignAcc1" presStyleIdx="1" presStyleCnt="14"/>
      <dgm:spPr/>
    </dgm:pt>
    <dgm:pt modelId="{A55C2FB4-9C90-4E5F-9D5D-4B5F5F63DFEE}" type="pres">
      <dgm:prSet presAssocID="{3C80882D-2769-46DF-A7D8-8087906BEFA4}" presName="text2" presStyleCnt="0"/>
      <dgm:spPr/>
    </dgm:pt>
    <dgm:pt modelId="{DD1F81A1-528F-4F2F-B2F4-62B47FB2B5B2}" type="pres">
      <dgm:prSet presAssocID="{3C80882D-2769-46DF-A7D8-8087906BEFA4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859E6-865B-4D1F-9416-89B751E7C6AE}" type="pres">
      <dgm:prSet presAssocID="{3C80882D-2769-46DF-A7D8-8087906BEFA4}" presName="textaccent2" presStyleCnt="0"/>
      <dgm:spPr/>
    </dgm:pt>
    <dgm:pt modelId="{D82E2107-110E-4EB7-BA82-37C2070F617E}" type="pres">
      <dgm:prSet presAssocID="{3C80882D-2769-46DF-A7D8-8087906BEFA4}" presName="accentRepeatNode" presStyleLbl="solidAlignAcc1" presStyleIdx="2" presStyleCnt="14"/>
      <dgm:spPr/>
    </dgm:pt>
    <dgm:pt modelId="{F7EEE19D-3B02-4A02-98EE-305547E40F19}" type="pres">
      <dgm:prSet presAssocID="{FEC0C6AB-79D2-4481-BDB3-1B4C4E941D4A}" presName="image2" presStyleCnt="0"/>
      <dgm:spPr/>
    </dgm:pt>
    <dgm:pt modelId="{62F84CA4-A9B1-4548-9563-0394CE889A43}" type="pres">
      <dgm:prSet presAssocID="{FEC0C6AB-79D2-4481-BDB3-1B4C4E941D4A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B748FA56-EDE3-4C73-96A7-4B76FF204819}" type="pres">
      <dgm:prSet presAssocID="{FEC0C6AB-79D2-4481-BDB3-1B4C4E941D4A}" presName="imageaccent2" presStyleCnt="0"/>
      <dgm:spPr/>
    </dgm:pt>
    <dgm:pt modelId="{048E9E2C-1E3D-49A5-971E-5AE4E0095FAE}" type="pres">
      <dgm:prSet presAssocID="{FEC0C6AB-79D2-4481-BDB3-1B4C4E941D4A}" presName="accentRepeatNode" presStyleLbl="solidAlignAcc1" presStyleIdx="3" presStyleCnt="14"/>
      <dgm:spPr/>
    </dgm:pt>
    <dgm:pt modelId="{15D90754-2B41-45BA-B5AA-52FF7CC11A5C}" type="pres">
      <dgm:prSet presAssocID="{4E31E91C-EFA0-4E77-9666-B66C3153F969}" presName="text3" presStyleCnt="0"/>
      <dgm:spPr/>
    </dgm:pt>
    <dgm:pt modelId="{9489CDC8-ECB2-4D85-B557-8921DEF1964B}" type="pres">
      <dgm:prSet presAssocID="{4E31E91C-EFA0-4E77-9666-B66C3153F969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ACC3F-B208-4167-B483-4FCE864D7DC1}" type="pres">
      <dgm:prSet presAssocID="{4E31E91C-EFA0-4E77-9666-B66C3153F969}" presName="textaccent3" presStyleCnt="0"/>
      <dgm:spPr/>
    </dgm:pt>
    <dgm:pt modelId="{A2720AD1-9EF8-4E00-B753-9571D63DC3A4}" type="pres">
      <dgm:prSet presAssocID="{4E31E91C-EFA0-4E77-9666-B66C3153F969}" presName="accentRepeatNode" presStyleLbl="solidAlignAcc1" presStyleIdx="4" presStyleCnt="14"/>
      <dgm:spPr/>
    </dgm:pt>
    <dgm:pt modelId="{E31AB40C-25D0-4D97-ADDF-62959FBDB356}" type="pres">
      <dgm:prSet presAssocID="{6E1A45C0-D0E9-4EB4-AC31-F9FC8AC2EBD1}" presName="image3" presStyleCnt="0"/>
      <dgm:spPr/>
    </dgm:pt>
    <dgm:pt modelId="{44EBD893-115E-4117-890B-A0D3AEF2B64D}" type="pres">
      <dgm:prSet presAssocID="{6E1A45C0-D0E9-4EB4-AC31-F9FC8AC2EBD1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76BF27B6-C5D6-4560-92E4-1B201E2F5DDB}" type="pres">
      <dgm:prSet presAssocID="{6E1A45C0-D0E9-4EB4-AC31-F9FC8AC2EBD1}" presName="imageaccent3" presStyleCnt="0"/>
      <dgm:spPr/>
    </dgm:pt>
    <dgm:pt modelId="{2C49B083-9BA3-4B07-9EBF-5B7E7CBE3DE4}" type="pres">
      <dgm:prSet presAssocID="{6E1A45C0-D0E9-4EB4-AC31-F9FC8AC2EBD1}" presName="accentRepeatNode" presStyleLbl="solidAlignAcc1" presStyleIdx="5" presStyleCnt="14"/>
      <dgm:spPr/>
    </dgm:pt>
    <dgm:pt modelId="{E6F71D2F-7251-4E59-A378-25565E624E26}" type="pres">
      <dgm:prSet presAssocID="{CE5DCA52-68AC-4CC3-A62F-42123BA1710A}" presName="text4" presStyleCnt="0"/>
      <dgm:spPr/>
    </dgm:pt>
    <dgm:pt modelId="{0CC989C3-749C-4B9C-A670-064A49544DB3}" type="pres">
      <dgm:prSet presAssocID="{CE5DCA52-68AC-4CC3-A62F-42123BA1710A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2DAA3-AC27-44BA-ABC0-E224DE258DE1}" type="pres">
      <dgm:prSet presAssocID="{CE5DCA52-68AC-4CC3-A62F-42123BA1710A}" presName="textaccent4" presStyleCnt="0"/>
      <dgm:spPr/>
    </dgm:pt>
    <dgm:pt modelId="{ADB77646-CBBA-4D51-B75D-150A0E780D53}" type="pres">
      <dgm:prSet presAssocID="{CE5DCA52-68AC-4CC3-A62F-42123BA1710A}" presName="accentRepeatNode" presStyleLbl="solidAlignAcc1" presStyleIdx="6" presStyleCnt="14"/>
      <dgm:spPr/>
    </dgm:pt>
    <dgm:pt modelId="{897A23E1-FB5F-4BD4-B673-772ADFACB6F2}" type="pres">
      <dgm:prSet presAssocID="{010CA12B-FEA8-4B06-9C20-E3D2BCFEBFC8}" presName="image4" presStyleCnt="0"/>
      <dgm:spPr/>
    </dgm:pt>
    <dgm:pt modelId="{10720E7B-EF5F-47A4-822C-7699AD036256}" type="pres">
      <dgm:prSet presAssocID="{010CA12B-FEA8-4B06-9C20-E3D2BCFEBFC8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4DE98860-8B0C-497C-8864-D6D4D0774AB6}" type="pres">
      <dgm:prSet presAssocID="{010CA12B-FEA8-4B06-9C20-E3D2BCFEBFC8}" presName="imageaccent4" presStyleCnt="0"/>
      <dgm:spPr/>
    </dgm:pt>
    <dgm:pt modelId="{BE9E73C8-F816-4426-9868-B4082577D798}" type="pres">
      <dgm:prSet presAssocID="{010CA12B-FEA8-4B06-9C20-E3D2BCFEBFC8}" presName="accentRepeatNode" presStyleLbl="solidAlignAcc1" presStyleIdx="7" presStyleCnt="14"/>
      <dgm:spPr/>
    </dgm:pt>
    <dgm:pt modelId="{BB17BB48-420E-47DE-B609-C944916A8ABD}" type="pres">
      <dgm:prSet presAssocID="{729B13D1-0429-4905-BAE9-F08EA6A49509}" presName="text5" presStyleCnt="0"/>
      <dgm:spPr/>
    </dgm:pt>
    <dgm:pt modelId="{428E4C60-AF87-41A1-BF42-9ABAB0C3474A}" type="pres">
      <dgm:prSet presAssocID="{729B13D1-0429-4905-BAE9-F08EA6A49509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F5C7F-E053-47EA-84CE-6B0B1CACD885}" type="pres">
      <dgm:prSet presAssocID="{729B13D1-0429-4905-BAE9-F08EA6A49509}" presName="textaccent5" presStyleCnt="0"/>
      <dgm:spPr/>
    </dgm:pt>
    <dgm:pt modelId="{BB81ACDA-D9AF-4EF8-B974-4D7C6F7323F9}" type="pres">
      <dgm:prSet presAssocID="{729B13D1-0429-4905-BAE9-F08EA6A49509}" presName="accentRepeatNode" presStyleLbl="solidAlignAcc1" presStyleIdx="8" presStyleCnt="14"/>
      <dgm:spPr/>
    </dgm:pt>
    <dgm:pt modelId="{D0857F07-0C33-44D8-BAC0-420DD6ACFA78}" type="pres">
      <dgm:prSet presAssocID="{14E23B8F-1632-479C-B777-7FC37AEF1436}" presName="image5" presStyleCnt="0"/>
      <dgm:spPr/>
    </dgm:pt>
    <dgm:pt modelId="{89BF6A8A-8841-4821-803D-9BB3B394171F}" type="pres">
      <dgm:prSet presAssocID="{14E23B8F-1632-479C-B777-7FC37AEF1436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E7DDAC36-E648-4744-ACA8-4F0C19D03BBE}" type="pres">
      <dgm:prSet presAssocID="{14E23B8F-1632-479C-B777-7FC37AEF1436}" presName="imageaccent5" presStyleCnt="0"/>
      <dgm:spPr/>
    </dgm:pt>
    <dgm:pt modelId="{029324AB-C703-4165-A6B9-AAD631CB8004}" type="pres">
      <dgm:prSet presAssocID="{14E23B8F-1632-479C-B777-7FC37AEF1436}" presName="accentRepeatNode" presStyleLbl="solidAlignAcc1" presStyleIdx="9" presStyleCnt="14"/>
      <dgm:spPr/>
    </dgm:pt>
    <dgm:pt modelId="{27D7EA00-9C26-45B9-87F4-CA4811876931}" type="pres">
      <dgm:prSet presAssocID="{D54AC44A-505A-4673-8423-954B10C42EBF}" presName="text6" presStyleCnt="0"/>
      <dgm:spPr/>
    </dgm:pt>
    <dgm:pt modelId="{AD98C9C8-8CA3-4783-9F78-E6DB19C6265A}" type="pres">
      <dgm:prSet presAssocID="{D54AC44A-505A-4673-8423-954B10C42EB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058C7-A65E-4230-8F8D-BFA42B754370}" type="pres">
      <dgm:prSet presAssocID="{D54AC44A-505A-4673-8423-954B10C42EBF}" presName="textaccent6" presStyleCnt="0"/>
      <dgm:spPr/>
    </dgm:pt>
    <dgm:pt modelId="{FDE8E40C-A539-4461-BF4C-69FF2EDFEF9D}" type="pres">
      <dgm:prSet presAssocID="{D54AC44A-505A-4673-8423-954B10C42EBF}" presName="accentRepeatNode" presStyleLbl="solidAlignAcc1" presStyleIdx="10" presStyleCnt="14"/>
      <dgm:spPr/>
    </dgm:pt>
    <dgm:pt modelId="{6D95F338-5873-4FC6-8A73-890CC28D965B}" type="pres">
      <dgm:prSet presAssocID="{D4C096DC-269F-414A-A5C2-10DE9A4067E6}" presName="image6" presStyleCnt="0"/>
      <dgm:spPr/>
    </dgm:pt>
    <dgm:pt modelId="{21566A56-19FF-407D-A9B1-3E71F27F4F99}" type="pres">
      <dgm:prSet presAssocID="{D4C096DC-269F-414A-A5C2-10DE9A4067E6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D375487C-6F9B-4084-B7B7-50042CEAC611}" type="pres">
      <dgm:prSet presAssocID="{D4C096DC-269F-414A-A5C2-10DE9A4067E6}" presName="imageaccent6" presStyleCnt="0"/>
      <dgm:spPr/>
    </dgm:pt>
    <dgm:pt modelId="{89AC0B38-B5F8-443B-B44B-92B3DFE5DD51}" type="pres">
      <dgm:prSet presAssocID="{D4C096DC-269F-414A-A5C2-10DE9A4067E6}" presName="accentRepeatNode" presStyleLbl="solidAlignAcc1" presStyleIdx="11" presStyleCnt="14"/>
      <dgm:spPr/>
    </dgm:pt>
    <dgm:pt modelId="{72D4F1D5-7F6C-413F-B1C8-C95CF3C9FF8E}" type="pres">
      <dgm:prSet presAssocID="{F1CD7D83-320F-493E-A690-A603651F8BD6}" presName="text7" presStyleCnt="0"/>
      <dgm:spPr/>
    </dgm:pt>
    <dgm:pt modelId="{E36B07EC-F9C1-4BBD-BF37-FA4387958FAD}" type="pres">
      <dgm:prSet presAssocID="{F1CD7D83-320F-493E-A690-A603651F8BD6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E77AE-8F5D-4671-8D1E-FA03C99A59A6}" type="pres">
      <dgm:prSet presAssocID="{F1CD7D83-320F-493E-A690-A603651F8BD6}" presName="textaccent7" presStyleCnt="0"/>
      <dgm:spPr/>
    </dgm:pt>
    <dgm:pt modelId="{3DBDACCF-4DAC-455E-AEBA-29F22B904F96}" type="pres">
      <dgm:prSet presAssocID="{F1CD7D83-320F-493E-A690-A603651F8BD6}" presName="accentRepeatNode" presStyleLbl="solidAlignAcc1" presStyleIdx="12" presStyleCnt="14"/>
      <dgm:spPr/>
    </dgm:pt>
    <dgm:pt modelId="{98B2FEF0-1040-4F95-AC22-212F4A6A2E84}" type="pres">
      <dgm:prSet presAssocID="{A9A1AFE0-4B48-44A3-8501-DD05BBC5C651}" presName="image7" presStyleCnt="0"/>
      <dgm:spPr/>
    </dgm:pt>
    <dgm:pt modelId="{C41C8B2C-C926-44F2-ADEA-E8CB1FCDAC82}" type="pres">
      <dgm:prSet presAssocID="{A9A1AFE0-4B48-44A3-8501-DD05BBC5C651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D76BBC13-D9F6-4901-A40D-D957A46A280E}" type="pres">
      <dgm:prSet presAssocID="{A9A1AFE0-4B48-44A3-8501-DD05BBC5C651}" presName="imageaccent7" presStyleCnt="0"/>
      <dgm:spPr/>
    </dgm:pt>
    <dgm:pt modelId="{AD9F2A7F-FF23-44F4-97F4-6FA084B7B4C8}" type="pres">
      <dgm:prSet presAssocID="{A9A1AFE0-4B48-44A3-8501-DD05BBC5C651}" presName="accentRepeatNode" presStyleLbl="solidAlignAcc1" presStyleIdx="13" presStyleCnt="14"/>
      <dgm:spPr/>
    </dgm:pt>
  </dgm:ptLst>
  <dgm:cxnLst>
    <dgm:cxn modelId="{1AB660E9-33BB-49A3-9D6E-7C24139F25B8}" srcId="{17449DCC-404B-4CAA-BC57-27651C31278C}" destId="{4E31E91C-EFA0-4E77-9666-B66C3153F969}" srcOrd="2" destOrd="0" parTransId="{25A7B660-66BD-4888-ACDA-5124F29AE17A}" sibTransId="{6E1A45C0-D0E9-4EB4-AC31-F9FC8AC2EBD1}"/>
    <dgm:cxn modelId="{1B8BBE56-DEBE-435A-B14C-3BB3AE05122E}" type="presOf" srcId="{010CA12B-FEA8-4B06-9C20-E3D2BCFEBFC8}" destId="{10720E7B-EF5F-47A4-822C-7699AD036256}" srcOrd="0" destOrd="0" presId="urn:microsoft.com/office/officeart/2008/layout/HexagonCluster"/>
    <dgm:cxn modelId="{8186DDED-52CD-4228-AFA8-CD74F1976EBC}" type="presOf" srcId="{14E23B8F-1632-479C-B777-7FC37AEF1436}" destId="{89BF6A8A-8841-4821-803D-9BB3B394171F}" srcOrd="0" destOrd="0" presId="urn:microsoft.com/office/officeart/2008/layout/HexagonCluster"/>
    <dgm:cxn modelId="{304DD168-B1FF-4B0A-8345-33EA0CDFB632}" type="presOf" srcId="{D4C096DC-269F-414A-A5C2-10DE9A4067E6}" destId="{21566A56-19FF-407D-A9B1-3E71F27F4F99}" srcOrd="0" destOrd="0" presId="urn:microsoft.com/office/officeart/2008/layout/HexagonCluster"/>
    <dgm:cxn modelId="{F8C854D9-D8A9-4C46-AED2-AA56BCDD6C11}" type="presOf" srcId="{CE5DCA52-68AC-4CC3-A62F-42123BA1710A}" destId="{0CC989C3-749C-4B9C-A670-064A49544DB3}" srcOrd="0" destOrd="0" presId="urn:microsoft.com/office/officeart/2008/layout/HexagonCluster"/>
    <dgm:cxn modelId="{95EDBEEC-F441-4394-9880-D36A3686D450}" type="presOf" srcId="{17449DCC-404B-4CAA-BC57-27651C31278C}" destId="{7A2E4FE2-9EC2-4700-83A2-7995DD8AD008}" srcOrd="0" destOrd="0" presId="urn:microsoft.com/office/officeart/2008/layout/HexagonCluster"/>
    <dgm:cxn modelId="{015ECCE0-88B0-45D5-98F4-92AB93FD32FC}" type="presOf" srcId="{FEC0C6AB-79D2-4481-BDB3-1B4C4E941D4A}" destId="{62F84CA4-A9B1-4548-9563-0394CE889A43}" srcOrd="0" destOrd="0" presId="urn:microsoft.com/office/officeart/2008/layout/HexagonCluster"/>
    <dgm:cxn modelId="{C9A451E3-3117-48E8-A5D1-2B392E1332B2}" type="presOf" srcId="{3C80882D-2769-46DF-A7D8-8087906BEFA4}" destId="{DD1F81A1-528F-4F2F-B2F4-62B47FB2B5B2}" srcOrd="0" destOrd="0" presId="urn:microsoft.com/office/officeart/2008/layout/HexagonCluster"/>
    <dgm:cxn modelId="{4DEF3408-AE56-482E-997C-0324072C9649}" type="presOf" srcId="{F1CD7D83-320F-493E-A690-A603651F8BD6}" destId="{E36B07EC-F9C1-4BBD-BF37-FA4387958FAD}" srcOrd="0" destOrd="0" presId="urn:microsoft.com/office/officeart/2008/layout/HexagonCluster"/>
    <dgm:cxn modelId="{CC091271-451A-42AA-A1C8-5DB4925EB9B8}" type="presOf" srcId="{DFF0C8DD-55FE-4AB9-A94F-E7B4677229BC}" destId="{D04D596D-8017-4A28-8777-065B79AB7670}" srcOrd="0" destOrd="0" presId="urn:microsoft.com/office/officeart/2008/layout/HexagonCluster"/>
    <dgm:cxn modelId="{A8C42D2C-0CD1-423B-8355-7B6D95CF2643}" srcId="{17449DCC-404B-4CAA-BC57-27651C31278C}" destId="{729B13D1-0429-4905-BAE9-F08EA6A49509}" srcOrd="4" destOrd="0" parTransId="{7E82E0CA-4704-4557-8A36-C6BD305D3ABF}" sibTransId="{14E23B8F-1632-479C-B777-7FC37AEF1436}"/>
    <dgm:cxn modelId="{DF6510FD-1EA3-4317-9CEB-229F8DE51334}" type="presOf" srcId="{4E31E91C-EFA0-4E77-9666-B66C3153F969}" destId="{9489CDC8-ECB2-4D85-B557-8921DEF1964B}" srcOrd="0" destOrd="0" presId="urn:microsoft.com/office/officeart/2008/layout/HexagonCluster"/>
    <dgm:cxn modelId="{D1EDFDD7-F24F-452C-8922-074A5520A93D}" srcId="{17449DCC-404B-4CAA-BC57-27651C31278C}" destId="{CE5DCA52-68AC-4CC3-A62F-42123BA1710A}" srcOrd="3" destOrd="0" parTransId="{F8CDDC3C-E1F7-4C36-816F-DF07649C5BD6}" sibTransId="{010CA12B-FEA8-4B06-9C20-E3D2BCFEBFC8}"/>
    <dgm:cxn modelId="{7CA989AE-B7C8-4A70-884D-0BF6284BDA0A}" srcId="{17449DCC-404B-4CAA-BC57-27651C31278C}" destId="{D54AC44A-505A-4673-8423-954B10C42EBF}" srcOrd="5" destOrd="0" parTransId="{D874ED94-9F01-44BB-B5BF-F7BD47DF57E8}" sibTransId="{D4C096DC-269F-414A-A5C2-10DE9A4067E6}"/>
    <dgm:cxn modelId="{F2499007-D2CB-4D9E-B4B6-B69120E1D0BD}" type="presOf" srcId="{A9A1AFE0-4B48-44A3-8501-DD05BBC5C651}" destId="{C41C8B2C-C926-44F2-ADEA-E8CB1FCDAC82}" srcOrd="0" destOrd="0" presId="urn:microsoft.com/office/officeart/2008/layout/HexagonCluster"/>
    <dgm:cxn modelId="{02AC5E22-FA06-4C62-B25C-72CBC9B6F368}" type="presOf" srcId="{B0627277-3359-413A-B75D-A928EF8760BE}" destId="{A9FE7F2F-064B-47D2-8277-32328A89B319}" srcOrd="0" destOrd="0" presId="urn:microsoft.com/office/officeart/2008/layout/HexagonCluster"/>
    <dgm:cxn modelId="{0764D834-201A-4638-81FA-A1B126B52E7F}" srcId="{17449DCC-404B-4CAA-BC57-27651C31278C}" destId="{3C80882D-2769-46DF-A7D8-8087906BEFA4}" srcOrd="1" destOrd="0" parTransId="{6FC2F5D7-E4A9-43CA-A463-E0065E6C1FCC}" sibTransId="{FEC0C6AB-79D2-4481-BDB3-1B4C4E941D4A}"/>
    <dgm:cxn modelId="{B13A91C8-034C-4E53-B1A4-254B194F5CA7}" type="presOf" srcId="{6E1A45C0-D0E9-4EB4-AC31-F9FC8AC2EBD1}" destId="{44EBD893-115E-4117-890B-A0D3AEF2B64D}" srcOrd="0" destOrd="0" presId="urn:microsoft.com/office/officeart/2008/layout/HexagonCluster"/>
    <dgm:cxn modelId="{B2233771-AE0D-44AA-A56D-0FC94F0C53B1}" srcId="{17449DCC-404B-4CAA-BC57-27651C31278C}" destId="{F1CD7D83-320F-493E-A690-A603651F8BD6}" srcOrd="6" destOrd="0" parTransId="{E42A77C7-4BE1-4B0A-A463-1B40E4EBCF4E}" sibTransId="{A9A1AFE0-4B48-44A3-8501-DD05BBC5C651}"/>
    <dgm:cxn modelId="{9A4B6384-DAAF-4674-B973-B4CA529B5E3F}" srcId="{17449DCC-404B-4CAA-BC57-27651C31278C}" destId="{B0627277-3359-413A-B75D-A928EF8760BE}" srcOrd="0" destOrd="0" parTransId="{5BD2DB2C-2402-45BF-80DF-D3B4B6770DA4}" sibTransId="{DFF0C8DD-55FE-4AB9-A94F-E7B4677229BC}"/>
    <dgm:cxn modelId="{6000F1C1-84CC-4592-867E-9407DF70F54D}" type="presOf" srcId="{729B13D1-0429-4905-BAE9-F08EA6A49509}" destId="{428E4C60-AF87-41A1-BF42-9ABAB0C3474A}" srcOrd="0" destOrd="0" presId="urn:microsoft.com/office/officeart/2008/layout/HexagonCluster"/>
    <dgm:cxn modelId="{15CF475D-6AE9-4149-95AB-9F550EDBA071}" type="presOf" srcId="{D54AC44A-505A-4673-8423-954B10C42EBF}" destId="{AD98C9C8-8CA3-4783-9F78-E6DB19C6265A}" srcOrd="0" destOrd="0" presId="urn:microsoft.com/office/officeart/2008/layout/HexagonCluster"/>
    <dgm:cxn modelId="{AAEA5F0D-D715-4B47-8FF1-897FCA25C955}" type="presParOf" srcId="{7A2E4FE2-9EC2-4700-83A2-7995DD8AD008}" destId="{D889C047-1046-4CC4-91BB-47280D7207FA}" srcOrd="0" destOrd="0" presId="urn:microsoft.com/office/officeart/2008/layout/HexagonCluster"/>
    <dgm:cxn modelId="{8C2B3112-BF0A-4860-A39D-149F9F8E4862}" type="presParOf" srcId="{D889C047-1046-4CC4-91BB-47280D7207FA}" destId="{A9FE7F2F-064B-47D2-8277-32328A89B319}" srcOrd="0" destOrd="0" presId="urn:microsoft.com/office/officeart/2008/layout/HexagonCluster"/>
    <dgm:cxn modelId="{DCC91910-82EE-445E-AB97-92FE2566B1F3}" type="presParOf" srcId="{7A2E4FE2-9EC2-4700-83A2-7995DD8AD008}" destId="{5EA223DE-D456-4340-92BD-B12F8A90E686}" srcOrd="1" destOrd="0" presId="urn:microsoft.com/office/officeart/2008/layout/HexagonCluster"/>
    <dgm:cxn modelId="{21EF5E4F-0984-4C7B-87C4-D816AC71028C}" type="presParOf" srcId="{5EA223DE-D456-4340-92BD-B12F8A90E686}" destId="{90AAE341-314E-4D46-8278-9DD7FFEA0568}" srcOrd="0" destOrd="0" presId="urn:microsoft.com/office/officeart/2008/layout/HexagonCluster"/>
    <dgm:cxn modelId="{425DC3CF-DBB5-40FF-92CD-ED616D87C29B}" type="presParOf" srcId="{7A2E4FE2-9EC2-4700-83A2-7995DD8AD008}" destId="{BF8A4EB8-FA7F-4636-9FC6-0C9A44D153E5}" srcOrd="2" destOrd="0" presId="urn:microsoft.com/office/officeart/2008/layout/HexagonCluster"/>
    <dgm:cxn modelId="{99DF89A4-9F94-4EC8-80A4-818DBCE5D724}" type="presParOf" srcId="{BF8A4EB8-FA7F-4636-9FC6-0C9A44D153E5}" destId="{D04D596D-8017-4A28-8777-065B79AB7670}" srcOrd="0" destOrd="0" presId="urn:microsoft.com/office/officeart/2008/layout/HexagonCluster"/>
    <dgm:cxn modelId="{B1D6DFE1-1352-47AA-9FC1-23DAE61AB994}" type="presParOf" srcId="{7A2E4FE2-9EC2-4700-83A2-7995DD8AD008}" destId="{3D5A7BAD-68DC-4EDC-91F1-202D27D075A2}" srcOrd="3" destOrd="0" presId="urn:microsoft.com/office/officeart/2008/layout/HexagonCluster"/>
    <dgm:cxn modelId="{6884EC1F-58E2-44C0-9780-3678336F1E5B}" type="presParOf" srcId="{3D5A7BAD-68DC-4EDC-91F1-202D27D075A2}" destId="{DD3F6E4A-D2AC-4400-B1C9-897DDE1EE69F}" srcOrd="0" destOrd="0" presId="urn:microsoft.com/office/officeart/2008/layout/HexagonCluster"/>
    <dgm:cxn modelId="{D1C5CB76-48A7-4F63-A165-44B850F27925}" type="presParOf" srcId="{7A2E4FE2-9EC2-4700-83A2-7995DD8AD008}" destId="{A55C2FB4-9C90-4E5F-9D5D-4B5F5F63DFEE}" srcOrd="4" destOrd="0" presId="urn:microsoft.com/office/officeart/2008/layout/HexagonCluster"/>
    <dgm:cxn modelId="{076FF9C6-6EAE-4EA9-A49D-D75D51AEF35E}" type="presParOf" srcId="{A55C2FB4-9C90-4E5F-9D5D-4B5F5F63DFEE}" destId="{DD1F81A1-528F-4F2F-B2F4-62B47FB2B5B2}" srcOrd="0" destOrd="0" presId="urn:microsoft.com/office/officeart/2008/layout/HexagonCluster"/>
    <dgm:cxn modelId="{02B92706-712E-4766-AC06-AA45E1430915}" type="presParOf" srcId="{7A2E4FE2-9EC2-4700-83A2-7995DD8AD008}" destId="{BE4859E6-865B-4D1F-9416-89B751E7C6AE}" srcOrd="5" destOrd="0" presId="urn:microsoft.com/office/officeart/2008/layout/HexagonCluster"/>
    <dgm:cxn modelId="{D3C38F75-7FB5-4B6D-937B-41A68F92E904}" type="presParOf" srcId="{BE4859E6-865B-4D1F-9416-89B751E7C6AE}" destId="{D82E2107-110E-4EB7-BA82-37C2070F617E}" srcOrd="0" destOrd="0" presId="urn:microsoft.com/office/officeart/2008/layout/HexagonCluster"/>
    <dgm:cxn modelId="{3EE41BBB-DEE5-449A-B4E1-DCD0BB931F37}" type="presParOf" srcId="{7A2E4FE2-9EC2-4700-83A2-7995DD8AD008}" destId="{F7EEE19D-3B02-4A02-98EE-305547E40F19}" srcOrd="6" destOrd="0" presId="urn:microsoft.com/office/officeart/2008/layout/HexagonCluster"/>
    <dgm:cxn modelId="{F90B1C76-4039-491E-8833-E9C11A137B4B}" type="presParOf" srcId="{F7EEE19D-3B02-4A02-98EE-305547E40F19}" destId="{62F84CA4-A9B1-4548-9563-0394CE889A43}" srcOrd="0" destOrd="0" presId="urn:microsoft.com/office/officeart/2008/layout/HexagonCluster"/>
    <dgm:cxn modelId="{FBA13191-4398-4EC8-A10A-B8FA918AFA51}" type="presParOf" srcId="{7A2E4FE2-9EC2-4700-83A2-7995DD8AD008}" destId="{B748FA56-EDE3-4C73-96A7-4B76FF204819}" srcOrd="7" destOrd="0" presId="urn:microsoft.com/office/officeart/2008/layout/HexagonCluster"/>
    <dgm:cxn modelId="{C018DBBF-69B2-4051-8004-AAE1B2F3C2D9}" type="presParOf" srcId="{B748FA56-EDE3-4C73-96A7-4B76FF204819}" destId="{048E9E2C-1E3D-49A5-971E-5AE4E0095FAE}" srcOrd="0" destOrd="0" presId="urn:microsoft.com/office/officeart/2008/layout/HexagonCluster"/>
    <dgm:cxn modelId="{E1713862-30FE-437A-8317-0F88B5E03472}" type="presParOf" srcId="{7A2E4FE2-9EC2-4700-83A2-7995DD8AD008}" destId="{15D90754-2B41-45BA-B5AA-52FF7CC11A5C}" srcOrd="8" destOrd="0" presId="urn:microsoft.com/office/officeart/2008/layout/HexagonCluster"/>
    <dgm:cxn modelId="{8C1024E0-96DF-41CD-B93D-ACE1C4AA2659}" type="presParOf" srcId="{15D90754-2B41-45BA-B5AA-52FF7CC11A5C}" destId="{9489CDC8-ECB2-4D85-B557-8921DEF1964B}" srcOrd="0" destOrd="0" presId="urn:microsoft.com/office/officeart/2008/layout/HexagonCluster"/>
    <dgm:cxn modelId="{FA6B5190-96A4-4897-9486-58697547694D}" type="presParOf" srcId="{7A2E4FE2-9EC2-4700-83A2-7995DD8AD008}" destId="{BECACC3F-B208-4167-B483-4FCE864D7DC1}" srcOrd="9" destOrd="0" presId="urn:microsoft.com/office/officeart/2008/layout/HexagonCluster"/>
    <dgm:cxn modelId="{5C5673F7-E9F8-4A32-BE3E-4DCDF51AD766}" type="presParOf" srcId="{BECACC3F-B208-4167-B483-4FCE864D7DC1}" destId="{A2720AD1-9EF8-4E00-B753-9571D63DC3A4}" srcOrd="0" destOrd="0" presId="urn:microsoft.com/office/officeart/2008/layout/HexagonCluster"/>
    <dgm:cxn modelId="{712AE352-0A98-472A-A048-66849D53F7F9}" type="presParOf" srcId="{7A2E4FE2-9EC2-4700-83A2-7995DD8AD008}" destId="{E31AB40C-25D0-4D97-ADDF-62959FBDB356}" srcOrd="10" destOrd="0" presId="urn:microsoft.com/office/officeart/2008/layout/HexagonCluster"/>
    <dgm:cxn modelId="{050D8B44-5A40-4FFA-A28D-1C978B8B8A8D}" type="presParOf" srcId="{E31AB40C-25D0-4D97-ADDF-62959FBDB356}" destId="{44EBD893-115E-4117-890B-A0D3AEF2B64D}" srcOrd="0" destOrd="0" presId="urn:microsoft.com/office/officeart/2008/layout/HexagonCluster"/>
    <dgm:cxn modelId="{76980200-9CD2-47C5-A25D-CE978C052E1E}" type="presParOf" srcId="{7A2E4FE2-9EC2-4700-83A2-7995DD8AD008}" destId="{76BF27B6-C5D6-4560-92E4-1B201E2F5DDB}" srcOrd="11" destOrd="0" presId="urn:microsoft.com/office/officeart/2008/layout/HexagonCluster"/>
    <dgm:cxn modelId="{92FED71F-7C64-4EDD-BF09-68A0F63F8D61}" type="presParOf" srcId="{76BF27B6-C5D6-4560-92E4-1B201E2F5DDB}" destId="{2C49B083-9BA3-4B07-9EBF-5B7E7CBE3DE4}" srcOrd="0" destOrd="0" presId="urn:microsoft.com/office/officeart/2008/layout/HexagonCluster"/>
    <dgm:cxn modelId="{5AF12DFE-AB27-4EA9-98AF-8F802AEE277E}" type="presParOf" srcId="{7A2E4FE2-9EC2-4700-83A2-7995DD8AD008}" destId="{E6F71D2F-7251-4E59-A378-25565E624E26}" srcOrd="12" destOrd="0" presId="urn:microsoft.com/office/officeart/2008/layout/HexagonCluster"/>
    <dgm:cxn modelId="{FB6A0F37-55CF-4336-9080-277B42427E1B}" type="presParOf" srcId="{E6F71D2F-7251-4E59-A378-25565E624E26}" destId="{0CC989C3-749C-4B9C-A670-064A49544DB3}" srcOrd="0" destOrd="0" presId="urn:microsoft.com/office/officeart/2008/layout/HexagonCluster"/>
    <dgm:cxn modelId="{777491B0-2FFA-4C47-A918-F524F16696B4}" type="presParOf" srcId="{7A2E4FE2-9EC2-4700-83A2-7995DD8AD008}" destId="{0652DAA3-AC27-44BA-ABC0-E224DE258DE1}" srcOrd="13" destOrd="0" presId="urn:microsoft.com/office/officeart/2008/layout/HexagonCluster"/>
    <dgm:cxn modelId="{46AB4F28-5871-4CDE-AA7A-2F156ADE886C}" type="presParOf" srcId="{0652DAA3-AC27-44BA-ABC0-E224DE258DE1}" destId="{ADB77646-CBBA-4D51-B75D-150A0E780D53}" srcOrd="0" destOrd="0" presId="urn:microsoft.com/office/officeart/2008/layout/HexagonCluster"/>
    <dgm:cxn modelId="{645D02D1-784A-42F7-9D9F-6654FCB6DC51}" type="presParOf" srcId="{7A2E4FE2-9EC2-4700-83A2-7995DD8AD008}" destId="{897A23E1-FB5F-4BD4-B673-772ADFACB6F2}" srcOrd="14" destOrd="0" presId="urn:microsoft.com/office/officeart/2008/layout/HexagonCluster"/>
    <dgm:cxn modelId="{8A58B1D2-8A3A-4789-BD8F-D238AB043B08}" type="presParOf" srcId="{897A23E1-FB5F-4BD4-B673-772ADFACB6F2}" destId="{10720E7B-EF5F-47A4-822C-7699AD036256}" srcOrd="0" destOrd="0" presId="urn:microsoft.com/office/officeart/2008/layout/HexagonCluster"/>
    <dgm:cxn modelId="{E9DB906D-9A79-460F-9BD5-49BE4069EB2D}" type="presParOf" srcId="{7A2E4FE2-9EC2-4700-83A2-7995DD8AD008}" destId="{4DE98860-8B0C-497C-8864-D6D4D0774AB6}" srcOrd="15" destOrd="0" presId="urn:microsoft.com/office/officeart/2008/layout/HexagonCluster"/>
    <dgm:cxn modelId="{DF26A944-9C8C-42BA-8234-8EF300A90E46}" type="presParOf" srcId="{4DE98860-8B0C-497C-8864-D6D4D0774AB6}" destId="{BE9E73C8-F816-4426-9868-B4082577D798}" srcOrd="0" destOrd="0" presId="urn:microsoft.com/office/officeart/2008/layout/HexagonCluster"/>
    <dgm:cxn modelId="{7E26E00B-CFD9-4FAD-A499-9F3C011EF90A}" type="presParOf" srcId="{7A2E4FE2-9EC2-4700-83A2-7995DD8AD008}" destId="{BB17BB48-420E-47DE-B609-C944916A8ABD}" srcOrd="16" destOrd="0" presId="urn:microsoft.com/office/officeart/2008/layout/HexagonCluster"/>
    <dgm:cxn modelId="{935B8E97-A093-4894-923D-576C4F74A273}" type="presParOf" srcId="{BB17BB48-420E-47DE-B609-C944916A8ABD}" destId="{428E4C60-AF87-41A1-BF42-9ABAB0C3474A}" srcOrd="0" destOrd="0" presId="urn:microsoft.com/office/officeart/2008/layout/HexagonCluster"/>
    <dgm:cxn modelId="{012327C8-E2F7-477C-BB18-0A5F426D73F9}" type="presParOf" srcId="{7A2E4FE2-9EC2-4700-83A2-7995DD8AD008}" destId="{F16F5C7F-E053-47EA-84CE-6B0B1CACD885}" srcOrd="17" destOrd="0" presId="urn:microsoft.com/office/officeart/2008/layout/HexagonCluster"/>
    <dgm:cxn modelId="{2D3B98E0-781F-452D-84AE-D88CE8FD1CA3}" type="presParOf" srcId="{F16F5C7F-E053-47EA-84CE-6B0B1CACD885}" destId="{BB81ACDA-D9AF-4EF8-B974-4D7C6F7323F9}" srcOrd="0" destOrd="0" presId="urn:microsoft.com/office/officeart/2008/layout/HexagonCluster"/>
    <dgm:cxn modelId="{9377A08C-2CE7-4A33-A5AE-C35226531B5E}" type="presParOf" srcId="{7A2E4FE2-9EC2-4700-83A2-7995DD8AD008}" destId="{D0857F07-0C33-44D8-BAC0-420DD6ACFA78}" srcOrd="18" destOrd="0" presId="urn:microsoft.com/office/officeart/2008/layout/HexagonCluster"/>
    <dgm:cxn modelId="{9E47DE98-65A9-4159-9DF5-6BA2BD0253B3}" type="presParOf" srcId="{D0857F07-0C33-44D8-BAC0-420DD6ACFA78}" destId="{89BF6A8A-8841-4821-803D-9BB3B394171F}" srcOrd="0" destOrd="0" presId="urn:microsoft.com/office/officeart/2008/layout/HexagonCluster"/>
    <dgm:cxn modelId="{5AE09650-5B90-4CA0-B616-7CE35561E801}" type="presParOf" srcId="{7A2E4FE2-9EC2-4700-83A2-7995DD8AD008}" destId="{E7DDAC36-E648-4744-ACA8-4F0C19D03BBE}" srcOrd="19" destOrd="0" presId="urn:microsoft.com/office/officeart/2008/layout/HexagonCluster"/>
    <dgm:cxn modelId="{A7E096DE-8E98-4D3D-8C61-C42A1A976FB4}" type="presParOf" srcId="{E7DDAC36-E648-4744-ACA8-4F0C19D03BBE}" destId="{029324AB-C703-4165-A6B9-AAD631CB8004}" srcOrd="0" destOrd="0" presId="urn:microsoft.com/office/officeart/2008/layout/HexagonCluster"/>
    <dgm:cxn modelId="{58329766-8B79-4066-86BE-5E432AC52A7A}" type="presParOf" srcId="{7A2E4FE2-9EC2-4700-83A2-7995DD8AD008}" destId="{27D7EA00-9C26-45B9-87F4-CA4811876931}" srcOrd="20" destOrd="0" presId="urn:microsoft.com/office/officeart/2008/layout/HexagonCluster"/>
    <dgm:cxn modelId="{963C3E8A-8246-4280-8C4C-E1A624DF3026}" type="presParOf" srcId="{27D7EA00-9C26-45B9-87F4-CA4811876931}" destId="{AD98C9C8-8CA3-4783-9F78-E6DB19C6265A}" srcOrd="0" destOrd="0" presId="urn:microsoft.com/office/officeart/2008/layout/HexagonCluster"/>
    <dgm:cxn modelId="{85D4D86F-1F3A-4E70-9EC0-51B92CCA0B7E}" type="presParOf" srcId="{7A2E4FE2-9EC2-4700-83A2-7995DD8AD008}" destId="{AA7058C7-A65E-4230-8F8D-BFA42B754370}" srcOrd="21" destOrd="0" presId="urn:microsoft.com/office/officeart/2008/layout/HexagonCluster"/>
    <dgm:cxn modelId="{CE1D8F35-2EB7-4260-9AA9-7A3A9983CF64}" type="presParOf" srcId="{AA7058C7-A65E-4230-8F8D-BFA42B754370}" destId="{FDE8E40C-A539-4461-BF4C-69FF2EDFEF9D}" srcOrd="0" destOrd="0" presId="urn:microsoft.com/office/officeart/2008/layout/HexagonCluster"/>
    <dgm:cxn modelId="{C54F918E-8277-466B-B6E4-33D92D775FE1}" type="presParOf" srcId="{7A2E4FE2-9EC2-4700-83A2-7995DD8AD008}" destId="{6D95F338-5873-4FC6-8A73-890CC28D965B}" srcOrd="22" destOrd="0" presId="urn:microsoft.com/office/officeart/2008/layout/HexagonCluster"/>
    <dgm:cxn modelId="{C8106D3E-D7D7-4E57-9F83-6FDFE4862FF1}" type="presParOf" srcId="{6D95F338-5873-4FC6-8A73-890CC28D965B}" destId="{21566A56-19FF-407D-A9B1-3E71F27F4F99}" srcOrd="0" destOrd="0" presId="urn:microsoft.com/office/officeart/2008/layout/HexagonCluster"/>
    <dgm:cxn modelId="{628FFB9A-ED63-45A8-8CAC-86F50BA45134}" type="presParOf" srcId="{7A2E4FE2-9EC2-4700-83A2-7995DD8AD008}" destId="{D375487C-6F9B-4084-B7B7-50042CEAC611}" srcOrd="23" destOrd="0" presId="urn:microsoft.com/office/officeart/2008/layout/HexagonCluster"/>
    <dgm:cxn modelId="{E13C5DF3-6AB6-42E6-A0B5-C0A551E93E2E}" type="presParOf" srcId="{D375487C-6F9B-4084-B7B7-50042CEAC611}" destId="{89AC0B38-B5F8-443B-B44B-92B3DFE5DD51}" srcOrd="0" destOrd="0" presId="urn:microsoft.com/office/officeart/2008/layout/HexagonCluster"/>
    <dgm:cxn modelId="{220C95B9-C53B-4AC7-9A9F-81FB5A59668E}" type="presParOf" srcId="{7A2E4FE2-9EC2-4700-83A2-7995DD8AD008}" destId="{72D4F1D5-7F6C-413F-B1C8-C95CF3C9FF8E}" srcOrd="24" destOrd="0" presId="urn:microsoft.com/office/officeart/2008/layout/HexagonCluster"/>
    <dgm:cxn modelId="{BE3FD503-36EA-4396-9068-14878B6E8359}" type="presParOf" srcId="{72D4F1D5-7F6C-413F-B1C8-C95CF3C9FF8E}" destId="{E36B07EC-F9C1-4BBD-BF37-FA4387958FAD}" srcOrd="0" destOrd="0" presId="urn:microsoft.com/office/officeart/2008/layout/HexagonCluster"/>
    <dgm:cxn modelId="{F48C4CE6-6292-42AB-90EA-55E56B344A25}" type="presParOf" srcId="{7A2E4FE2-9EC2-4700-83A2-7995DD8AD008}" destId="{DF3E77AE-8F5D-4671-8D1E-FA03C99A59A6}" srcOrd="25" destOrd="0" presId="urn:microsoft.com/office/officeart/2008/layout/HexagonCluster"/>
    <dgm:cxn modelId="{44AC9E82-C7E5-4846-969A-07ABEA230204}" type="presParOf" srcId="{DF3E77AE-8F5D-4671-8D1E-FA03C99A59A6}" destId="{3DBDACCF-4DAC-455E-AEBA-29F22B904F96}" srcOrd="0" destOrd="0" presId="urn:microsoft.com/office/officeart/2008/layout/HexagonCluster"/>
    <dgm:cxn modelId="{3D36A6CF-A7CF-4EA9-B174-BBCFBDCD132E}" type="presParOf" srcId="{7A2E4FE2-9EC2-4700-83A2-7995DD8AD008}" destId="{98B2FEF0-1040-4F95-AC22-212F4A6A2E84}" srcOrd="26" destOrd="0" presId="urn:microsoft.com/office/officeart/2008/layout/HexagonCluster"/>
    <dgm:cxn modelId="{0126BA0C-8D8D-4A4E-BCA4-9F47F3C67C73}" type="presParOf" srcId="{98B2FEF0-1040-4F95-AC22-212F4A6A2E84}" destId="{C41C8B2C-C926-44F2-ADEA-E8CB1FCDAC82}" srcOrd="0" destOrd="0" presId="urn:microsoft.com/office/officeart/2008/layout/HexagonCluster"/>
    <dgm:cxn modelId="{570BE4C2-18FE-47E0-8F3B-88626C06AAFE}" type="presParOf" srcId="{7A2E4FE2-9EC2-4700-83A2-7995DD8AD008}" destId="{D76BBC13-D9F6-4901-A40D-D957A46A280E}" srcOrd="27" destOrd="0" presId="urn:microsoft.com/office/officeart/2008/layout/HexagonCluster"/>
    <dgm:cxn modelId="{5A270F57-34D0-4DD4-877E-2BBBE03549F4}" type="presParOf" srcId="{D76BBC13-D9F6-4901-A40D-D957A46A280E}" destId="{AD9F2A7F-FF23-44F4-97F4-6FA084B7B4C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53460E-5827-4A65-B746-E2CBF16B0F80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A3A7C-142B-4FB4-BCD2-DBCAFE76FB1D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DEE9DAFC-9549-4300-AD97-7327C5F40AC2}" type="parTrans" cxnId="{302CF4B6-1958-435A-B19F-A78914C65EA1}">
      <dgm:prSet/>
      <dgm:spPr/>
      <dgm:t>
        <a:bodyPr/>
        <a:lstStyle/>
        <a:p>
          <a:endParaRPr lang="en-US"/>
        </a:p>
      </dgm:t>
    </dgm:pt>
    <dgm:pt modelId="{C6290F75-5299-450B-88F5-C0998E8A9A88}" type="sibTrans" cxnId="{302CF4B6-1958-435A-B19F-A78914C65EA1}">
      <dgm:prSet/>
      <dgm:spPr/>
      <dgm:t>
        <a:bodyPr/>
        <a:lstStyle/>
        <a:p>
          <a:endParaRPr lang="en-US"/>
        </a:p>
      </dgm:t>
    </dgm:pt>
    <dgm:pt modelId="{A7EE60C4-EB33-45DC-8D11-BA6E0B9DD4A8}">
      <dgm:prSet phldrT="[Text]"/>
      <dgm:spPr/>
      <dgm:t>
        <a:bodyPr/>
        <a:lstStyle/>
        <a:p>
          <a:r>
            <a:rPr lang="en-US" dirty="0" smtClean="0"/>
            <a:t>Full Table Scan</a:t>
          </a:r>
          <a:endParaRPr lang="en-US" dirty="0"/>
        </a:p>
      </dgm:t>
    </dgm:pt>
    <dgm:pt modelId="{10CA166B-5F32-4DB8-BAC7-07DF8F2A704C}" type="parTrans" cxnId="{02FAB8E3-0848-4C7E-90EF-A8B55B261073}">
      <dgm:prSet/>
      <dgm:spPr/>
      <dgm:t>
        <a:bodyPr/>
        <a:lstStyle/>
        <a:p>
          <a:endParaRPr lang="en-US"/>
        </a:p>
      </dgm:t>
    </dgm:pt>
    <dgm:pt modelId="{42BBF485-0153-4168-BED9-B152276B5E74}" type="sibTrans" cxnId="{02FAB8E3-0848-4C7E-90EF-A8B55B261073}">
      <dgm:prSet/>
      <dgm:spPr/>
      <dgm:t>
        <a:bodyPr/>
        <a:lstStyle/>
        <a:p>
          <a:endParaRPr lang="en-US"/>
        </a:p>
      </dgm:t>
    </dgm:pt>
    <dgm:pt modelId="{3C79399F-FADA-4410-949C-BD9C7230AD2C}">
      <dgm:prSet phldrT="[Text]"/>
      <dgm:spPr/>
      <dgm:t>
        <a:bodyPr/>
        <a:lstStyle/>
        <a:p>
          <a:r>
            <a:rPr lang="en-US" dirty="0" smtClean="0"/>
            <a:t>Index </a:t>
          </a:r>
          <a:endParaRPr lang="en-US" dirty="0"/>
        </a:p>
      </dgm:t>
    </dgm:pt>
    <dgm:pt modelId="{F0526B35-3B59-46F9-A135-9EF210A303D0}" type="parTrans" cxnId="{302967C2-C97D-4A99-9F72-C99C214CD769}">
      <dgm:prSet/>
      <dgm:spPr/>
      <dgm:t>
        <a:bodyPr/>
        <a:lstStyle/>
        <a:p>
          <a:endParaRPr lang="en-US"/>
        </a:p>
      </dgm:t>
    </dgm:pt>
    <dgm:pt modelId="{A79DF375-3BCC-49D1-947E-5C0ACAF8BB48}" type="sibTrans" cxnId="{302967C2-C97D-4A99-9F72-C99C214CD769}">
      <dgm:prSet/>
      <dgm:spPr/>
      <dgm:t>
        <a:bodyPr/>
        <a:lstStyle/>
        <a:p>
          <a:endParaRPr lang="en-US"/>
        </a:p>
      </dgm:t>
    </dgm:pt>
    <dgm:pt modelId="{22B7B453-5814-439E-A433-413251AF6682}">
      <dgm:prSet phldrT="[Text]"/>
      <dgm:spPr/>
      <dgm:t>
        <a:bodyPr/>
        <a:lstStyle/>
        <a:p>
          <a:r>
            <a:rPr lang="en-US" dirty="0" smtClean="0"/>
            <a:t>Index Unique Scan</a:t>
          </a:r>
          <a:endParaRPr lang="en-US" dirty="0"/>
        </a:p>
      </dgm:t>
    </dgm:pt>
    <dgm:pt modelId="{34519BB0-57D5-4210-B630-801FB7A7A455}" type="parTrans" cxnId="{92DFA029-CB71-49B5-AAA9-FA7B8F1921B3}">
      <dgm:prSet/>
      <dgm:spPr/>
      <dgm:t>
        <a:bodyPr/>
        <a:lstStyle/>
        <a:p>
          <a:endParaRPr lang="en-US"/>
        </a:p>
      </dgm:t>
    </dgm:pt>
    <dgm:pt modelId="{9C78624D-CBCC-4A5B-A1C3-B54B2B3713FD}" type="sibTrans" cxnId="{92DFA029-CB71-49B5-AAA9-FA7B8F1921B3}">
      <dgm:prSet/>
      <dgm:spPr/>
      <dgm:t>
        <a:bodyPr/>
        <a:lstStyle/>
        <a:p>
          <a:endParaRPr lang="en-US"/>
        </a:p>
      </dgm:t>
    </dgm:pt>
    <dgm:pt modelId="{4ECBFCEF-415B-4C52-B398-5308006A08A5}">
      <dgm:prSet phldrT="[Text]"/>
      <dgm:spPr/>
      <dgm:t>
        <a:bodyPr/>
        <a:lstStyle/>
        <a:p>
          <a:r>
            <a:rPr lang="en-US" dirty="0" smtClean="0"/>
            <a:t>Index Range Scan</a:t>
          </a:r>
          <a:endParaRPr lang="en-US" dirty="0"/>
        </a:p>
      </dgm:t>
    </dgm:pt>
    <dgm:pt modelId="{EB95EF7C-4948-4226-B7AE-2D2E19360A73}" type="parTrans" cxnId="{6D1CE74A-A88A-43F4-A9CF-8DB70ABD05A5}">
      <dgm:prSet/>
      <dgm:spPr/>
      <dgm:t>
        <a:bodyPr/>
        <a:lstStyle/>
        <a:p>
          <a:endParaRPr lang="en-US"/>
        </a:p>
      </dgm:t>
    </dgm:pt>
    <dgm:pt modelId="{8C7219B5-744A-44DD-98FA-5754647C3E2E}" type="sibTrans" cxnId="{6D1CE74A-A88A-43F4-A9CF-8DB70ABD05A5}">
      <dgm:prSet/>
      <dgm:spPr/>
      <dgm:t>
        <a:bodyPr/>
        <a:lstStyle/>
        <a:p>
          <a:endParaRPr lang="en-US"/>
        </a:p>
      </dgm:t>
    </dgm:pt>
    <dgm:pt modelId="{0550D88C-28D3-4CAA-82D5-1B642ED7B423}">
      <dgm:prSet phldrT="[Text]"/>
      <dgm:spPr/>
      <dgm:t>
        <a:bodyPr/>
        <a:lstStyle/>
        <a:p>
          <a:r>
            <a:rPr lang="en-US" dirty="0" smtClean="0"/>
            <a:t>Row ID</a:t>
          </a:r>
          <a:endParaRPr lang="en-US" dirty="0"/>
        </a:p>
      </dgm:t>
    </dgm:pt>
    <dgm:pt modelId="{BA99437F-5E4B-4D1A-887F-98AE988A10A3}" type="parTrans" cxnId="{2301918E-C813-41CB-B589-3E967D1A039F}">
      <dgm:prSet/>
      <dgm:spPr/>
      <dgm:t>
        <a:bodyPr/>
        <a:lstStyle/>
        <a:p>
          <a:endParaRPr lang="en-US"/>
        </a:p>
      </dgm:t>
    </dgm:pt>
    <dgm:pt modelId="{18BEC754-55CF-4E22-87F0-152B8662C9AC}" type="sibTrans" cxnId="{2301918E-C813-41CB-B589-3E967D1A039F}">
      <dgm:prSet/>
      <dgm:spPr/>
      <dgm:t>
        <a:bodyPr/>
        <a:lstStyle/>
        <a:p>
          <a:endParaRPr lang="en-US"/>
        </a:p>
      </dgm:t>
    </dgm:pt>
    <dgm:pt modelId="{8AD0CE4A-5933-40E7-8B1A-CD85AF4E0CB0}">
      <dgm:prSet phldrT="[Text]"/>
      <dgm:spPr/>
      <dgm:t>
        <a:bodyPr/>
        <a:lstStyle/>
        <a:p>
          <a:r>
            <a:rPr lang="en-US" dirty="0" smtClean="0"/>
            <a:t>Full Index Scan</a:t>
          </a:r>
          <a:endParaRPr lang="en-US" dirty="0"/>
        </a:p>
      </dgm:t>
    </dgm:pt>
    <dgm:pt modelId="{80E39EEE-9686-4DAD-BE46-5635810212DD}" type="parTrans" cxnId="{4AA28AE4-EFD4-49B6-B2ED-FEE1CB54E419}">
      <dgm:prSet/>
      <dgm:spPr/>
      <dgm:t>
        <a:bodyPr/>
        <a:lstStyle/>
        <a:p>
          <a:endParaRPr lang="en-US"/>
        </a:p>
      </dgm:t>
    </dgm:pt>
    <dgm:pt modelId="{36A22636-AACC-463A-898D-7E8478E12E59}" type="sibTrans" cxnId="{4AA28AE4-EFD4-49B6-B2ED-FEE1CB54E419}">
      <dgm:prSet/>
      <dgm:spPr/>
      <dgm:t>
        <a:bodyPr/>
        <a:lstStyle/>
        <a:p>
          <a:endParaRPr lang="en-US"/>
        </a:p>
      </dgm:t>
    </dgm:pt>
    <dgm:pt modelId="{40A1C422-0B60-495F-ADEB-2A16C158526E}">
      <dgm:prSet phldrT="[Text]"/>
      <dgm:spPr/>
      <dgm:t>
        <a:bodyPr/>
        <a:lstStyle/>
        <a:p>
          <a:r>
            <a:rPr lang="en-US" dirty="0" smtClean="0"/>
            <a:t>Join</a:t>
          </a:r>
          <a:endParaRPr lang="en-US" dirty="0"/>
        </a:p>
      </dgm:t>
    </dgm:pt>
    <dgm:pt modelId="{6676894A-B35A-4090-B724-79A6C9F1ACAA}" type="parTrans" cxnId="{65976C48-5FE2-484E-B6B4-D935A83E227E}">
      <dgm:prSet/>
      <dgm:spPr/>
      <dgm:t>
        <a:bodyPr/>
        <a:lstStyle/>
        <a:p>
          <a:endParaRPr lang="en-US"/>
        </a:p>
      </dgm:t>
    </dgm:pt>
    <dgm:pt modelId="{75FD3D8E-CC48-47BB-9584-DB41CB44DE84}" type="sibTrans" cxnId="{65976C48-5FE2-484E-B6B4-D935A83E227E}">
      <dgm:prSet/>
      <dgm:spPr/>
      <dgm:t>
        <a:bodyPr/>
        <a:lstStyle/>
        <a:p>
          <a:endParaRPr lang="en-US"/>
        </a:p>
      </dgm:t>
    </dgm:pt>
    <dgm:pt modelId="{D97E1EC3-06FC-4374-B07E-FAE61039BC96}">
      <dgm:prSet phldrT="[Text]"/>
      <dgm:spPr/>
      <dgm:t>
        <a:bodyPr/>
        <a:lstStyle/>
        <a:p>
          <a:r>
            <a:rPr lang="en-US" dirty="0" smtClean="0"/>
            <a:t>Hash Joins</a:t>
          </a:r>
          <a:endParaRPr lang="en-US" dirty="0"/>
        </a:p>
      </dgm:t>
    </dgm:pt>
    <dgm:pt modelId="{2666DA75-D436-4C56-8E25-50318D4E22D6}" type="parTrans" cxnId="{8BF18AA8-9ED1-4829-8EF0-B10352740D14}">
      <dgm:prSet/>
      <dgm:spPr/>
      <dgm:t>
        <a:bodyPr/>
        <a:lstStyle/>
        <a:p>
          <a:endParaRPr lang="en-US"/>
        </a:p>
      </dgm:t>
    </dgm:pt>
    <dgm:pt modelId="{7424EF45-407C-47A6-A975-7F708B2B4346}" type="sibTrans" cxnId="{8BF18AA8-9ED1-4829-8EF0-B10352740D14}">
      <dgm:prSet/>
      <dgm:spPr/>
      <dgm:t>
        <a:bodyPr/>
        <a:lstStyle/>
        <a:p>
          <a:endParaRPr lang="en-US"/>
        </a:p>
      </dgm:t>
    </dgm:pt>
    <dgm:pt modelId="{D4ED4CAC-5934-49EF-8CE6-AD18B47BF4CD}">
      <dgm:prSet phldrT="[Text]"/>
      <dgm:spPr/>
      <dgm:t>
        <a:bodyPr/>
        <a:lstStyle/>
        <a:p>
          <a:r>
            <a:rPr lang="en-US" dirty="0" smtClean="0"/>
            <a:t>Nested Loops joins</a:t>
          </a:r>
          <a:endParaRPr lang="en-US" dirty="0"/>
        </a:p>
      </dgm:t>
    </dgm:pt>
    <dgm:pt modelId="{0E9DA82C-AECB-4161-8F93-37CDB61F228D}" type="parTrans" cxnId="{D1527E36-74AF-4E65-9E03-C4A9143E8BD7}">
      <dgm:prSet/>
      <dgm:spPr/>
      <dgm:t>
        <a:bodyPr/>
        <a:lstStyle/>
        <a:p>
          <a:endParaRPr lang="en-US"/>
        </a:p>
      </dgm:t>
    </dgm:pt>
    <dgm:pt modelId="{19A9B2DC-EE27-45D1-B92D-84F14688E0E4}" type="sibTrans" cxnId="{D1527E36-74AF-4E65-9E03-C4A9143E8BD7}">
      <dgm:prSet/>
      <dgm:spPr/>
      <dgm:t>
        <a:bodyPr/>
        <a:lstStyle/>
        <a:p>
          <a:endParaRPr lang="en-US"/>
        </a:p>
      </dgm:t>
    </dgm:pt>
    <dgm:pt modelId="{B6A13DA1-CD72-4B3C-AB51-CF4DAEDAA005}">
      <dgm:prSet phldrT="[Text]"/>
      <dgm:spPr/>
      <dgm:t>
        <a:bodyPr/>
        <a:lstStyle/>
        <a:p>
          <a:r>
            <a:rPr lang="en-US" dirty="0" smtClean="0"/>
            <a:t>Sort Merge Joins</a:t>
          </a:r>
          <a:endParaRPr lang="en-US" dirty="0"/>
        </a:p>
      </dgm:t>
    </dgm:pt>
    <dgm:pt modelId="{60D2A6D1-8277-41FB-8338-E467CA0A13B6}" type="parTrans" cxnId="{567E8221-524F-4E6F-ADAF-3967510C51EF}">
      <dgm:prSet/>
      <dgm:spPr/>
      <dgm:t>
        <a:bodyPr/>
        <a:lstStyle/>
        <a:p>
          <a:endParaRPr lang="en-US"/>
        </a:p>
      </dgm:t>
    </dgm:pt>
    <dgm:pt modelId="{BAA8C4DC-FE0A-4608-B1B3-F1E39D3D1934}" type="sibTrans" cxnId="{567E8221-524F-4E6F-ADAF-3967510C51EF}">
      <dgm:prSet/>
      <dgm:spPr/>
      <dgm:t>
        <a:bodyPr/>
        <a:lstStyle/>
        <a:p>
          <a:endParaRPr lang="en-US"/>
        </a:p>
      </dgm:t>
    </dgm:pt>
    <dgm:pt modelId="{31CADDF7-445A-4DDA-80D3-D97E282FFAF2}">
      <dgm:prSet phldrT="[Text]"/>
      <dgm:spPr/>
      <dgm:t>
        <a:bodyPr/>
        <a:lstStyle/>
        <a:p>
          <a:r>
            <a:rPr lang="en-US" dirty="0" smtClean="0"/>
            <a:t>Index Skip Scan</a:t>
          </a:r>
          <a:endParaRPr lang="en-US" dirty="0"/>
        </a:p>
      </dgm:t>
    </dgm:pt>
    <dgm:pt modelId="{DD0A26CD-CABE-45CF-91E8-A71FAA19AF1C}" type="parTrans" cxnId="{C1BE3CEF-A94F-4386-A307-572BAFEAAAF8}">
      <dgm:prSet/>
      <dgm:spPr/>
      <dgm:t>
        <a:bodyPr/>
        <a:lstStyle/>
        <a:p>
          <a:endParaRPr lang="en-US"/>
        </a:p>
      </dgm:t>
    </dgm:pt>
    <dgm:pt modelId="{0915196F-AA6C-412C-A999-32CE2E568905}" type="sibTrans" cxnId="{C1BE3CEF-A94F-4386-A307-572BAFEAAAF8}">
      <dgm:prSet/>
      <dgm:spPr/>
      <dgm:t>
        <a:bodyPr/>
        <a:lstStyle/>
        <a:p>
          <a:endParaRPr lang="en-US"/>
        </a:p>
      </dgm:t>
    </dgm:pt>
    <dgm:pt modelId="{6BE80E59-F60B-4F23-BCBB-057F5CF8D26C}">
      <dgm:prSet phldrT="[Text]"/>
      <dgm:spPr/>
      <dgm:t>
        <a:bodyPr/>
        <a:lstStyle/>
        <a:p>
          <a:r>
            <a:rPr lang="en-US" dirty="0" smtClean="0"/>
            <a:t>Fast Full Index Scan</a:t>
          </a:r>
          <a:endParaRPr lang="en-US" dirty="0"/>
        </a:p>
      </dgm:t>
    </dgm:pt>
    <dgm:pt modelId="{45B4E1E1-67DA-43C4-AD17-D0BF0245244A}" type="parTrans" cxnId="{2FD74BE7-B418-4143-B813-1EF50EDDD1DE}">
      <dgm:prSet/>
      <dgm:spPr/>
      <dgm:t>
        <a:bodyPr/>
        <a:lstStyle/>
        <a:p>
          <a:endParaRPr lang="en-US"/>
        </a:p>
      </dgm:t>
    </dgm:pt>
    <dgm:pt modelId="{E9089D43-0641-4A0C-B5CC-6B839B3F7719}" type="sibTrans" cxnId="{2FD74BE7-B418-4143-B813-1EF50EDDD1DE}">
      <dgm:prSet/>
      <dgm:spPr/>
      <dgm:t>
        <a:bodyPr/>
        <a:lstStyle/>
        <a:p>
          <a:endParaRPr lang="en-US"/>
        </a:p>
      </dgm:t>
    </dgm:pt>
    <dgm:pt modelId="{457A7679-293D-407D-AFFB-1EE943D9D818}">
      <dgm:prSet phldrT="[Text]"/>
      <dgm:spPr/>
      <dgm:t>
        <a:bodyPr/>
        <a:lstStyle/>
        <a:p>
          <a:r>
            <a:rPr lang="en-US" dirty="0" smtClean="0"/>
            <a:t>Bitmap Index</a:t>
          </a:r>
          <a:endParaRPr lang="en-US" dirty="0"/>
        </a:p>
      </dgm:t>
    </dgm:pt>
    <dgm:pt modelId="{40CB1AAF-9F70-4AA6-8ED2-17BBE48DA2F8}" type="parTrans" cxnId="{CE675EA4-2611-4F21-9876-4EB2570A8438}">
      <dgm:prSet/>
      <dgm:spPr/>
      <dgm:t>
        <a:bodyPr/>
        <a:lstStyle/>
        <a:p>
          <a:endParaRPr lang="en-US"/>
        </a:p>
      </dgm:t>
    </dgm:pt>
    <dgm:pt modelId="{4C215160-A91A-49CD-BFC1-D007D3947444}" type="sibTrans" cxnId="{CE675EA4-2611-4F21-9876-4EB2570A8438}">
      <dgm:prSet/>
      <dgm:spPr/>
      <dgm:t>
        <a:bodyPr/>
        <a:lstStyle/>
        <a:p>
          <a:endParaRPr lang="en-US"/>
        </a:p>
      </dgm:t>
    </dgm:pt>
    <dgm:pt modelId="{A4F6519C-2ADF-4FB8-BCDE-B41B0FE46BB6}" type="pres">
      <dgm:prSet presAssocID="{B853460E-5827-4A65-B746-E2CBF16B0F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509CDE-BB6B-4454-B0C7-5F3821E65DBA}" type="pres">
      <dgm:prSet presAssocID="{069A3A7C-142B-4FB4-BCD2-DBCAFE76FB1D}" presName="root" presStyleCnt="0"/>
      <dgm:spPr/>
    </dgm:pt>
    <dgm:pt modelId="{1C05212B-CF13-4267-80B8-B2C25BCC99B5}" type="pres">
      <dgm:prSet presAssocID="{069A3A7C-142B-4FB4-BCD2-DBCAFE76FB1D}" presName="rootComposite" presStyleCnt="0"/>
      <dgm:spPr/>
    </dgm:pt>
    <dgm:pt modelId="{15CC542B-762E-4C97-B7A9-D33C40E474DC}" type="pres">
      <dgm:prSet presAssocID="{069A3A7C-142B-4FB4-BCD2-DBCAFE76FB1D}" presName="rootText" presStyleLbl="node1" presStyleIdx="0" presStyleCnt="3"/>
      <dgm:spPr/>
      <dgm:t>
        <a:bodyPr/>
        <a:lstStyle/>
        <a:p>
          <a:endParaRPr lang="en-US"/>
        </a:p>
      </dgm:t>
    </dgm:pt>
    <dgm:pt modelId="{67D14A85-5D50-4E59-B4A6-50707E268445}" type="pres">
      <dgm:prSet presAssocID="{069A3A7C-142B-4FB4-BCD2-DBCAFE76FB1D}" presName="rootConnector" presStyleLbl="node1" presStyleIdx="0" presStyleCnt="3"/>
      <dgm:spPr/>
      <dgm:t>
        <a:bodyPr/>
        <a:lstStyle/>
        <a:p>
          <a:endParaRPr lang="en-US"/>
        </a:p>
      </dgm:t>
    </dgm:pt>
    <dgm:pt modelId="{C1ABCADC-0EBC-4A42-9493-4920594BA644}" type="pres">
      <dgm:prSet presAssocID="{069A3A7C-142B-4FB4-BCD2-DBCAFE76FB1D}" presName="childShape" presStyleCnt="0"/>
      <dgm:spPr/>
    </dgm:pt>
    <dgm:pt modelId="{1E4AB0B3-45F9-4389-94FA-6CA05D0B64E0}" type="pres">
      <dgm:prSet presAssocID="{10CA166B-5F32-4DB8-BAC7-07DF8F2A704C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B98CD5D3-6643-4387-8728-1C37C07F119E}" type="pres">
      <dgm:prSet presAssocID="{A7EE60C4-EB33-45DC-8D11-BA6E0B9DD4A8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AA8AB-015C-4F24-8AE9-055E04B57242}" type="pres">
      <dgm:prSet presAssocID="{BA99437F-5E4B-4D1A-887F-98AE988A10A3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8CE29B94-A727-46E5-8F49-BBF242F1C9A2}" type="pres">
      <dgm:prSet presAssocID="{0550D88C-28D3-4CAA-82D5-1B642ED7B423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D5B25-72D7-4FA6-8AE6-8110265BD8D9}" type="pres">
      <dgm:prSet presAssocID="{3C79399F-FADA-4410-949C-BD9C7230AD2C}" presName="root" presStyleCnt="0"/>
      <dgm:spPr/>
    </dgm:pt>
    <dgm:pt modelId="{414EBD54-3547-46CC-A9D2-73A742AE70F6}" type="pres">
      <dgm:prSet presAssocID="{3C79399F-FADA-4410-949C-BD9C7230AD2C}" presName="rootComposite" presStyleCnt="0"/>
      <dgm:spPr/>
    </dgm:pt>
    <dgm:pt modelId="{ED3C8F50-399A-495A-B334-C55A087B1D4F}" type="pres">
      <dgm:prSet presAssocID="{3C79399F-FADA-4410-949C-BD9C7230AD2C}" presName="rootText" presStyleLbl="node1" presStyleIdx="1" presStyleCnt="3"/>
      <dgm:spPr/>
      <dgm:t>
        <a:bodyPr/>
        <a:lstStyle/>
        <a:p>
          <a:endParaRPr lang="en-US"/>
        </a:p>
      </dgm:t>
    </dgm:pt>
    <dgm:pt modelId="{A703E0B6-5A3B-4B3E-999A-6D5CED86AD60}" type="pres">
      <dgm:prSet presAssocID="{3C79399F-FADA-4410-949C-BD9C7230AD2C}" presName="rootConnector" presStyleLbl="node1" presStyleIdx="1" presStyleCnt="3"/>
      <dgm:spPr/>
      <dgm:t>
        <a:bodyPr/>
        <a:lstStyle/>
        <a:p>
          <a:endParaRPr lang="en-US"/>
        </a:p>
      </dgm:t>
    </dgm:pt>
    <dgm:pt modelId="{ADB3F1B8-1D50-410F-9E06-69E6C2181ECA}" type="pres">
      <dgm:prSet presAssocID="{3C79399F-FADA-4410-949C-BD9C7230AD2C}" presName="childShape" presStyleCnt="0"/>
      <dgm:spPr/>
    </dgm:pt>
    <dgm:pt modelId="{C4DC337C-2C59-4650-90AA-96C07AC1618A}" type="pres">
      <dgm:prSet presAssocID="{34519BB0-57D5-4210-B630-801FB7A7A455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AB30D74-93A2-45AD-B9F4-22DE02729ABC}" type="pres">
      <dgm:prSet presAssocID="{22B7B453-5814-439E-A433-413251AF6682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2F495-0948-442A-8B59-B84D51F71AD2}" type="pres">
      <dgm:prSet presAssocID="{EB95EF7C-4948-4226-B7AE-2D2E19360A73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C5F97CCB-53B9-486F-A77B-FA70055B455B}" type="pres">
      <dgm:prSet presAssocID="{4ECBFCEF-415B-4C52-B398-5308006A08A5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C6981-9F9B-43FA-90B6-F335137062D8}" type="pres">
      <dgm:prSet presAssocID="{DD0A26CD-CABE-45CF-91E8-A71FAA19AF1C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BEBDCC4F-0CE8-4F1E-AA21-6ACEFF373725}" type="pres">
      <dgm:prSet presAssocID="{31CADDF7-445A-4DDA-80D3-D97E282FFAF2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B919D-81A2-435C-9118-6C148DE134F5}" type="pres">
      <dgm:prSet presAssocID="{80E39EEE-9686-4DAD-BE46-5635810212DD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51E9EE64-811A-4986-8031-24679A1D04B1}" type="pres">
      <dgm:prSet presAssocID="{8AD0CE4A-5933-40E7-8B1A-CD85AF4E0CB0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6809D-F081-4AFA-8223-EB8162F389D7}" type="pres">
      <dgm:prSet presAssocID="{45B4E1E1-67DA-43C4-AD17-D0BF0245244A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385C1859-F5D2-4000-A2B3-F3CADF9067E9}" type="pres">
      <dgm:prSet presAssocID="{6BE80E59-F60B-4F23-BCBB-057F5CF8D26C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A0864-2CE5-4F69-8A16-1B26CC02A059}" type="pres">
      <dgm:prSet presAssocID="{40CB1AAF-9F70-4AA6-8ED2-17BBE48DA2F8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551D57E4-F219-463D-80B4-3196F410EEA8}" type="pres">
      <dgm:prSet presAssocID="{457A7679-293D-407D-AFFB-1EE943D9D818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F1F38-11E2-43D2-A099-E642D6517514}" type="pres">
      <dgm:prSet presAssocID="{40A1C422-0B60-495F-ADEB-2A16C158526E}" presName="root" presStyleCnt="0"/>
      <dgm:spPr/>
    </dgm:pt>
    <dgm:pt modelId="{DC2EABB8-AA1B-46F3-9288-368B8445C2A3}" type="pres">
      <dgm:prSet presAssocID="{40A1C422-0B60-495F-ADEB-2A16C158526E}" presName="rootComposite" presStyleCnt="0"/>
      <dgm:spPr/>
    </dgm:pt>
    <dgm:pt modelId="{EABEED27-ED0A-4C8D-817E-AAFFB8C77A36}" type="pres">
      <dgm:prSet presAssocID="{40A1C422-0B60-495F-ADEB-2A16C158526E}" presName="rootText" presStyleLbl="node1" presStyleIdx="2" presStyleCnt="3"/>
      <dgm:spPr/>
      <dgm:t>
        <a:bodyPr/>
        <a:lstStyle/>
        <a:p>
          <a:endParaRPr lang="en-US"/>
        </a:p>
      </dgm:t>
    </dgm:pt>
    <dgm:pt modelId="{705352A5-A70B-43A8-8FF4-A1AE7630054B}" type="pres">
      <dgm:prSet presAssocID="{40A1C422-0B60-495F-ADEB-2A16C158526E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74A5A-051A-4155-98D8-BD175530AB69}" type="pres">
      <dgm:prSet presAssocID="{40A1C422-0B60-495F-ADEB-2A16C158526E}" presName="childShape" presStyleCnt="0"/>
      <dgm:spPr/>
    </dgm:pt>
    <dgm:pt modelId="{B1BB60A9-1DEB-4990-8585-6F6785B1C310}" type="pres">
      <dgm:prSet presAssocID="{2666DA75-D436-4C56-8E25-50318D4E22D6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E5C4AFE9-DA88-4EB2-BEA3-2D9E31C06A7F}" type="pres">
      <dgm:prSet presAssocID="{D97E1EC3-06FC-4374-B07E-FAE61039BC96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FD644-29F2-4365-91B2-0EBA6BAFBCDE}" type="pres">
      <dgm:prSet presAssocID="{0E9DA82C-AECB-4161-8F93-37CDB61F228D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577F9E46-8691-419F-A3AE-F7B2E42789D3}" type="pres">
      <dgm:prSet presAssocID="{D4ED4CAC-5934-49EF-8CE6-AD18B47BF4CD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4BA43-51B6-49EB-B8FE-0DA296F14C66}" type="pres">
      <dgm:prSet presAssocID="{60D2A6D1-8277-41FB-8338-E467CA0A13B6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FE0D0287-CBCD-4590-8AD4-CAF9D75E6C15}" type="pres">
      <dgm:prSet presAssocID="{B6A13DA1-CD72-4B3C-AB51-CF4DAEDAA005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DAE96B-1E12-4534-B732-D8D9B2B06DC7}" type="presOf" srcId="{34519BB0-57D5-4210-B630-801FB7A7A455}" destId="{C4DC337C-2C59-4650-90AA-96C07AC1618A}" srcOrd="0" destOrd="0" presId="urn:microsoft.com/office/officeart/2005/8/layout/hierarchy3"/>
    <dgm:cxn modelId="{8BF18AA8-9ED1-4829-8EF0-B10352740D14}" srcId="{40A1C422-0B60-495F-ADEB-2A16C158526E}" destId="{D97E1EC3-06FC-4374-B07E-FAE61039BC96}" srcOrd="0" destOrd="0" parTransId="{2666DA75-D436-4C56-8E25-50318D4E22D6}" sibTransId="{7424EF45-407C-47A6-A975-7F708B2B4346}"/>
    <dgm:cxn modelId="{2301918E-C813-41CB-B589-3E967D1A039F}" srcId="{069A3A7C-142B-4FB4-BCD2-DBCAFE76FB1D}" destId="{0550D88C-28D3-4CAA-82D5-1B642ED7B423}" srcOrd="1" destOrd="0" parTransId="{BA99437F-5E4B-4D1A-887F-98AE988A10A3}" sibTransId="{18BEC754-55CF-4E22-87F0-152B8662C9AC}"/>
    <dgm:cxn modelId="{77161BCC-AD45-4803-A670-4080B8798BD8}" type="presOf" srcId="{BA99437F-5E4B-4D1A-887F-98AE988A10A3}" destId="{A80AA8AB-015C-4F24-8AE9-055E04B57242}" srcOrd="0" destOrd="0" presId="urn:microsoft.com/office/officeart/2005/8/layout/hierarchy3"/>
    <dgm:cxn modelId="{D11F148C-3801-4704-9955-E9D1D0187F70}" type="presOf" srcId="{40A1C422-0B60-495F-ADEB-2A16C158526E}" destId="{705352A5-A70B-43A8-8FF4-A1AE7630054B}" srcOrd="1" destOrd="0" presId="urn:microsoft.com/office/officeart/2005/8/layout/hierarchy3"/>
    <dgm:cxn modelId="{7ACD22D9-B863-4192-A067-DB35A60919B6}" type="presOf" srcId="{60D2A6D1-8277-41FB-8338-E467CA0A13B6}" destId="{9424BA43-51B6-49EB-B8FE-0DA296F14C66}" srcOrd="0" destOrd="0" presId="urn:microsoft.com/office/officeart/2005/8/layout/hierarchy3"/>
    <dgm:cxn modelId="{CE675EA4-2611-4F21-9876-4EB2570A8438}" srcId="{3C79399F-FADA-4410-949C-BD9C7230AD2C}" destId="{457A7679-293D-407D-AFFB-1EE943D9D818}" srcOrd="5" destOrd="0" parTransId="{40CB1AAF-9F70-4AA6-8ED2-17BBE48DA2F8}" sibTransId="{4C215160-A91A-49CD-BFC1-D007D3947444}"/>
    <dgm:cxn modelId="{4686EA9C-1E41-4320-9BF1-3F906E0B7AD0}" type="presOf" srcId="{10CA166B-5F32-4DB8-BAC7-07DF8F2A704C}" destId="{1E4AB0B3-45F9-4389-94FA-6CA05D0B64E0}" srcOrd="0" destOrd="0" presId="urn:microsoft.com/office/officeart/2005/8/layout/hierarchy3"/>
    <dgm:cxn modelId="{EA1E375D-176D-4951-ACFC-03534208526E}" type="presOf" srcId="{80E39EEE-9686-4DAD-BE46-5635810212DD}" destId="{83CB919D-81A2-435C-9118-6C148DE134F5}" srcOrd="0" destOrd="0" presId="urn:microsoft.com/office/officeart/2005/8/layout/hierarchy3"/>
    <dgm:cxn modelId="{AB2C6C16-293F-4788-8D58-EDCDD5908CCA}" type="presOf" srcId="{40CB1AAF-9F70-4AA6-8ED2-17BBE48DA2F8}" destId="{0FAA0864-2CE5-4F69-8A16-1B26CC02A059}" srcOrd="0" destOrd="0" presId="urn:microsoft.com/office/officeart/2005/8/layout/hierarchy3"/>
    <dgm:cxn modelId="{88F5BDE5-1C09-4311-9FBC-9B69498A7088}" type="presOf" srcId="{0550D88C-28D3-4CAA-82D5-1B642ED7B423}" destId="{8CE29B94-A727-46E5-8F49-BBF242F1C9A2}" srcOrd="0" destOrd="0" presId="urn:microsoft.com/office/officeart/2005/8/layout/hierarchy3"/>
    <dgm:cxn modelId="{58E23823-F20E-42D0-B208-E3B31673841B}" type="presOf" srcId="{D97E1EC3-06FC-4374-B07E-FAE61039BC96}" destId="{E5C4AFE9-DA88-4EB2-BEA3-2D9E31C06A7F}" srcOrd="0" destOrd="0" presId="urn:microsoft.com/office/officeart/2005/8/layout/hierarchy3"/>
    <dgm:cxn modelId="{8B7E8415-BD15-48E0-A4A5-ABBBCBA9704E}" type="presOf" srcId="{D4ED4CAC-5934-49EF-8CE6-AD18B47BF4CD}" destId="{577F9E46-8691-419F-A3AE-F7B2E42789D3}" srcOrd="0" destOrd="0" presId="urn:microsoft.com/office/officeart/2005/8/layout/hierarchy3"/>
    <dgm:cxn modelId="{2FD74BE7-B418-4143-B813-1EF50EDDD1DE}" srcId="{3C79399F-FADA-4410-949C-BD9C7230AD2C}" destId="{6BE80E59-F60B-4F23-BCBB-057F5CF8D26C}" srcOrd="4" destOrd="0" parTransId="{45B4E1E1-67DA-43C4-AD17-D0BF0245244A}" sibTransId="{E9089D43-0641-4A0C-B5CC-6B839B3F7719}"/>
    <dgm:cxn modelId="{4AA28AE4-EFD4-49B6-B2ED-FEE1CB54E419}" srcId="{3C79399F-FADA-4410-949C-BD9C7230AD2C}" destId="{8AD0CE4A-5933-40E7-8B1A-CD85AF4E0CB0}" srcOrd="3" destOrd="0" parTransId="{80E39EEE-9686-4DAD-BE46-5635810212DD}" sibTransId="{36A22636-AACC-463A-898D-7E8478E12E59}"/>
    <dgm:cxn modelId="{53B74950-9A24-4CCB-96C1-54111D233D96}" type="presOf" srcId="{DD0A26CD-CABE-45CF-91E8-A71FAA19AF1C}" destId="{2B0C6981-9F9B-43FA-90B6-F335137062D8}" srcOrd="0" destOrd="0" presId="urn:microsoft.com/office/officeart/2005/8/layout/hierarchy3"/>
    <dgm:cxn modelId="{C1BE3CEF-A94F-4386-A307-572BAFEAAAF8}" srcId="{3C79399F-FADA-4410-949C-BD9C7230AD2C}" destId="{31CADDF7-445A-4DDA-80D3-D97E282FFAF2}" srcOrd="2" destOrd="0" parTransId="{DD0A26CD-CABE-45CF-91E8-A71FAA19AF1C}" sibTransId="{0915196F-AA6C-412C-A999-32CE2E568905}"/>
    <dgm:cxn modelId="{2084BBBE-F01E-4C65-82CE-23E77488D375}" type="presOf" srcId="{069A3A7C-142B-4FB4-BCD2-DBCAFE76FB1D}" destId="{67D14A85-5D50-4E59-B4A6-50707E268445}" srcOrd="1" destOrd="0" presId="urn:microsoft.com/office/officeart/2005/8/layout/hierarchy3"/>
    <dgm:cxn modelId="{BD76BCB4-00F3-428F-B337-E1CE0C18FD0A}" type="presOf" srcId="{B6A13DA1-CD72-4B3C-AB51-CF4DAEDAA005}" destId="{FE0D0287-CBCD-4590-8AD4-CAF9D75E6C15}" srcOrd="0" destOrd="0" presId="urn:microsoft.com/office/officeart/2005/8/layout/hierarchy3"/>
    <dgm:cxn modelId="{AEFBC763-DD5C-4B9B-9036-EDA16EC84115}" type="presOf" srcId="{3C79399F-FADA-4410-949C-BD9C7230AD2C}" destId="{ED3C8F50-399A-495A-B334-C55A087B1D4F}" srcOrd="0" destOrd="0" presId="urn:microsoft.com/office/officeart/2005/8/layout/hierarchy3"/>
    <dgm:cxn modelId="{92DFA029-CB71-49B5-AAA9-FA7B8F1921B3}" srcId="{3C79399F-FADA-4410-949C-BD9C7230AD2C}" destId="{22B7B453-5814-439E-A433-413251AF6682}" srcOrd="0" destOrd="0" parTransId="{34519BB0-57D5-4210-B630-801FB7A7A455}" sibTransId="{9C78624D-CBCC-4A5B-A1C3-B54B2B3713FD}"/>
    <dgm:cxn modelId="{302CF4B6-1958-435A-B19F-A78914C65EA1}" srcId="{B853460E-5827-4A65-B746-E2CBF16B0F80}" destId="{069A3A7C-142B-4FB4-BCD2-DBCAFE76FB1D}" srcOrd="0" destOrd="0" parTransId="{DEE9DAFC-9549-4300-AD97-7327C5F40AC2}" sibTransId="{C6290F75-5299-450B-88F5-C0998E8A9A88}"/>
    <dgm:cxn modelId="{0458CE23-C1F3-4AD2-977D-418DB2246FE8}" type="presOf" srcId="{069A3A7C-142B-4FB4-BCD2-DBCAFE76FB1D}" destId="{15CC542B-762E-4C97-B7A9-D33C40E474DC}" srcOrd="0" destOrd="0" presId="urn:microsoft.com/office/officeart/2005/8/layout/hierarchy3"/>
    <dgm:cxn modelId="{C010C324-C187-43D2-B7DE-288597FCFCF8}" type="presOf" srcId="{0E9DA82C-AECB-4161-8F93-37CDB61F228D}" destId="{A35FD644-29F2-4365-91B2-0EBA6BAFBCDE}" srcOrd="0" destOrd="0" presId="urn:microsoft.com/office/officeart/2005/8/layout/hierarchy3"/>
    <dgm:cxn modelId="{02FAB8E3-0848-4C7E-90EF-A8B55B261073}" srcId="{069A3A7C-142B-4FB4-BCD2-DBCAFE76FB1D}" destId="{A7EE60C4-EB33-45DC-8D11-BA6E0B9DD4A8}" srcOrd="0" destOrd="0" parTransId="{10CA166B-5F32-4DB8-BAC7-07DF8F2A704C}" sibTransId="{42BBF485-0153-4168-BED9-B152276B5E74}"/>
    <dgm:cxn modelId="{B2264F6C-672A-41A7-9C8E-F71122D29C6D}" type="presOf" srcId="{40A1C422-0B60-495F-ADEB-2A16C158526E}" destId="{EABEED27-ED0A-4C8D-817E-AAFFB8C77A36}" srcOrd="0" destOrd="0" presId="urn:microsoft.com/office/officeart/2005/8/layout/hierarchy3"/>
    <dgm:cxn modelId="{B4544F5D-E301-4786-88F9-C65BBA4B0B8B}" type="presOf" srcId="{457A7679-293D-407D-AFFB-1EE943D9D818}" destId="{551D57E4-F219-463D-80B4-3196F410EEA8}" srcOrd="0" destOrd="0" presId="urn:microsoft.com/office/officeart/2005/8/layout/hierarchy3"/>
    <dgm:cxn modelId="{D1527E36-74AF-4E65-9E03-C4A9143E8BD7}" srcId="{40A1C422-0B60-495F-ADEB-2A16C158526E}" destId="{D4ED4CAC-5934-49EF-8CE6-AD18B47BF4CD}" srcOrd="1" destOrd="0" parTransId="{0E9DA82C-AECB-4161-8F93-37CDB61F228D}" sibTransId="{19A9B2DC-EE27-45D1-B92D-84F14688E0E4}"/>
    <dgm:cxn modelId="{033C80E6-F677-4918-8C9C-414D076215F8}" type="presOf" srcId="{45B4E1E1-67DA-43C4-AD17-D0BF0245244A}" destId="{AF66809D-F081-4AFA-8223-EB8162F389D7}" srcOrd="0" destOrd="0" presId="urn:microsoft.com/office/officeart/2005/8/layout/hierarchy3"/>
    <dgm:cxn modelId="{6D1CE74A-A88A-43F4-A9CF-8DB70ABD05A5}" srcId="{3C79399F-FADA-4410-949C-BD9C7230AD2C}" destId="{4ECBFCEF-415B-4C52-B398-5308006A08A5}" srcOrd="1" destOrd="0" parTransId="{EB95EF7C-4948-4226-B7AE-2D2E19360A73}" sibTransId="{8C7219B5-744A-44DD-98FA-5754647C3E2E}"/>
    <dgm:cxn modelId="{66B610E3-AA29-48E3-9F25-9689ACAC309A}" type="presOf" srcId="{4ECBFCEF-415B-4C52-B398-5308006A08A5}" destId="{C5F97CCB-53B9-486F-A77B-FA70055B455B}" srcOrd="0" destOrd="0" presId="urn:microsoft.com/office/officeart/2005/8/layout/hierarchy3"/>
    <dgm:cxn modelId="{055BA5BB-E496-4EA5-A3A9-EBF4CB93BD2C}" type="presOf" srcId="{31CADDF7-445A-4DDA-80D3-D97E282FFAF2}" destId="{BEBDCC4F-0CE8-4F1E-AA21-6ACEFF373725}" srcOrd="0" destOrd="0" presId="urn:microsoft.com/office/officeart/2005/8/layout/hierarchy3"/>
    <dgm:cxn modelId="{90DE2AF3-2A56-45AD-B87E-3CB648C20FDE}" type="presOf" srcId="{3C79399F-FADA-4410-949C-BD9C7230AD2C}" destId="{A703E0B6-5A3B-4B3E-999A-6D5CED86AD60}" srcOrd="1" destOrd="0" presId="urn:microsoft.com/office/officeart/2005/8/layout/hierarchy3"/>
    <dgm:cxn modelId="{AC3756B1-8FB9-4927-8B52-13B909CCF97D}" type="presOf" srcId="{22B7B453-5814-439E-A433-413251AF6682}" destId="{9AB30D74-93A2-45AD-B9F4-22DE02729ABC}" srcOrd="0" destOrd="0" presId="urn:microsoft.com/office/officeart/2005/8/layout/hierarchy3"/>
    <dgm:cxn modelId="{33E4499A-D74D-491D-AD0C-E67FCE222255}" type="presOf" srcId="{B853460E-5827-4A65-B746-E2CBF16B0F80}" destId="{A4F6519C-2ADF-4FB8-BCDE-B41B0FE46BB6}" srcOrd="0" destOrd="0" presId="urn:microsoft.com/office/officeart/2005/8/layout/hierarchy3"/>
    <dgm:cxn modelId="{79217367-4392-4949-9410-CF88B0C60FCD}" type="presOf" srcId="{8AD0CE4A-5933-40E7-8B1A-CD85AF4E0CB0}" destId="{51E9EE64-811A-4986-8031-24679A1D04B1}" srcOrd="0" destOrd="0" presId="urn:microsoft.com/office/officeart/2005/8/layout/hierarchy3"/>
    <dgm:cxn modelId="{13D71954-0FE7-407B-BB38-DA1EABE0109E}" type="presOf" srcId="{2666DA75-D436-4C56-8E25-50318D4E22D6}" destId="{B1BB60A9-1DEB-4990-8585-6F6785B1C310}" srcOrd="0" destOrd="0" presId="urn:microsoft.com/office/officeart/2005/8/layout/hierarchy3"/>
    <dgm:cxn modelId="{302967C2-C97D-4A99-9F72-C99C214CD769}" srcId="{B853460E-5827-4A65-B746-E2CBF16B0F80}" destId="{3C79399F-FADA-4410-949C-BD9C7230AD2C}" srcOrd="1" destOrd="0" parTransId="{F0526B35-3B59-46F9-A135-9EF210A303D0}" sibTransId="{A79DF375-3BCC-49D1-947E-5C0ACAF8BB48}"/>
    <dgm:cxn modelId="{96DD7421-D413-484F-A2F7-FA2056EC5831}" type="presOf" srcId="{A7EE60C4-EB33-45DC-8D11-BA6E0B9DD4A8}" destId="{B98CD5D3-6643-4387-8728-1C37C07F119E}" srcOrd="0" destOrd="0" presId="urn:microsoft.com/office/officeart/2005/8/layout/hierarchy3"/>
    <dgm:cxn modelId="{9209F2A4-CEC5-4B2E-8EF5-A4F46ADC0016}" type="presOf" srcId="{6BE80E59-F60B-4F23-BCBB-057F5CF8D26C}" destId="{385C1859-F5D2-4000-A2B3-F3CADF9067E9}" srcOrd="0" destOrd="0" presId="urn:microsoft.com/office/officeart/2005/8/layout/hierarchy3"/>
    <dgm:cxn modelId="{567E8221-524F-4E6F-ADAF-3967510C51EF}" srcId="{40A1C422-0B60-495F-ADEB-2A16C158526E}" destId="{B6A13DA1-CD72-4B3C-AB51-CF4DAEDAA005}" srcOrd="2" destOrd="0" parTransId="{60D2A6D1-8277-41FB-8338-E467CA0A13B6}" sibTransId="{BAA8C4DC-FE0A-4608-B1B3-F1E39D3D1934}"/>
    <dgm:cxn modelId="{65976C48-5FE2-484E-B6B4-D935A83E227E}" srcId="{B853460E-5827-4A65-B746-E2CBF16B0F80}" destId="{40A1C422-0B60-495F-ADEB-2A16C158526E}" srcOrd="2" destOrd="0" parTransId="{6676894A-B35A-4090-B724-79A6C9F1ACAA}" sibTransId="{75FD3D8E-CC48-47BB-9584-DB41CB44DE84}"/>
    <dgm:cxn modelId="{B51E2CB7-0B9B-46D1-870A-24FF5E85971C}" type="presOf" srcId="{EB95EF7C-4948-4226-B7AE-2D2E19360A73}" destId="{A222F495-0948-442A-8B59-B84D51F71AD2}" srcOrd="0" destOrd="0" presId="urn:microsoft.com/office/officeart/2005/8/layout/hierarchy3"/>
    <dgm:cxn modelId="{B67D3243-E831-4B24-8291-CE9C8E894965}" type="presParOf" srcId="{A4F6519C-2ADF-4FB8-BCDE-B41B0FE46BB6}" destId="{76509CDE-BB6B-4454-B0C7-5F3821E65DBA}" srcOrd="0" destOrd="0" presId="urn:microsoft.com/office/officeart/2005/8/layout/hierarchy3"/>
    <dgm:cxn modelId="{E4341FCE-D253-41DA-ACBD-A186AE3D4405}" type="presParOf" srcId="{76509CDE-BB6B-4454-B0C7-5F3821E65DBA}" destId="{1C05212B-CF13-4267-80B8-B2C25BCC99B5}" srcOrd="0" destOrd="0" presId="urn:microsoft.com/office/officeart/2005/8/layout/hierarchy3"/>
    <dgm:cxn modelId="{0C99B433-9580-4AD9-AADB-C1A2F56D3DB2}" type="presParOf" srcId="{1C05212B-CF13-4267-80B8-B2C25BCC99B5}" destId="{15CC542B-762E-4C97-B7A9-D33C40E474DC}" srcOrd="0" destOrd="0" presId="urn:microsoft.com/office/officeart/2005/8/layout/hierarchy3"/>
    <dgm:cxn modelId="{89F005BC-1D9F-421E-B52F-8AFF1B7ABEF0}" type="presParOf" srcId="{1C05212B-CF13-4267-80B8-B2C25BCC99B5}" destId="{67D14A85-5D50-4E59-B4A6-50707E268445}" srcOrd="1" destOrd="0" presId="urn:microsoft.com/office/officeart/2005/8/layout/hierarchy3"/>
    <dgm:cxn modelId="{7F5A52E2-6148-453F-B818-79BC0D00EB90}" type="presParOf" srcId="{76509CDE-BB6B-4454-B0C7-5F3821E65DBA}" destId="{C1ABCADC-0EBC-4A42-9493-4920594BA644}" srcOrd="1" destOrd="0" presId="urn:microsoft.com/office/officeart/2005/8/layout/hierarchy3"/>
    <dgm:cxn modelId="{237B59E2-FA9F-4BA4-A84E-C9E455540C2F}" type="presParOf" srcId="{C1ABCADC-0EBC-4A42-9493-4920594BA644}" destId="{1E4AB0B3-45F9-4389-94FA-6CA05D0B64E0}" srcOrd="0" destOrd="0" presId="urn:microsoft.com/office/officeart/2005/8/layout/hierarchy3"/>
    <dgm:cxn modelId="{7E1FFD8B-0AE5-4999-8217-709027335B6A}" type="presParOf" srcId="{C1ABCADC-0EBC-4A42-9493-4920594BA644}" destId="{B98CD5D3-6643-4387-8728-1C37C07F119E}" srcOrd="1" destOrd="0" presId="urn:microsoft.com/office/officeart/2005/8/layout/hierarchy3"/>
    <dgm:cxn modelId="{D4FD6E69-0903-44F6-A253-5AD03EC43B50}" type="presParOf" srcId="{C1ABCADC-0EBC-4A42-9493-4920594BA644}" destId="{A80AA8AB-015C-4F24-8AE9-055E04B57242}" srcOrd="2" destOrd="0" presId="urn:microsoft.com/office/officeart/2005/8/layout/hierarchy3"/>
    <dgm:cxn modelId="{C114FE6F-37F4-4CEB-A8B8-869D535D6392}" type="presParOf" srcId="{C1ABCADC-0EBC-4A42-9493-4920594BA644}" destId="{8CE29B94-A727-46E5-8F49-BBF242F1C9A2}" srcOrd="3" destOrd="0" presId="urn:microsoft.com/office/officeart/2005/8/layout/hierarchy3"/>
    <dgm:cxn modelId="{E3C03604-4FD4-446B-9D29-ED152104A581}" type="presParOf" srcId="{A4F6519C-2ADF-4FB8-BCDE-B41B0FE46BB6}" destId="{D1CD5B25-72D7-4FA6-8AE6-8110265BD8D9}" srcOrd="1" destOrd="0" presId="urn:microsoft.com/office/officeart/2005/8/layout/hierarchy3"/>
    <dgm:cxn modelId="{23917FBA-DBDF-42EF-B890-0564260ECB02}" type="presParOf" srcId="{D1CD5B25-72D7-4FA6-8AE6-8110265BD8D9}" destId="{414EBD54-3547-46CC-A9D2-73A742AE70F6}" srcOrd="0" destOrd="0" presId="urn:microsoft.com/office/officeart/2005/8/layout/hierarchy3"/>
    <dgm:cxn modelId="{AC75C558-5E0B-4936-B6C5-765790065EB2}" type="presParOf" srcId="{414EBD54-3547-46CC-A9D2-73A742AE70F6}" destId="{ED3C8F50-399A-495A-B334-C55A087B1D4F}" srcOrd="0" destOrd="0" presId="urn:microsoft.com/office/officeart/2005/8/layout/hierarchy3"/>
    <dgm:cxn modelId="{5ED4DB94-65C5-4AC7-B0B2-0EEF0C87F035}" type="presParOf" srcId="{414EBD54-3547-46CC-A9D2-73A742AE70F6}" destId="{A703E0B6-5A3B-4B3E-999A-6D5CED86AD60}" srcOrd="1" destOrd="0" presId="urn:microsoft.com/office/officeart/2005/8/layout/hierarchy3"/>
    <dgm:cxn modelId="{10B6A281-3E05-4622-9CB1-6A8E853EBA8E}" type="presParOf" srcId="{D1CD5B25-72D7-4FA6-8AE6-8110265BD8D9}" destId="{ADB3F1B8-1D50-410F-9E06-69E6C2181ECA}" srcOrd="1" destOrd="0" presId="urn:microsoft.com/office/officeart/2005/8/layout/hierarchy3"/>
    <dgm:cxn modelId="{DFA9FB8C-2BCA-4729-AC3D-8040F664516B}" type="presParOf" srcId="{ADB3F1B8-1D50-410F-9E06-69E6C2181ECA}" destId="{C4DC337C-2C59-4650-90AA-96C07AC1618A}" srcOrd="0" destOrd="0" presId="urn:microsoft.com/office/officeart/2005/8/layout/hierarchy3"/>
    <dgm:cxn modelId="{85274C6D-C7CB-496F-A5D1-D74901263B57}" type="presParOf" srcId="{ADB3F1B8-1D50-410F-9E06-69E6C2181ECA}" destId="{9AB30D74-93A2-45AD-B9F4-22DE02729ABC}" srcOrd="1" destOrd="0" presId="urn:microsoft.com/office/officeart/2005/8/layout/hierarchy3"/>
    <dgm:cxn modelId="{A5825E3A-B306-4CE5-B741-B1ABA918F42E}" type="presParOf" srcId="{ADB3F1B8-1D50-410F-9E06-69E6C2181ECA}" destId="{A222F495-0948-442A-8B59-B84D51F71AD2}" srcOrd="2" destOrd="0" presId="urn:microsoft.com/office/officeart/2005/8/layout/hierarchy3"/>
    <dgm:cxn modelId="{56B4B9CE-F6AC-4259-B254-2FD43FB8C17B}" type="presParOf" srcId="{ADB3F1B8-1D50-410F-9E06-69E6C2181ECA}" destId="{C5F97CCB-53B9-486F-A77B-FA70055B455B}" srcOrd="3" destOrd="0" presId="urn:microsoft.com/office/officeart/2005/8/layout/hierarchy3"/>
    <dgm:cxn modelId="{AF4E935A-2171-4E26-BFFF-713B11F1C257}" type="presParOf" srcId="{ADB3F1B8-1D50-410F-9E06-69E6C2181ECA}" destId="{2B0C6981-9F9B-43FA-90B6-F335137062D8}" srcOrd="4" destOrd="0" presId="urn:microsoft.com/office/officeart/2005/8/layout/hierarchy3"/>
    <dgm:cxn modelId="{608DDD8E-DA53-4879-A1DD-CA73FF12AE41}" type="presParOf" srcId="{ADB3F1B8-1D50-410F-9E06-69E6C2181ECA}" destId="{BEBDCC4F-0CE8-4F1E-AA21-6ACEFF373725}" srcOrd="5" destOrd="0" presId="urn:microsoft.com/office/officeart/2005/8/layout/hierarchy3"/>
    <dgm:cxn modelId="{1FC4B5BF-8C35-4EE2-8697-637C1B8B7316}" type="presParOf" srcId="{ADB3F1B8-1D50-410F-9E06-69E6C2181ECA}" destId="{83CB919D-81A2-435C-9118-6C148DE134F5}" srcOrd="6" destOrd="0" presId="urn:microsoft.com/office/officeart/2005/8/layout/hierarchy3"/>
    <dgm:cxn modelId="{32D780EF-0658-4279-A802-351153E5C13B}" type="presParOf" srcId="{ADB3F1B8-1D50-410F-9E06-69E6C2181ECA}" destId="{51E9EE64-811A-4986-8031-24679A1D04B1}" srcOrd="7" destOrd="0" presId="urn:microsoft.com/office/officeart/2005/8/layout/hierarchy3"/>
    <dgm:cxn modelId="{D355CB1F-96AF-46A0-9E22-EB3F1692A75D}" type="presParOf" srcId="{ADB3F1B8-1D50-410F-9E06-69E6C2181ECA}" destId="{AF66809D-F081-4AFA-8223-EB8162F389D7}" srcOrd="8" destOrd="0" presId="urn:microsoft.com/office/officeart/2005/8/layout/hierarchy3"/>
    <dgm:cxn modelId="{2B8D8553-C097-490D-8F41-BE037CCC0AD6}" type="presParOf" srcId="{ADB3F1B8-1D50-410F-9E06-69E6C2181ECA}" destId="{385C1859-F5D2-4000-A2B3-F3CADF9067E9}" srcOrd="9" destOrd="0" presId="urn:microsoft.com/office/officeart/2005/8/layout/hierarchy3"/>
    <dgm:cxn modelId="{622B0EF5-FA03-483C-93FA-6628DF807AA0}" type="presParOf" srcId="{ADB3F1B8-1D50-410F-9E06-69E6C2181ECA}" destId="{0FAA0864-2CE5-4F69-8A16-1B26CC02A059}" srcOrd="10" destOrd="0" presId="urn:microsoft.com/office/officeart/2005/8/layout/hierarchy3"/>
    <dgm:cxn modelId="{BD28C93A-C425-42C1-9139-3FBB4B559487}" type="presParOf" srcId="{ADB3F1B8-1D50-410F-9E06-69E6C2181ECA}" destId="{551D57E4-F219-463D-80B4-3196F410EEA8}" srcOrd="11" destOrd="0" presId="urn:microsoft.com/office/officeart/2005/8/layout/hierarchy3"/>
    <dgm:cxn modelId="{5C9C02AB-3094-4D07-B546-9E69FE38B40E}" type="presParOf" srcId="{A4F6519C-2ADF-4FB8-BCDE-B41B0FE46BB6}" destId="{B05F1F38-11E2-43D2-A099-E642D6517514}" srcOrd="2" destOrd="0" presId="urn:microsoft.com/office/officeart/2005/8/layout/hierarchy3"/>
    <dgm:cxn modelId="{E5239BB9-299C-47D9-9109-0B4F7022B4FD}" type="presParOf" srcId="{B05F1F38-11E2-43D2-A099-E642D6517514}" destId="{DC2EABB8-AA1B-46F3-9288-368B8445C2A3}" srcOrd="0" destOrd="0" presId="urn:microsoft.com/office/officeart/2005/8/layout/hierarchy3"/>
    <dgm:cxn modelId="{160E0327-5F55-4134-A9E1-B64E1DC9C083}" type="presParOf" srcId="{DC2EABB8-AA1B-46F3-9288-368B8445C2A3}" destId="{EABEED27-ED0A-4C8D-817E-AAFFB8C77A36}" srcOrd="0" destOrd="0" presId="urn:microsoft.com/office/officeart/2005/8/layout/hierarchy3"/>
    <dgm:cxn modelId="{503A0F28-4CF2-4151-8937-14C71C7306AA}" type="presParOf" srcId="{DC2EABB8-AA1B-46F3-9288-368B8445C2A3}" destId="{705352A5-A70B-43A8-8FF4-A1AE7630054B}" srcOrd="1" destOrd="0" presId="urn:microsoft.com/office/officeart/2005/8/layout/hierarchy3"/>
    <dgm:cxn modelId="{BED6856D-7957-403A-B5A6-B2F6D13A6AAF}" type="presParOf" srcId="{B05F1F38-11E2-43D2-A099-E642D6517514}" destId="{89874A5A-051A-4155-98D8-BD175530AB69}" srcOrd="1" destOrd="0" presId="urn:microsoft.com/office/officeart/2005/8/layout/hierarchy3"/>
    <dgm:cxn modelId="{F3F3EA11-602A-485D-899A-D1A52610B2F3}" type="presParOf" srcId="{89874A5A-051A-4155-98D8-BD175530AB69}" destId="{B1BB60A9-1DEB-4990-8585-6F6785B1C310}" srcOrd="0" destOrd="0" presId="urn:microsoft.com/office/officeart/2005/8/layout/hierarchy3"/>
    <dgm:cxn modelId="{A90C0032-10DA-421E-8C5C-78C49F2BA6D4}" type="presParOf" srcId="{89874A5A-051A-4155-98D8-BD175530AB69}" destId="{E5C4AFE9-DA88-4EB2-BEA3-2D9E31C06A7F}" srcOrd="1" destOrd="0" presId="urn:microsoft.com/office/officeart/2005/8/layout/hierarchy3"/>
    <dgm:cxn modelId="{55A862C3-9A91-495E-A4FB-46BB1956C6AF}" type="presParOf" srcId="{89874A5A-051A-4155-98D8-BD175530AB69}" destId="{A35FD644-29F2-4365-91B2-0EBA6BAFBCDE}" srcOrd="2" destOrd="0" presId="urn:microsoft.com/office/officeart/2005/8/layout/hierarchy3"/>
    <dgm:cxn modelId="{722315E7-D4AD-4C0E-A168-8C53645CA2B1}" type="presParOf" srcId="{89874A5A-051A-4155-98D8-BD175530AB69}" destId="{577F9E46-8691-419F-A3AE-F7B2E42789D3}" srcOrd="3" destOrd="0" presId="urn:microsoft.com/office/officeart/2005/8/layout/hierarchy3"/>
    <dgm:cxn modelId="{3E836D2D-B52C-46EE-90DE-5D68D7F4CFFE}" type="presParOf" srcId="{89874A5A-051A-4155-98D8-BD175530AB69}" destId="{9424BA43-51B6-49EB-B8FE-0DA296F14C66}" srcOrd="4" destOrd="0" presId="urn:microsoft.com/office/officeart/2005/8/layout/hierarchy3"/>
    <dgm:cxn modelId="{11F36235-8900-4F45-B818-6F51264A099E}" type="presParOf" srcId="{89874A5A-051A-4155-98D8-BD175530AB69}" destId="{FE0D0287-CBCD-4590-8AD4-CAF9D75E6C1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49344-93EA-4792-8B6E-0BC60C7D4F30}">
      <dsp:nvSpPr>
        <dsp:cNvPr id="0" name=""/>
        <dsp:cNvSpPr/>
      </dsp:nvSpPr>
      <dsp:spPr>
        <a:xfrm>
          <a:off x="0" y="47624"/>
          <a:ext cx="8991600" cy="561975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3D99499-4047-4F87-BCE7-38ECCB5A4F56}">
      <dsp:nvSpPr>
        <dsp:cNvPr id="0" name=""/>
        <dsp:cNvSpPr/>
      </dsp:nvSpPr>
      <dsp:spPr>
        <a:xfrm>
          <a:off x="885672" y="4226471"/>
          <a:ext cx="206806" cy="20680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C98B49-F1A4-4569-94DC-0E1FFC1023F5}">
      <dsp:nvSpPr>
        <dsp:cNvPr id="0" name=""/>
        <dsp:cNvSpPr/>
      </dsp:nvSpPr>
      <dsp:spPr>
        <a:xfrm>
          <a:off x="989075" y="4329874"/>
          <a:ext cx="1177899" cy="13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8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Query Optimization</a:t>
          </a:r>
          <a:endParaRPr lang="en-US" sz="1600" kern="1200" dirty="0"/>
        </a:p>
      </dsp:txBody>
      <dsp:txXfrm>
        <a:off x="989075" y="4329874"/>
        <a:ext cx="1177899" cy="1337500"/>
      </dsp:txXfrm>
    </dsp:sp>
    <dsp:sp modelId="{EF742216-06F9-4A37-B83A-975A6D62FE5F}">
      <dsp:nvSpPr>
        <dsp:cNvPr id="0" name=""/>
        <dsp:cNvSpPr/>
      </dsp:nvSpPr>
      <dsp:spPr>
        <a:xfrm>
          <a:off x="2005126" y="3150850"/>
          <a:ext cx="323697" cy="323697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2C7023-541D-4200-BBC5-2391427D6AD3}">
      <dsp:nvSpPr>
        <dsp:cNvPr id="0" name=""/>
        <dsp:cNvSpPr/>
      </dsp:nvSpPr>
      <dsp:spPr>
        <a:xfrm>
          <a:off x="2166975" y="3312699"/>
          <a:ext cx="1492605" cy="235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2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Types of Optimization</a:t>
          </a:r>
          <a:endParaRPr lang="en-US" sz="1600" kern="1200" dirty="0"/>
        </a:p>
      </dsp:txBody>
      <dsp:txXfrm>
        <a:off x="2166975" y="3312699"/>
        <a:ext cx="1492605" cy="2354675"/>
      </dsp:txXfrm>
    </dsp:sp>
    <dsp:sp modelId="{BE43CB8F-DF96-4202-9B0B-092C0F34008E}">
      <dsp:nvSpPr>
        <dsp:cNvPr id="0" name=""/>
        <dsp:cNvSpPr/>
      </dsp:nvSpPr>
      <dsp:spPr>
        <a:xfrm>
          <a:off x="3443782" y="2293277"/>
          <a:ext cx="431596" cy="431596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98B15D-297E-46A7-94CD-D02086DB1B81}">
      <dsp:nvSpPr>
        <dsp:cNvPr id="0" name=""/>
        <dsp:cNvSpPr/>
      </dsp:nvSpPr>
      <dsp:spPr>
        <a:xfrm>
          <a:off x="3659581" y="2509075"/>
          <a:ext cx="1735378" cy="315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9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 and Solutions with practical examples</a:t>
          </a:r>
          <a:endParaRPr lang="en-US" sz="1600" kern="1200" dirty="0"/>
        </a:p>
      </dsp:txBody>
      <dsp:txXfrm>
        <a:off x="3659581" y="2509075"/>
        <a:ext cx="1735378" cy="3158299"/>
      </dsp:txXfrm>
    </dsp:sp>
    <dsp:sp modelId="{AFDB5681-A60A-420B-8A66-510F0CB582CF}">
      <dsp:nvSpPr>
        <dsp:cNvPr id="0" name=""/>
        <dsp:cNvSpPr/>
      </dsp:nvSpPr>
      <dsp:spPr>
        <a:xfrm>
          <a:off x="5116220" y="1623402"/>
          <a:ext cx="557479" cy="557479"/>
        </a:xfrm>
        <a:prstGeom prst="ellipse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FE3AA-6955-4FC8-B483-EAD736F7F63F}">
      <dsp:nvSpPr>
        <dsp:cNvPr id="0" name=""/>
        <dsp:cNvSpPr/>
      </dsp:nvSpPr>
      <dsp:spPr>
        <a:xfrm>
          <a:off x="5394960" y="1902142"/>
          <a:ext cx="1798320" cy="376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39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Understanding The Execution Plan</a:t>
          </a:r>
          <a:endParaRPr lang="en-US" sz="1600" kern="1200" dirty="0"/>
        </a:p>
      </dsp:txBody>
      <dsp:txXfrm>
        <a:off x="5394960" y="1902142"/>
        <a:ext cx="1798320" cy="3765232"/>
      </dsp:txXfrm>
    </dsp:sp>
    <dsp:sp modelId="{09288495-C327-49A5-95A1-E0E13E8453E8}">
      <dsp:nvSpPr>
        <dsp:cNvPr id="0" name=""/>
        <dsp:cNvSpPr/>
      </dsp:nvSpPr>
      <dsp:spPr>
        <a:xfrm>
          <a:off x="6838111" y="1176070"/>
          <a:ext cx="710336" cy="710336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B06231-63F0-4879-AA1E-31832643B5BF}">
      <dsp:nvSpPr>
        <dsp:cNvPr id="0" name=""/>
        <dsp:cNvSpPr/>
      </dsp:nvSpPr>
      <dsp:spPr>
        <a:xfrm>
          <a:off x="7193280" y="1531238"/>
          <a:ext cx="1798320" cy="4136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39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References</a:t>
          </a:r>
          <a:endParaRPr lang="en-US" sz="1600" kern="1200" dirty="0"/>
        </a:p>
      </dsp:txBody>
      <dsp:txXfrm>
        <a:off x="7193280" y="1531238"/>
        <a:ext cx="1798320" cy="4136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C2A38-26C8-4E1C-B2EB-7F24F325F43B}">
      <dsp:nvSpPr>
        <dsp:cNvPr id="0" name=""/>
        <dsp:cNvSpPr/>
      </dsp:nvSpPr>
      <dsp:spPr>
        <a:xfrm>
          <a:off x="0" y="703580"/>
          <a:ext cx="8610600" cy="3444240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B00435-A3CD-4CDC-952B-205D3DFFB08F}">
      <dsp:nvSpPr>
        <dsp:cNvPr id="0" name=""/>
        <dsp:cNvSpPr/>
      </dsp:nvSpPr>
      <dsp:spPr>
        <a:xfrm>
          <a:off x="1033272" y="1306322"/>
          <a:ext cx="2841498" cy="168767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0" rIns="0" bIns="190500" numCol="1" spcCol="1270" anchor="ctr" anchorCtr="0">
          <a:noAutofit/>
          <a:sp3d extrusionH="28000" prstMaterial="matte"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Rule Based</a:t>
          </a:r>
          <a:endParaRPr lang="en-US" sz="5000" kern="1200" dirty="0"/>
        </a:p>
      </dsp:txBody>
      <dsp:txXfrm>
        <a:off x="1033272" y="1306322"/>
        <a:ext cx="2841498" cy="1687677"/>
      </dsp:txXfrm>
    </dsp:sp>
    <dsp:sp modelId="{0FE0D13C-A76B-4DEE-B6A9-C186420ABA25}">
      <dsp:nvSpPr>
        <dsp:cNvPr id="0" name=""/>
        <dsp:cNvSpPr/>
      </dsp:nvSpPr>
      <dsp:spPr>
        <a:xfrm>
          <a:off x="4305300" y="1857400"/>
          <a:ext cx="3358134" cy="168767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0" rIns="0" bIns="190500" numCol="1" spcCol="1270" anchor="ctr" anchorCtr="0">
          <a:noAutofit/>
          <a:sp3d extrusionH="28000" prstMaterial="matte"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Cost Based</a:t>
          </a:r>
          <a:endParaRPr lang="en-US" sz="5000" kern="1200" dirty="0"/>
        </a:p>
      </dsp:txBody>
      <dsp:txXfrm>
        <a:off x="4305300" y="1857400"/>
        <a:ext cx="3358134" cy="1687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1F7E2-1D04-452C-86DC-3547822013DD}">
      <dsp:nvSpPr>
        <dsp:cNvPr id="0" name=""/>
        <dsp:cNvSpPr/>
      </dsp:nvSpPr>
      <dsp:spPr>
        <a:xfrm rot="10800000">
          <a:off x="1383509" y="636"/>
          <a:ext cx="4611243" cy="88812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637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Unique or primary key index</a:t>
          </a:r>
          <a:endParaRPr lang="en-US" sz="2500" kern="1200" dirty="0"/>
        </a:p>
      </dsp:txBody>
      <dsp:txXfrm rot="10800000">
        <a:off x="1605539" y="636"/>
        <a:ext cx="4389213" cy="888122"/>
      </dsp:txXfrm>
    </dsp:sp>
    <dsp:sp modelId="{C6FC2318-C229-4391-AF38-CBAC5631AEFF}">
      <dsp:nvSpPr>
        <dsp:cNvPr id="0" name=""/>
        <dsp:cNvSpPr/>
      </dsp:nvSpPr>
      <dsp:spPr>
        <a:xfrm>
          <a:off x="939447" y="636"/>
          <a:ext cx="888122" cy="888122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4E3F21D-162C-4DBD-8DFB-92AA44B8BE3E}">
      <dsp:nvSpPr>
        <dsp:cNvPr id="0" name=""/>
        <dsp:cNvSpPr/>
      </dsp:nvSpPr>
      <dsp:spPr>
        <a:xfrm rot="10800000">
          <a:off x="1383509" y="1153870"/>
          <a:ext cx="4611243" cy="88812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637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 of =‘s in index</a:t>
          </a:r>
          <a:endParaRPr lang="en-US" sz="2500" kern="1200" dirty="0"/>
        </a:p>
      </dsp:txBody>
      <dsp:txXfrm rot="10800000">
        <a:off x="1605539" y="1153870"/>
        <a:ext cx="4389213" cy="888122"/>
      </dsp:txXfrm>
    </dsp:sp>
    <dsp:sp modelId="{5E24DDC4-5572-453F-92C1-DA79886EECE8}">
      <dsp:nvSpPr>
        <dsp:cNvPr id="0" name=""/>
        <dsp:cNvSpPr/>
      </dsp:nvSpPr>
      <dsp:spPr>
        <a:xfrm>
          <a:off x="939447" y="1153870"/>
          <a:ext cx="888122" cy="888122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D0FCDA-A483-4697-A2EF-D97F50F07F0D}">
      <dsp:nvSpPr>
        <dsp:cNvPr id="0" name=""/>
        <dsp:cNvSpPr/>
      </dsp:nvSpPr>
      <dsp:spPr>
        <a:xfrm rot="10800000">
          <a:off x="1383509" y="2307104"/>
          <a:ext cx="4611243" cy="88812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637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Higher % of columns</a:t>
          </a:r>
          <a:endParaRPr lang="en-US" sz="2500" kern="1200" dirty="0"/>
        </a:p>
      </dsp:txBody>
      <dsp:txXfrm rot="10800000">
        <a:off x="1605539" y="2307104"/>
        <a:ext cx="4389213" cy="888122"/>
      </dsp:txXfrm>
    </dsp:sp>
    <dsp:sp modelId="{CE5E75C1-49AD-4F69-AA60-72D710565DCE}">
      <dsp:nvSpPr>
        <dsp:cNvPr id="0" name=""/>
        <dsp:cNvSpPr/>
      </dsp:nvSpPr>
      <dsp:spPr>
        <a:xfrm>
          <a:off x="939447" y="2307104"/>
          <a:ext cx="888122" cy="888122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65076CD-8635-43E1-A3CD-91206FDCCEB9}">
      <dsp:nvSpPr>
        <dsp:cNvPr id="0" name=""/>
        <dsp:cNvSpPr/>
      </dsp:nvSpPr>
      <dsp:spPr>
        <a:xfrm rot="10800000">
          <a:off x="1383509" y="3460338"/>
          <a:ext cx="4611243" cy="88812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637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One </a:t>
          </a:r>
          <a:r>
            <a:rPr lang="en-US" sz="2500" b="1" kern="1200" dirty="0" smtClean="0">
              <a:solidFill>
                <a:srgbClr val="00B050"/>
              </a:solidFill>
            </a:rPr>
            <a:t>2-col</a:t>
          </a:r>
          <a:r>
            <a:rPr lang="en-US" sz="2500" kern="1200" dirty="0" smtClean="0"/>
            <a:t> index vs. two </a:t>
          </a:r>
          <a:r>
            <a:rPr lang="en-US" sz="2500" b="1" kern="1200" dirty="0" smtClean="0">
              <a:solidFill>
                <a:srgbClr val="00B050"/>
              </a:solidFill>
            </a:rPr>
            <a:t>1-col</a:t>
          </a:r>
          <a:endParaRPr lang="en-US" sz="2500" b="1" kern="1200" dirty="0">
            <a:solidFill>
              <a:srgbClr val="00B050"/>
            </a:solidFill>
          </a:endParaRPr>
        </a:p>
      </dsp:txBody>
      <dsp:txXfrm rot="10800000">
        <a:off x="1605539" y="3460338"/>
        <a:ext cx="4389213" cy="888122"/>
      </dsp:txXfrm>
    </dsp:sp>
    <dsp:sp modelId="{01704099-A935-4538-9F5F-26C9E4B41473}">
      <dsp:nvSpPr>
        <dsp:cNvPr id="0" name=""/>
        <dsp:cNvSpPr/>
      </dsp:nvSpPr>
      <dsp:spPr>
        <a:xfrm>
          <a:off x="939447" y="3460338"/>
          <a:ext cx="888122" cy="888122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73E6095-98B0-4EE2-9147-7652B4D4C64F}">
      <dsp:nvSpPr>
        <dsp:cNvPr id="0" name=""/>
        <dsp:cNvSpPr/>
      </dsp:nvSpPr>
      <dsp:spPr>
        <a:xfrm rot="10800000">
          <a:off x="1383509" y="4613572"/>
          <a:ext cx="4611243" cy="88812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637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Same no of col in index?</a:t>
          </a:r>
        </a:p>
      </dsp:txBody>
      <dsp:txXfrm rot="10800000">
        <a:off x="1605539" y="4613572"/>
        <a:ext cx="4389213" cy="888122"/>
      </dsp:txXfrm>
    </dsp:sp>
    <dsp:sp modelId="{E6EAEBC1-4FA2-467A-AD6C-EE1BB49FC872}">
      <dsp:nvSpPr>
        <dsp:cNvPr id="0" name=""/>
        <dsp:cNvSpPr/>
      </dsp:nvSpPr>
      <dsp:spPr>
        <a:xfrm>
          <a:off x="939447" y="4613572"/>
          <a:ext cx="888122" cy="888122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808A1-E856-4BBA-A501-CFD45BA1EBC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8FE7B-EC96-48FB-BDB2-30C7E9025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driving table is read once and for each row in the driving table, the inner table is processed once.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8FE7B-EC96-48FB-BDB2-30C7E90250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index on same no of columns  and not all columns are match then rightmost table index is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8FE7B-EC96-48FB-BDB2-30C7E90250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 &amp; DBMS_STATS functions collect statistics about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tables, clusters, and indexes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store those statistics in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dictionary. 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8FE7B-EC96-48FB-BDB2-30C7E90250A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COMPUTE: ALL ROWS(Small table), ESTIMATE:</a:t>
            </a:r>
            <a:r>
              <a:rPr lang="en-US" baseline="0" dirty="0" smtClean="0"/>
              <a:t> SAMPLE ROWS(Large)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DBMS_STATS.GATHER_SCHEMA_STATS and GATHER_TABLE_STATS analyze only tables by default, not their indexes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8FE7B-EC96-48FB-BDB2-30C7E90250A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should be considered for differentiating</a:t>
            </a:r>
            <a:r>
              <a:rPr lang="en-US" baseline="0" dirty="0" smtClean="0"/>
              <a:t> the good and bad execution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CD6F-153B-460F-8F08-E98C82A5F62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r>
              <a:rPr lang="en-US" baseline="0" dirty="0" smtClean="0"/>
              <a:t> uses histograms for the good cardinality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CD6F-153B-460F-8F08-E98C82A5F6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 Unique Scan : Only one row will be returned by unique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 Range Scan : =,&lt;,&gt;,LIKE (NON UNIQUE INDEX)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Order BY clause</a:t>
            </a:r>
            <a:r>
              <a:rPr lang="en-US" baseline="0" dirty="0" smtClean="0"/>
              <a:t> has all the columns present in the index and order same as index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CD6F-153B-460F-8F08-E98C82A5F6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9EE-E7F1-4B08-915F-2A3322A1406C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B0A3-4BC4-40F5-AF2D-906A5D2CBED0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F917-FB8F-443E-A582-7051AF593DC7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4F10-E912-4161-8416-A4A76136A7C6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3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14C-69D8-45B8-862A-19482A0516CC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00-A7DD-4F37-BD33-780D50BB9A4F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092A-B1AA-4056-8E1E-FBE6F5EE3186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A22-3E33-47C9-BD7B-33E3A8F42E62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281B-8643-4D95-830E-D2A352FB5665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88B8-1C7E-45F4-A980-A54D614020AC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E68B-AF50-4873-ABAD-6D3762701C49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5520-000F-4119-88AF-659503452673}" type="datetime1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D72C-E839-41D5-B43E-A5D51ADD8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iplav\Desktop\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61" y="4853064"/>
            <a:ext cx="2176339" cy="198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65968" y="533400"/>
            <a:ext cx="621029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Query Optimization </a:t>
            </a:r>
            <a:r>
              <a:rPr lang="en-US" sz="48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interpret query </a:t>
            </a:r>
          </a:p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execution plan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7396" y="3276600"/>
            <a:ext cx="31005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rlin Sans FB Demi" pitchFamily="34" charset="0"/>
              </a:rPr>
              <a:t>Amol Barewar</a:t>
            </a:r>
          </a:p>
          <a:p>
            <a:pPr algn="ctr"/>
            <a:r>
              <a:rPr lang="en-US" sz="1600" b="1" dirty="0" err="1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rlin Sans FB Demi" pitchFamily="34" charset="0"/>
              </a:rPr>
              <a:t>Email:barewaramol@gmail.com</a:t>
            </a:r>
            <a:endParaRPr lang="en-US" sz="1600" b="1" cap="none" spc="0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70037"/>
            <a:ext cx="4572000" cy="4754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1600" dirty="0"/>
              <a:t>SELECT COUNT</a:t>
            </a:r>
            <a:r>
              <a:rPr lang="en-US" sz="1600" dirty="0" smtClean="0"/>
              <a:t>(*) FROM </a:t>
            </a:r>
            <a:r>
              <a:rPr lang="en-US" sz="1600" dirty="0"/>
              <a:t>acct a, trans b</a:t>
            </a:r>
          </a:p>
          <a:p>
            <a:pPr marL="0" indent="0">
              <a:buNone/>
            </a:pPr>
            <a:r>
              <a:rPr lang="en-US" sz="1600" dirty="0"/>
              <a:t>WHERE b.cost_center = 'MASS'</a:t>
            </a:r>
          </a:p>
          <a:p>
            <a:pPr marL="0" indent="0">
              <a:buNone/>
            </a:pPr>
            <a:r>
              <a:rPr lang="en-US" sz="1600" dirty="0"/>
              <a:t>AND a.acct_name = 'MGA'</a:t>
            </a:r>
          </a:p>
          <a:p>
            <a:pPr marL="0" indent="0">
              <a:buNone/>
            </a:pPr>
            <a:r>
              <a:rPr lang="en-US" sz="1600" dirty="0"/>
              <a:t>AND a.acct_name = b.acct_name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Response = 19.722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seconds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SELECT COUNT</a:t>
            </a:r>
            <a:r>
              <a:rPr lang="en-US" sz="1600" dirty="0" smtClean="0"/>
              <a:t>(*) FROM </a:t>
            </a:r>
            <a:r>
              <a:rPr lang="en-US" sz="1600" b="1" dirty="0">
                <a:solidFill>
                  <a:schemeClr val="accent2"/>
                </a:solidFill>
              </a:rPr>
              <a:t>trans b, acct a</a:t>
            </a:r>
          </a:p>
          <a:p>
            <a:pPr marL="0" indent="0">
              <a:buNone/>
            </a:pPr>
            <a:r>
              <a:rPr lang="en-US" sz="1600" dirty="0"/>
              <a:t>WHERE b.cost_center= 'MASS'</a:t>
            </a:r>
          </a:p>
          <a:p>
            <a:pPr marL="0" indent="0">
              <a:buNone/>
            </a:pPr>
            <a:r>
              <a:rPr lang="en-US" sz="1600" dirty="0"/>
              <a:t>AND a.acct_name = 'MGA'</a:t>
            </a:r>
          </a:p>
          <a:p>
            <a:pPr marL="0" indent="0">
              <a:buNone/>
            </a:pPr>
            <a:r>
              <a:rPr lang="en-US" sz="1600" dirty="0"/>
              <a:t>AND a.acct_name = b.acct_name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Response = 1.904 seconds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1: Incorrect Driving Table 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Left Arrow 1"/>
          <p:cNvSpPr/>
          <p:nvPr/>
        </p:nvSpPr>
        <p:spPr>
          <a:xfrm>
            <a:off x="4953000" y="4420095"/>
            <a:ext cx="914400" cy="3810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6294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SELECT COUNT(*)</a:t>
            </a:r>
          </a:p>
          <a:p>
            <a:pPr marL="0" indent="0">
              <a:buNone/>
            </a:pPr>
            <a:r>
              <a:rPr lang="en-US" sz="1800" dirty="0"/>
              <a:t>FROM trans</a:t>
            </a:r>
          </a:p>
          <a:p>
            <a:pPr marL="0" indent="0">
              <a:buNone/>
            </a:pPr>
            <a:r>
              <a:rPr lang="en-US" sz="1800" dirty="0"/>
              <a:t>WHERE cost_center = 'MASS'</a:t>
            </a:r>
          </a:p>
          <a:p>
            <a:pPr marL="0" indent="0">
              <a:buNone/>
            </a:pPr>
            <a:r>
              <a:rPr lang="en-US" sz="1800" dirty="0"/>
              <a:t>AND bmark_id = 9;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Response Time = 4.255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seconds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SELECT COUNT(*)</a:t>
            </a:r>
          </a:p>
          <a:p>
            <a:pPr marL="0" indent="0">
              <a:buNone/>
            </a:pPr>
            <a:r>
              <a:rPr lang="en-US" sz="1800" dirty="0"/>
              <a:t>FROM trans</a:t>
            </a:r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b="1" dirty="0">
                <a:solidFill>
                  <a:srgbClr val="FF0000"/>
                </a:solidFill>
              </a:rPr>
              <a:t>bmark_id = 9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AND cost_center = 'MASS';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Response Time = 1.044 seconds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</a:t>
            </a:r>
            <a:r>
              <a:rPr lang="en-US" sz="2000" b="1" dirty="0" smtClean="0">
                <a:solidFill>
                  <a:srgbClr val="92D050"/>
                </a:solidFill>
              </a:rPr>
              <a:t>2: </a:t>
            </a:r>
            <a:r>
              <a:rPr lang="en-US" sz="2000" b="1" dirty="0">
                <a:solidFill>
                  <a:srgbClr val="92D050"/>
                </a:solidFill>
              </a:rPr>
              <a:t>Incorrect Driving Index 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010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fod_flag, </a:t>
            </a:r>
            <a:r>
              <a:rPr lang="en-US" sz="2400" dirty="0" err="1" smtClean="0"/>
              <a:t>account_no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FROM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account_master</a:t>
            </a:r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(account_code like 'I%')</a:t>
            </a:r>
          </a:p>
          <a:p>
            <a:pPr marL="0" indent="0">
              <a:buNone/>
            </a:pPr>
            <a:r>
              <a:rPr lang="en-US" sz="2400" dirty="0"/>
              <a:t>ORDER BY account_no;</a:t>
            </a:r>
            <a:endParaRPr lang="en-US" sz="24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dirty="0"/>
              <a:t>Index_1 UNIQUE (ACCOUNT_NO) </a:t>
            </a:r>
          </a:p>
          <a:p>
            <a:pPr marL="0" indent="0">
              <a:buNone/>
            </a:pPr>
            <a:r>
              <a:rPr lang="en-US" sz="1600" dirty="0"/>
              <a:t>Index_2 (ACCOUNT_CODE)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Index (ACCOUNT_CODE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ACCOUNT_NO)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</a:t>
            </a:r>
            <a:r>
              <a:rPr lang="en-US" sz="2000" b="1" dirty="0" smtClean="0">
                <a:solidFill>
                  <a:srgbClr val="92D050"/>
                </a:solidFill>
              </a:rPr>
              <a:t>3: </a:t>
            </a:r>
            <a:r>
              <a:rPr lang="en-US" sz="2000" b="1" dirty="0">
                <a:solidFill>
                  <a:srgbClr val="92D050"/>
                </a:solidFill>
              </a:rPr>
              <a:t>Using the ORDER BY </a:t>
            </a:r>
            <a:r>
              <a:rPr lang="en-US" sz="2000" b="1" dirty="0" smtClean="0">
                <a:solidFill>
                  <a:srgbClr val="92D050"/>
                </a:solidFill>
              </a:rPr>
              <a:t>Index and </a:t>
            </a:r>
            <a:r>
              <a:rPr lang="en-US" sz="2000" b="1" dirty="0">
                <a:solidFill>
                  <a:srgbClr val="92D050"/>
                </a:solidFill>
              </a:rPr>
              <a:t>not the WHERE Index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5029200"/>
            <a:ext cx="4114800" cy="609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43494" y="6400800"/>
            <a:ext cx="237506" cy="30826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6601381"/>
              </p:ext>
            </p:extLst>
          </p:nvPr>
        </p:nvGraphicFramePr>
        <p:xfrm>
          <a:off x="-2362200" y="1371600"/>
          <a:ext cx="7772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267200" y="1992086"/>
            <a:ext cx="4038600" cy="18941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1665514"/>
            <a:ext cx="2667000" cy="4680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ANALYZE &amp; </a:t>
            </a:r>
            <a:r>
              <a:rPr lang="en-US" sz="1600" dirty="0" smtClean="0"/>
              <a:t>DBMS_STATS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4513942"/>
            <a:ext cx="4038600" cy="19630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4191000"/>
            <a:ext cx="2667000" cy="4753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BASED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14448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 statistics about tables, clusters and indexes, and  store those statistics in the data dictionary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953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table not analyzed CBO apply Rule Based Logic to select best path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ANALYZE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7" y="1326759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ANALYZE COMPUTE </a:t>
            </a:r>
            <a:r>
              <a:rPr lang="en-US" dirty="0" smtClean="0"/>
              <a:t> &amp; </a:t>
            </a:r>
            <a:r>
              <a:rPr lang="en-US" dirty="0"/>
              <a:t>ANALYZE ESTIMATE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Table and it’s index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Index dropped..?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DBMS_STATS.GATHER_SCHEMA_STATS &amp; GATHER_TABLE_STATS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CASCADE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=&gt;TRUE </a:t>
            </a:r>
          </a:p>
        </p:txBody>
      </p:sp>
      <p:pic>
        <p:nvPicPr>
          <p:cNvPr id="4" name="Picture 2" descr="C:\Users\Diplav\Desktop\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16" y="488117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ANALYZE Examples 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4478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620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1.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ANALYZE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TABLE EMP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ESTIMATE</a:t>
            </a:r>
            <a:r>
              <a:rPr lang="en-US" sz="2800" dirty="0">
                <a:latin typeface="+mj-lt"/>
              </a:rPr>
              <a:t> STATISTICS SAMPLE 5 PERCENT FOR ALL INDEXED COLUMNS; 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2.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ANALYZE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INDEX</a:t>
            </a:r>
            <a:r>
              <a:rPr lang="en-US" sz="2800" dirty="0">
                <a:latin typeface="+mj-lt"/>
              </a:rPr>
              <a:t> EMP_NDX1 </a:t>
            </a:r>
            <a:r>
              <a:rPr lang="en-US" sz="2800" b="1" dirty="0">
                <a:latin typeface="+mj-lt"/>
              </a:rPr>
              <a:t>ESTIMATE</a:t>
            </a:r>
            <a:r>
              <a:rPr lang="en-US" sz="2800" dirty="0">
                <a:latin typeface="+mj-lt"/>
              </a:rPr>
              <a:t> STATISTICS SAMPLE 5 PERCENT FOR ALL INDEXED COLUMNS; 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3.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ANALYZE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TABLE EMP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COMPUTE</a:t>
            </a:r>
            <a:r>
              <a:rPr lang="en-US" sz="2800" dirty="0">
                <a:latin typeface="+mj-lt"/>
              </a:rPr>
              <a:t> STATISTICS FOR ALL INDEXED COLUMNS; 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4.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ANALYZE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TABLE EMP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DELETE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STATISTICS; </a:t>
            </a:r>
            <a:endParaRPr lang="en-US" sz="2800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43494" y="6400800"/>
            <a:ext cx="237506" cy="30826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 Steps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4851313"/>
              </p:ext>
            </p:extLst>
          </p:nvPr>
        </p:nvGraphicFramePr>
        <p:xfrm>
          <a:off x="152400" y="1397000"/>
          <a:ext cx="86868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Cost-Based Optimizer Problems and Solutions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2257425"/>
            <a:ext cx="677703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09800"/>
            <a:ext cx="7162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SELECT acct_no, customer, product, trans_date, amt</a:t>
            </a:r>
          </a:p>
          <a:p>
            <a:pPr marL="0" indent="0">
              <a:buNone/>
            </a:pPr>
            <a:r>
              <a:rPr lang="en-US" sz="2400" dirty="0"/>
              <a:t>FROM trans</a:t>
            </a:r>
          </a:p>
          <a:p>
            <a:pPr marL="0" indent="0">
              <a:buNone/>
            </a:pPr>
            <a:r>
              <a:rPr lang="en-US" sz="2400" dirty="0"/>
              <a:t>WHERE status='O';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Response time = 16.308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seconds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&gt; </a:t>
            </a:r>
            <a:r>
              <a:rPr lang="en-US" sz="2400" b="1" dirty="0" smtClean="0">
                <a:solidFill>
                  <a:srgbClr val="FF0000"/>
                </a:solidFill>
              </a:rPr>
              <a:t>ANALYZE</a:t>
            </a:r>
            <a:r>
              <a:rPr lang="en-US" sz="2400" b="1" dirty="0" smtClean="0"/>
              <a:t> </a:t>
            </a:r>
            <a:r>
              <a:rPr lang="en-US" sz="2400" b="1" dirty="0"/>
              <a:t>TABLE </a:t>
            </a:r>
            <a:r>
              <a:rPr lang="en-US" sz="2400" b="1" dirty="0">
                <a:solidFill>
                  <a:srgbClr val="FF0000"/>
                </a:solidFill>
              </a:rPr>
              <a:t>TRANS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COMPUTE</a:t>
            </a:r>
            <a:r>
              <a:rPr lang="en-US" sz="2400" b="1" dirty="0"/>
              <a:t> </a:t>
            </a:r>
            <a:r>
              <a:rPr lang="en-US" sz="2400" b="1" dirty="0" smtClean="0"/>
              <a:t>STATISTICS FOR </a:t>
            </a:r>
            <a:r>
              <a:rPr lang="en-US" sz="2400" b="1" dirty="0"/>
              <a:t>ALL INDEXED </a:t>
            </a:r>
            <a:r>
              <a:rPr lang="en-US" sz="2400" b="1" dirty="0" smtClean="0"/>
              <a:t>COLUMNS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Response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time reduces to 0.259 seconds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1: The Skewness Problem 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8086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2390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cost-based optimizer requires accurate information, including accurate data volumes, to have any chance of creating efficient execution </a:t>
            </a:r>
            <a:r>
              <a:rPr lang="en-US" sz="2400" dirty="0" smtClean="0"/>
              <a:t>plans otherwise performance will degrade a large scale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Example: </a:t>
            </a:r>
          </a:p>
          <a:p>
            <a:pPr marL="0" indent="0">
              <a:buNone/>
            </a:pPr>
            <a:r>
              <a:rPr lang="en-US" sz="2400" dirty="0" smtClean="0"/>
              <a:t>Before analyze the cardinality is 1000(10000/10) on 10000 rows</a:t>
            </a:r>
          </a:p>
          <a:p>
            <a:pPr marL="0" indent="0">
              <a:buNone/>
            </a:pPr>
            <a:r>
              <a:rPr lang="en-US" sz="2400" dirty="0" smtClean="0"/>
              <a:t>And now we insert the 10000 new rows with distinct values so what will be the new cardinality?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2: Analyzing with Wrong Data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966177"/>
              </p:ext>
            </p:extLst>
          </p:nvPr>
        </p:nvGraphicFramePr>
        <p:xfrm>
          <a:off x="0" y="1295400"/>
          <a:ext cx="8991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8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8086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6934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where business_unit = :5</a:t>
            </a:r>
          </a:p>
          <a:p>
            <a:pPr marL="0" indent="0">
              <a:buNone/>
            </a:pPr>
            <a:r>
              <a:rPr lang="en-US" sz="2000" dirty="0"/>
              <a:t>and ledger = :6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fiscal_year</a:t>
            </a:r>
            <a:r>
              <a:rPr lang="en-US" sz="2000" dirty="0"/>
              <a:t> = :7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accounting_period</a:t>
            </a:r>
            <a:r>
              <a:rPr lang="en-US" sz="2000" dirty="0"/>
              <a:t> = :8</a:t>
            </a:r>
          </a:p>
          <a:p>
            <a:pPr marL="0" indent="0">
              <a:buNone/>
            </a:pPr>
            <a:r>
              <a:rPr lang="en-US" sz="2000" dirty="0"/>
              <a:t>and affiliate = :9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statistics_code</a:t>
            </a:r>
            <a:r>
              <a:rPr lang="en-US" sz="2000" dirty="0"/>
              <a:t> = :10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project_id</a:t>
            </a:r>
            <a:r>
              <a:rPr lang="en-US" sz="2000" dirty="0"/>
              <a:t> = :11</a:t>
            </a:r>
          </a:p>
          <a:p>
            <a:pPr marL="0" indent="0">
              <a:buNone/>
            </a:pPr>
            <a:r>
              <a:rPr lang="en-US" sz="2000" dirty="0"/>
              <a:t>and account = :12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currency_cd</a:t>
            </a:r>
            <a:r>
              <a:rPr lang="en-US" sz="2000" dirty="0"/>
              <a:t> = :13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deptid</a:t>
            </a:r>
            <a:r>
              <a:rPr lang="en-US" sz="2000" dirty="0"/>
              <a:t> = :14</a:t>
            </a:r>
          </a:p>
          <a:p>
            <a:pPr marL="0" indent="0">
              <a:buNone/>
            </a:pPr>
            <a:r>
              <a:rPr lang="en-US" sz="2000" dirty="0"/>
              <a:t>and product = :15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4: Choosing an Inferior Index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8086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6934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where business_unit = :5</a:t>
            </a:r>
          </a:p>
          <a:p>
            <a:pPr marL="0" indent="0">
              <a:buNone/>
            </a:pPr>
            <a:r>
              <a:rPr lang="en-US" sz="2000" dirty="0"/>
              <a:t>and ledger = :6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fiscal_year</a:t>
            </a:r>
            <a:r>
              <a:rPr lang="en-US" sz="2000" dirty="0"/>
              <a:t> = :7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accounting_period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between 1 and 12</a:t>
            </a:r>
          </a:p>
          <a:p>
            <a:pPr marL="0" indent="0">
              <a:buNone/>
            </a:pPr>
            <a:r>
              <a:rPr lang="en-US" sz="2000" dirty="0"/>
              <a:t>and affiliate = :9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statistics_code</a:t>
            </a:r>
            <a:r>
              <a:rPr lang="en-US" sz="2000" dirty="0"/>
              <a:t> = :10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project_id</a:t>
            </a:r>
            <a:r>
              <a:rPr lang="en-US" sz="2000" dirty="0"/>
              <a:t> = :11</a:t>
            </a:r>
          </a:p>
          <a:p>
            <a:pPr marL="0" indent="0">
              <a:buNone/>
            </a:pPr>
            <a:r>
              <a:rPr lang="en-US" sz="2000" dirty="0"/>
              <a:t>and account = :12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currency_cd</a:t>
            </a:r>
            <a:r>
              <a:rPr lang="en-US" sz="2000" dirty="0"/>
              <a:t> = :13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deptid</a:t>
            </a:r>
            <a:r>
              <a:rPr lang="en-US" sz="2000" dirty="0"/>
              <a:t> = :14</a:t>
            </a:r>
          </a:p>
          <a:p>
            <a:pPr marL="0" indent="0">
              <a:buNone/>
            </a:pPr>
            <a:r>
              <a:rPr lang="en-US" sz="2000" dirty="0"/>
              <a:t>and product = :15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4: Choosing an Inferior Index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8086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6934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business_unit</a:t>
            </a:r>
          </a:p>
          <a:p>
            <a:pPr marL="0" indent="0">
              <a:buNone/>
            </a:pPr>
            <a:r>
              <a:rPr lang="en-US" sz="2000" dirty="0"/>
              <a:t>ledger</a:t>
            </a:r>
          </a:p>
          <a:p>
            <a:pPr marL="0" indent="0">
              <a:buNone/>
            </a:pPr>
            <a:r>
              <a:rPr lang="en-US" sz="2000" dirty="0" err="1"/>
              <a:t>fiscal_year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affiliate</a:t>
            </a:r>
          </a:p>
          <a:p>
            <a:pPr marL="0" indent="0">
              <a:buNone/>
            </a:pPr>
            <a:r>
              <a:rPr lang="en-US" sz="2000" dirty="0" err="1"/>
              <a:t>statistics_code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project_id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account</a:t>
            </a:r>
          </a:p>
          <a:p>
            <a:pPr marL="0" indent="0">
              <a:buNone/>
            </a:pPr>
            <a:r>
              <a:rPr lang="en-US" sz="2000" dirty="0" err="1"/>
              <a:t>currency_cd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deptid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Product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2"/>
                </a:solidFill>
              </a:rPr>
              <a:t>accounting_period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Problem 4: Choosing an Inferior Index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295400"/>
            <a:ext cx="7467600" cy="426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Understanding Execution Plan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2993244"/>
              </p:ext>
            </p:extLst>
          </p:nvPr>
        </p:nvGraphicFramePr>
        <p:xfrm>
          <a:off x="914400" y="3581400"/>
          <a:ext cx="746760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447800" y="1219200"/>
            <a:ext cx="5257800" cy="2133600"/>
            <a:chOff x="1447800" y="838200"/>
            <a:chExt cx="5257800" cy="2133600"/>
          </a:xfrm>
        </p:grpSpPr>
        <p:sp>
          <p:nvSpPr>
            <p:cNvPr id="6" name="Rounded Rectangle 5"/>
            <p:cNvSpPr/>
            <p:nvPr/>
          </p:nvSpPr>
          <p:spPr>
            <a:xfrm>
              <a:off x="1447800" y="838200"/>
              <a:ext cx="5257800" cy="21336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1066800"/>
              <a:ext cx="4800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SELECT 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prod_category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AVG(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amount_sold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</a:p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FROM  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o_sales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s, 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o_products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p</a:t>
              </a:r>
            </a:p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WHERE  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p.prod_id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= 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s.prod_id</a:t>
              </a:r>
              <a:endPara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GROUP BY </a:t>
              </a:r>
              <a:r>
                <a:rPr 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prod_category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;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data fetched for query…?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0519257"/>
              </p:ext>
            </p:extLst>
          </p:nvPr>
        </p:nvGraphicFramePr>
        <p:xfrm>
          <a:off x="4210050" y="3479800"/>
          <a:ext cx="4953000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Diplav\Desktop\exe_pl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6325"/>
            <a:ext cx="77724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0" y="2971800"/>
            <a:ext cx="32004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00" y="2514600"/>
            <a:ext cx="32004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43200" y="2133600"/>
            <a:ext cx="3200400" cy="19526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19400" y="1862137"/>
            <a:ext cx="3352800" cy="27146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9100" y="762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         Interpreting </a:t>
            </a:r>
            <a:r>
              <a:rPr lang="en-US" sz="4000" dirty="0"/>
              <a:t>Execution plan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43494" y="6400800"/>
            <a:ext cx="237506" cy="30826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2963980"/>
              </p:ext>
            </p:extLst>
          </p:nvPr>
        </p:nvGraphicFramePr>
        <p:xfrm>
          <a:off x="228600" y="1219200"/>
          <a:ext cx="8534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19100" y="762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         </a:t>
            </a:r>
            <a:r>
              <a:rPr lang="en-US" sz="3600" dirty="0"/>
              <a:t>Understanding the Execution Plans</a:t>
            </a:r>
          </a:p>
        </p:txBody>
      </p:sp>
    </p:spTree>
    <p:extLst>
      <p:ext uri="{BB962C8B-B14F-4D97-AF65-F5344CB8AC3E}">
        <p14:creationId xmlns:p14="http://schemas.microsoft.com/office/powerpoint/2010/main" val="21339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219200"/>
            <a:ext cx="8077200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2192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Estimate no of rows coming out of the operation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Complex formula used for this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Incorrect Cardinality</a:t>
            </a:r>
          </a:p>
          <a:p>
            <a:endParaRPr lang="en-US" dirty="0"/>
          </a:p>
        </p:txBody>
      </p:sp>
      <p:pic>
        <p:nvPicPr>
          <p:cNvPr id="2050" name="Picture 2" descr="C:\Users\Diplav\Desktop\cardin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3530"/>
            <a:ext cx="7772400" cy="38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438900" y="5753100"/>
            <a:ext cx="3048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48400" y="2743200"/>
            <a:ext cx="21336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38900" y="289560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Rows: 18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val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9100" y="762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                          </a:t>
            </a:r>
            <a:r>
              <a:rPr lang="en-US" sz="3600" dirty="0"/>
              <a:t>Cardinality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143494" y="6400800"/>
            <a:ext cx="237506" cy="30826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8497840"/>
              </p:ext>
            </p:extLst>
          </p:nvPr>
        </p:nvGraphicFramePr>
        <p:xfrm>
          <a:off x="-457200" y="1219200"/>
          <a:ext cx="9144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19100" y="762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                    Access </a:t>
            </a:r>
            <a:r>
              <a:rPr lang="en-US" sz="4000" dirty="0"/>
              <a:t>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61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8086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 Hints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15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Hints can be placed in SQL to force optimizer to follow our desired retrieval path rather then calculated by the optimizer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 smtClean="0">
                <a:solidFill>
                  <a:srgbClr val="002060"/>
                </a:solidFill>
              </a:rPr>
              <a:t>/* +RULE */ </a:t>
            </a:r>
          </a:p>
          <a:p>
            <a:pPr marL="0" indent="0">
              <a:buNone/>
            </a:pPr>
            <a:r>
              <a:rPr lang="en-US" sz="2000" dirty="0" smtClean="0"/>
              <a:t>From emp , dept</a:t>
            </a:r>
          </a:p>
          <a:p>
            <a:pPr marL="0" indent="0">
              <a:buNone/>
            </a:pPr>
            <a:r>
              <a:rPr lang="en-US" sz="2000" dirty="0" smtClean="0"/>
              <a:t>Where…..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Select statement instructs the optimizer to use the rule based optimizer rather than the cost based optimizer.</a:t>
            </a:r>
          </a:p>
          <a:p>
            <a:pPr marL="0" indent="0">
              <a:buNone/>
            </a:pPr>
            <a:r>
              <a:rPr lang="en-US" sz="2000" dirty="0" smtClean="0"/>
              <a:t>Delete /*+RULE*/ . . . . . . . . </a:t>
            </a:r>
          </a:p>
          <a:p>
            <a:pPr marL="0" indent="0">
              <a:buNone/>
            </a:pPr>
            <a:r>
              <a:rPr lang="en-US" sz="2000" dirty="0" smtClean="0"/>
              <a:t>Update /*+RULE*/ . . . . . . . 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1860069"/>
              </p:ext>
            </p:extLst>
          </p:nvPr>
        </p:nvGraphicFramePr>
        <p:xfrm>
          <a:off x="304800" y="1600200"/>
          <a:ext cx="86106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Types Of Optimizations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8086" y="1371600"/>
            <a:ext cx="8229600" cy="518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1. Data Warehousing using Oracle</a:t>
            </a:r>
          </a:p>
          <a:p>
            <a:pPr marL="457200" lvl="1" indent="0">
              <a:buNone/>
            </a:pPr>
            <a:r>
              <a:rPr lang="en-US" sz="2400" dirty="0" smtClean="0"/>
              <a:t>       Dr. </a:t>
            </a:r>
            <a:r>
              <a:rPr lang="en-US" sz="2400" dirty="0" err="1" smtClean="0"/>
              <a:t>P.S.Deshpande</a:t>
            </a:r>
            <a:r>
              <a:rPr lang="en-US" sz="2400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2. The </a:t>
            </a:r>
            <a:r>
              <a:rPr lang="en-US" dirty="0"/>
              <a:t>oracle optimizer explain the explain plan</a:t>
            </a:r>
          </a:p>
          <a:p>
            <a:pPr marL="457200" lvl="1" indent="0">
              <a:buNone/>
            </a:pPr>
            <a:r>
              <a:rPr lang="en-US" sz="2400" dirty="0" smtClean="0"/>
              <a:t>       Oracle.com</a:t>
            </a:r>
          </a:p>
          <a:p>
            <a:pPr marL="457200" lvl="1" indent="0">
              <a:buNone/>
            </a:pPr>
            <a:r>
              <a:rPr lang="en-US" sz="2400" dirty="0" smtClean="0"/>
              <a:t>3. Oracle SQL Tuning Pocket Reference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Mark </a:t>
            </a:r>
            <a:r>
              <a:rPr lang="en-US" sz="2400" dirty="0" err="1" smtClean="0"/>
              <a:t>Gurry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51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4876800"/>
            <a:ext cx="65021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You…….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8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RBO uses predefined set of precedence rules(golden rules) to figure out the optimal path </a:t>
            </a:r>
          </a:p>
          <a:p>
            <a:r>
              <a:rPr lang="en-US" dirty="0" smtClean="0"/>
              <a:t>These rules used  to choose one index over another index and when full table scan</a:t>
            </a:r>
          </a:p>
          <a:p>
            <a:r>
              <a:rPr lang="en-US" dirty="0" smtClean="0"/>
              <a:t>Oracle 9i  has 20 “golden rules” for  optimal execution path 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ALTER SESSION SET OPTIMIZER_MODE = RULE/CHOOSE;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143494" y="6400800"/>
            <a:ext cx="237506" cy="30826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086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43494" y="6400800"/>
            <a:ext cx="237506" cy="30826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8435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44042"/>
              </p:ext>
            </p:extLst>
          </p:nvPr>
        </p:nvGraphicFramePr>
        <p:xfrm>
          <a:off x="457200" y="1769071"/>
          <a:ext cx="3581400" cy="157479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93800"/>
                <a:gridCol w="1193800"/>
                <a:gridCol w="1193800"/>
              </a:tblGrid>
              <a:tr h="524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EAddr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7059"/>
              </p:ext>
            </p:extLst>
          </p:nvPr>
        </p:nvGraphicFramePr>
        <p:xfrm>
          <a:off x="4800600" y="1743670"/>
          <a:ext cx="3581400" cy="157479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93800"/>
                <a:gridCol w="1193800"/>
                <a:gridCol w="1193800"/>
              </a:tblGrid>
              <a:tr h="524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Emp_dept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Emp_sal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09800" y="4791670"/>
            <a:ext cx="4966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Driving Table…..?</a:t>
            </a:r>
            <a:endParaRPr lang="en-US" sz="5400" b="1" cap="none" spc="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9879" y="3267670"/>
            <a:ext cx="2163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Employee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8835" y="3572470"/>
            <a:ext cx="25460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Department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Join in SQL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762000" y="1219200"/>
            <a:ext cx="9906000" cy="5822391"/>
            <a:chOff x="-762000" y="838200"/>
            <a:chExt cx="9906000" cy="5893495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704477782"/>
                </p:ext>
              </p:extLst>
            </p:nvPr>
          </p:nvGraphicFramePr>
          <p:xfrm>
            <a:off x="-762000" y="838200"/>
            <a:ext cx="6934200" cy="55695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Notched Right Arrow 6"/>
            <p:cNvSpPr/>
            <p:nvPr/>
          </p:nvSpPr>
          <p:spPr>
            <a:xfrm>
              <a:off x="4876800" y="2078183"/>
              <a:ext cx="1371600" cy="762000"/>
            </a:xfrm>
            <a:prstGeom prst="notch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248400" y="1069592"/>
              <a:ext cx="2895600" cy="2532591"/>
              <a:chOff x="6248400" y="1069592"/>
              <a:chExt cx="2895600" cy="2532591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248400" y="1069592"/>
                <a:ext cx="2895600" cy="25325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62700" y="1223853"/>
                <a:ext cx="2667000" cy="233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Index1(A1,B,C); Table 1</a:t>
                </a:r>
              </a:p>
              <a:p>
                <a:r>
                  <a:rPr lang="en-US" dirty="0" smtClean="0"/>
                  <a:t>Index2(A2,F,G); Table 2</a:t>
                </a:r>
              </a:p>
              <a:p>
                <a:endParaRPr lang="en-US" dirty="0"/>
              </a:p>
              <a:p>
                <a:r>
                  <a:rPr lang="en-US" dirty="0" smtClean="0"/>
                  <a:t>Select  *</a:t>
                </a:r>
              </a:p>
              <a:p>
                <a:r>
                  <a:rPr lang="en-US" dirty="0" smtClean="0"/>
                  <a:t>From  Table1,Table2</a:t>
                </a:r>
              </a:p>
              <a:p>
                <a:r>
                  <a:rPr lang="en-US" dirty="0" smtClean="0"/>
                  <a:t>Where  A1=1 and B=2 </a:t>
                </a:r>
                <a:r>
                  <a:rPr lang="en-US" sz="1600" dirty="0" smtClean="0"/>
                  <a:t>and </a:t>
                </a:r>
                <a:endParaRPr lang="en-US" dirty="0" smtClean="0"/>
              </a:p>
              <a:p>
                <a:r>
                  <a:rPr lang="en-US" sz="1600" dirty="0"/>
                  <a:t>G</a:t>
                </a:r>
                <a:r>
                  <a:rPr lang="en-US" dirty="0" smtClean="0"/>
                  <a:t>=2 </a:t>
                </a:r>
                <a:r>
                  <a:rPr lang="en-US" sz="1600" dirty="0" smtClean="0"/>
                  <a:t>and </a:t>
                </a:r>
                <a:r>
                  <a:rPr lang="en-US" dirty="0" smtClean="0"/>
                  <a:t>F </a:t>
                </a:r>
                <a:r>
                  <a:rPr lang="en-US" sz="1600" dirty="0" smtClean="0"/>
                  <a:t>like ’%something</a:t>
                </a:r>
                <a:r>
                  <a:rPr lang="en-US" sz="1600" dirty="0"/>
                  <a:t>’ </a:t>
                </a:r>
                <a:r>
                  <a:rPr lang="en-US" sz="1600" dirty="0" smtClean="0"/>
                  <a:t> </a:t>
                </a:r>
                <a:r>
                  <a:rPr lang="en-US" dirty="0" smtClean="0"/>
                  <a:t>and A1=A2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248400" y="3733800"/>
              <a:ext cx="2895600" cy="2997895"/>
              <a:chOff x="6248400" y="1316183"/>
              <a:chExt cx="2895600" cy="299789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316183"/>
                <a:ext cx="2895600" cy="2286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62700" y="1697183"/>
                <a:ext cx="2667000" cy="261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Two 1-Col Index:  Table 1</a:t>
                </a:r>
              </a:p>
              <a:p>
                <a:r>
                  <a:rPr lang="en-US" dirty="0" smtClean="0"/>
                  <a:t>Index1(A)</a:t>
                </a:r>
              </a:p>
              <a:p>
                <a:r>
                  <a:rPr lang="en-US" dirty="0" smtClean="0"/>
                  <a:t>Index2(B);</a:t>
                </a:r>
              </a:p>
              <a:p>
                <a:endParaRPr lang="en-US" dirty="0"/>
              </a:p>
              <a:p>
                <a:r>
                  <a:rPr lang="en-US" dirty="0" smtClean="0"/>
                  <a:t>One 2-Col Index:  Table 2</a:t>
                </a:r>
              </a:p>
              <a:p>
                <a:r>
                  <a:rPr lang="en-US" dirty="0" smtClean="0"/>
                  <a:t>Index3(E,F);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p:grpSp>
        <p:sp>
          <p:nvSpPr>
            <p:cNvPr id="11" name="Notched Right Arrow 10"/>
            <p:cNvSpPr/>
            <p:nvPr/>
          </p:nvSpPr>
          <p:spPr>
            <a:xfrm>
              <a:off x="5029200" y="4419600"/>
              <a:ext cx="1371600" cy="762000"/>
            </a:xfrm>
            <a:prstGeom prst="notch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81000" y="207818"/>
            <a:ext cx="8153400" cy="782782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Solutions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153400" cy="9144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 Based Optimization</a:t>
            </a:r>
            <a:endParaRPr lang="en-US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010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5240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Rule-Based Optimizer Problems and Solutions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72C-E839-41D5-B43E-A5D51ADD86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1174</Words>
  <Application>Microsoft Office PowerPoint</Application>
  <PresentationFormat>On-screen Show (4:3)</PresentationFormat>
  <Paragraphs>301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Diplav Dongre</dc:creator>
  <cp:lastModifiedBy>sniper</cp:lastModifiedBy>
  <cp:revision>56</cp:revision>
  <dcterms:created xsi:type="dcterms:W3CDTF">2013-04-01T19:16:52Z</dcterms:created>
  <dcterms:modified xsi:type="dcterms:W3CDTF">2014-01-30T15:22:39Z</dcterms:modified>
</cp:coreProperties>
</file>