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AC09-2305-A74F-801B-CC6FAFE845BC}" type="datetimeFigureOut">
              <a:rPr lang="en-US" smtClean="0"/>
              <a:t>7/13/12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728-35D4-F14E-BB4A-C38A784587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63"/>
            <a:ext cx="9144000" cy="6410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Shan You Counselling Centre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2012-07-13T02:14:48Z</dcterms:created>
  <dcterms:modified xsi:type="dcterms:W3CDTF">2012-07-13T02:30:44Z</dcterms:modified>
</cp:coreProperties>
</file>