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0A5937-B33D-487A-BA08-3B87FA59E94F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F4F0B8-2DA2-452D-A0EC-CC41246A3DE6}" type="doc">
      <dgm:prSet loTypeId="urn:microsoft.com/office/officeart/2008/layout/HorizontalMultiLevelHierarchy" loCatId="hierarchy" qsTypeId="urn:microsoft.com/office/officeart/2005/8/quickstyle/3d9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046EACB-DFDB-4DCD-AE62-FDBDBA2D39E9}">
      <dgm:prSet phldrT="[Text]"/>
      <dgm:spPr/>
      <dgm:t>
        <a:bodyPr/>
        <a:lstStyle/>
        <a:p>
          <a:r>
            <a:rPr lang="en-US" dirty="0" smtClean="0"/>
            <a:t>Presto</a:t>
          </a:r>
          <a:endParaRPr lang="en-US" dirty="0"/>
        </a:p>
      </dgm:t>
    </dgm:pt>
    <dgm:pt modelId="{17042A82-0DA4-41D3-BB0A-D64CE7A74695}" type="parTrans" cxnId="{E24DC98E-6BEE-4721-8D90-B9F625DD748C}">
      <dgm:prSet/>
      <dgm:spPr/>
      <dgm:t>
        <a:bodyPr/>
        <a:lstStyle/>
        <a:p>
          <a:endParaRPr lang="en-US"/>
        </a:p>
      </dgm:t>
    </dgm:pt>
    <dgm:pt modelId="{A6107DAB-8087-4102-915B-9903112D226D}" type="sibTrans" cxnId="{E24DC98E-6BEE-4721-8D90-B9F625DD748C}">
      <dgm:prSet/>
      <dgm:spPr/>
      <dgm:t>
        <a:bodyPr/>
        <a:lstStyle/>
        <a:p>
          <a:endParaRPr lang="en-US"/>
        </a:p>
      </dgm:t>
    </dgm:pt>
    <dgm:pt modelId="{0B568DE1-0BFB-4798-9343-B8ED211BEF80}">
      <dgm:prSet phldrT="[Text]"/>
      <dgm:spPr/>
      <dgm:t>
        <a:bodyPr/>
        <a:lstStyle/>
        <a:p>
          <a:r>
            <a:rPr lang="en-US" dirty="0" smtClean="0"/>
            <a:t>HIVE</a:t>
          </a:r>
          <a:endParaRPr lang="en-US" dirty="0"/>
        </a:p>
      </dgm:t>
    </dgm:pt>
    <dgm:pt modelId="{C83E7A89-3A77-44C9-B65E-CF0D4A78E6E9}" type="parTrans" cxnId="{2CE2337A-EF27-43F6-AFA6-26623E165244}">
      <dgm:prSet/>
      <dgm:spPr/>
      <dgm:t>
        <a:bodyPr/>
        <a:lstStyle/>
        <a:p>
          <a:endParaRPr lang="en-US" dirty="0"/>
        </a:p>
      </dgm:t>
    </dgm:pt>
    <dgm:pt modelId="{33A672A5-D256-4A10-89F1-A9CA3518F092}" type="sibTrans" cxnId="{2CE2337A-EF27-43F6-AFA6-26623E165244}">
      <dgm:prSet/>
      <dgm:spPr/>
      <dgm:t>
        <a:bodyPr/>
        <a:lstStyle/>
        <a:p>
          <a:endParaRPr lang="en-US"/>
        </a:p>
      </dgm:t>
    </dgm:pt>
    <dgm:pt modelId="{A098F999-0AEF-4B06-A196-E9176C126424}">
      <dgm:prSet phldrT="[Text]"/>
      <dgm:spPr/>
      <dgm:t>
        <a:bodyPr/>
        <a:lstStyle/>
        <a:p>
          <a:r>
            <a:rPr lang="en-US" dirty="0" smtClean="0"/>
            <a:t>HBASE</a:t>
          </a:r>
          <a:endParaRPr lang="en-US" dirty="0"/>
        </a:p>
      </dgm:t>
    </dgm:pt>
    <dgm:pt modelId="{5FE96A2C-C144-4ED5-B09A-A86D4CE7C96E}" type="parTrans" cxnId="{B6A9A469-0DB3-442E-9018-57B57D8017A8}">
      <dgm:prSet/>
      <dgm:spPr/>
      <dgm:t>
        <a:bodyPr/>
        <a:lstStyle/>
        <a:p>
          <a:endParaRPr lang="en-US" dirty="0"/>
        </a:p>
      </dgm:t>
    </dgm:pt>
    <dgm:pt modelId="{D8DD12C7-D8D8-4B5D-9689-58499361EE72}" type="sibTrans" cxnId="{B6A9A469-0DB3-442E-9018-57B57D8017A8}">
      <dgm:prSet/>
      <dgm:spPr/>
      <dgm:t>
        <a:bodyPr/>
        <a:lstStyle/>
        <a:p>
          <a:endParaRPr lang="en-US"/>
        </a:p>
      </dgm:t>
    </dgm:pt>
    <dgm:pt modelId="{0789A8EF-09F8-43CB-AB2A-BB1FFB507FC5}">
      <dgm:prSet phldrT="[Text]"/>
      <dgm:spPr/>
      <dgm:t>
        <a:bodyPr/>
        <a:lstStyle/>
        <a:p>
          <a:r>
            <a:rPr lang="en-US" dirty="0" smtClean="0"/>
            <a:t>Relational databases</a:t>
          </a:r>
          <a:endParaRPr lang="en-US" dirty="0"/>
        </a:p>
      </dgm:t>
    </dgm:pt>
    <dgm:pt modelId="{4D1030BC-494B-40D5-A7FD-10C72D05B876}" type="parTrans" cxnId="{C8B84410-82BC-47DD-A03C-F68CD51D71A8}">
      <dgm:prSet/>
      <dgm:spPr/>
      <dgm:t>
        <a:bodyPr/>
        <a:lstStyle/>
        <a:p>
          <a:endParaRPr lang="en-US" dirty="0"/>
        </a:p>
      </dgm:t>
    </dgm:pt>
    <dgm:pt modelId="{F7743CAA-6B50-41EA-B15B-BF6EF8FAD96D}" type="sibTrans" cxnId="{C8B84410-82BC-47DD-A03C-F68CD51D71A8}">
      <dgm:prSet/>
      <dgm:spPr/>
      <dgm:t>
        <a:bodyPr/>
        <a:lstStyle/>
        <a:p>
          <a:endParaRPr lang="en-US"/>
        </a:p>
      </dgm:t>
    </dgm:pt>
    <dgm:pt modelId="{C08523A6-6882-4CB7-8D4D-74F47916859B}">
      <dgm:prSet phldrT="[Text]"/>
      <dgm:spPr/>
      <dgm:t>
        <a:bodyPr/>
        <a:lstStyle/>
        <a:p>
          <a:r>
            <a:rPr lang="en-US" dirty="0" smtClean="0"/>
            <a:t>Proprietary data stores </a:t>
          </a:r>
          <a:endParaRPr lang="en-US" dirty="0"/>
        </a:p>
      </dgm:t>
    </dgm:pt>
    <dgm:pt modelId="{FDD51CFD-535A-4B21-B1BF-C8C091B36E18}" type="parTrans" cxnId="{48CC7FE8-E505-43BC-B318-2A81E119690D}">
      <dgm:prSet/>
      <dgm:spPr/>
      <dgm:t>
        <a:bodyPr/>
        <a:lstStyle/>
        <a:p>
          <a:endParaRPr lang="en-US" dirty="0"/>
        </a:p>
      </dgm:t>
    </dgm:pt>
    <dgm:pt modelId="{9580B824-4639-4636-B2B4-799A56D41700}" type="sibTrans" cxnId="{48CC7FE8-E505-43BC-B318-2A81E119690D}">
      <dgm:prSet/>
      <dgm:spPr/>
      <dgm:t>
        <a:bodyPr/>
        <a:lstStyle/>
        <a:p>
          <a:endParaRPr lang="en-US"/>
        </a:p>
      </dgm:t>
    </dgm:pt>
    <dgm:pt modelId="{F790A07D-43E9-49BF-B0E6-0EC37EA55F01}" type="pres">
      <dgm:prSet presAssocID="{3DF4F0B8-2DA2-452D-A0EC-CC41246A3DE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11B835-ACC1-4C40-A79D-5FD5568D9AEC}" type="pres">
      <dgm:prSet presAssocID="{5046EACB-DFDB-4DCD-AE62-FDBDBA2D39E9}" presName="root1" presStyleCnt="0"/>
      <dgm:spPr/>
      <dgm:t>
        <a:bodyPr/>
        <a:lstStyle/>
        <a:p>
          <a:endParaRPr lang="en-US"/>
        </a:p>
      </dgm:t>
    </dgm:pt>
    <dgm:pt modelId="{44D1D429-348B-49A1-934D-5AC88D7D2900}" type="pres">
      <dgm:prSet presAssocID="{5046EACB-DFDB-4DCD-AE62-FDBDBA2D39E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113179-92AE-41FE-8655-1A82D9B54C98}" type="pres">
      <dgm:prSet presAssocID="{5046EACB-DFDB-4DCD-AE62-FDBDBA2D39E9}" presName="level2hierChild" presStyleCnt="0"/>
      <dgm:spPr/>
      <dgm:t>
        <a:bodyPr/>
        <a:lstStyle/>
        <a:p>
          <a:endParaRPr lang="en-US"/>
        </a:p>
      </dgm:t>
    </dgm:pt>
    <dgm:pt modelId="{61ED2B43-C045-46D5-9D18-A2814A2C77BE}" type="pres">
      <dgm:prSet presAssocID="{C83E7A89-3A77-44C9-B65E-CF0D4A78E6E9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D14D1131-1DE0-4EE5-BE38-209FE48F2A9C}" type="pres">
      <dgm:prSet presAssocID="{C83E7A89-3A77-44C9-B65E-CF0D4A78E6E9}" presName="connTx" presStyleLbl="parChTrans1D2" presStyleIdx="0" presStyleCnt="4"/>
      <dgm:spPr/>
      <dgm:t>
        <a:bodyPr/>
        <a:lstStyle/>
        <a:p>
          <a:endParaRPr lang="en-US"/>
        </a:p>
      </dgm:t>
    </dgm:pt>
    <dgm:pt modelId="{A9C3F302-8657-43FC-981A-0F589166EB10}" type="pres">
      <dgm:prSet presAssocID="{0B568DE1-0BFB-4798-9343-B8ED211BEF80}" presName="root2" presStyleCnt="0"/>
      <dgm:spPr/>
      <dgm:t>
        <a:bodyPr/>
        <a:lstStyle/>
        <a:p>
          <a:endParaRPr lang="en-US"/>
        </a:p>
      </dgm:t>
    </dgm:pt>
    <dgm:pt modelId="{2496ABCE-6715-4759-A431-1961DD84768D}" type="pres">
      <dgm:prSet presAssocID="{0B568DE1-0BFB-4798-9343-B8ED211BEF80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8D4E3-3B94-463F-93AA-F95B1BD40A5E}" type="pres">
      <dgm:prSet presAssocID="{0B568DE1-0BFB-4798-9343-B8ED211BEF80}" presName="level3hierChild" presStyleCnt="0"/>
      <dgm:spPr/>
      <dgm:t>
        <a:bodyPr/>
        <a:lstStyle/>
        <a:p>
          <a:endParaRPr lang="en-US"/>
        </a:p>
      </dgm:t>
    </dgm:pt>
    <dgm:pt modelId="{B5DE1C45-5753-4333-860D-8A42560C571C}" type="pres">
      <dgm:prSet presAssocID="{5FE96A2C-C144-4ED5-B09A-A86D4CE7C96E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79814D4E-320C-4CBA-9C25-DBA62958FC34}" type="pres">
      <dgm:prSet presAssocID="{5FE96A2C-C144-4ED5-B09A-A86D4CE7C96E}" presName="connTx" presStyleLbl="parChTrans1D2" presStyleIdx="1" presStyleCnt="4"/>
      <dgm:spPr/>
      <dgm:t>
        <a:bodyPr/>
        <a:lstStyle/>
        <a:p>
          <a:endParaRPr lang="en-US"/>
        </a:p>
      </dgm:t>
    </dgm:pt>
    <dgm:pt modelId="{C305B9C9-E957-47C2-AEBA-B689E3D7E266}" type="pres">
      <dgm:prSet presAssocID="{A098F999-0AEF-4B06-A196-E9176C126424}" presName="root2" presStyleCnt="0"/>
      <dgm:spPr/>
      <dgm:t>
        <a:bodyPr/>
        <a:lstStyle/>
        <a:p>
          <a:endParaRPr lang="en-US"/>
        </a:p>
      </dgm:t>
    </dgm:pt>
    <dgm:pt modelId="{854374D7-DC15-4CD2-BC5A-18A513BCA7ED}" type="pres">
      <dgm:prSet presAssocID="{A098F999-0AEF-4B06-A196-E9176C126424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1D02A8-3328-460D-8BD5-E416E8F4A14E}" type="pres">
      <dgm:prSet presAssocID="{A098F999-0AEF-4B06-A196-E9176C126424}" presName="level3hierChild" presStyleCnt="0"/>
      <dgm:spPr/>
      <dgm:t>
        <a:bodyPr/>
        <a:lstStyle/>
        <a:p>
          <a:endParaRPr lang="en-US"/>
        </a:p>
      </dgm:t>
    </dgm:pt>
    <dgm:pt modelId="{B97CBFAD-BF4F-4F54-9440-B344A0DF2859}" type="pres">
      <dgm:prSet presAssocID="{4D1030BC-494B-40D5-A7FD-10C72D05B876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3EB9A373-C721-484E-A134-76B2AB8CC83B}" type="pres">
      <dgm:prSet presAssocID="{4D1030BC-494B-40D5-A7FD-10C72D05B876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3E5B229-C042-4E08-82B4-D13AFF3F98B2}" type="pres">
      <dgm:prSet presAssocID="{0789A8EF-09F8-43CB-AB2A-BB1FFB507FC5}" presName="root2" presStyleCnt="0"/>
      <dgm:spPr/>
      <dgm:t>
        <a:bodyPr/>
        <a:lstStyle/>
        <a:p>
          <a:endParaRPr lang="en-US"/>
        </a:p>
      </dgm:t>
    </dgm:pt>
    <dgm:pt modelId="{49825C3B-C479-4A2C-80C5-0A587DC98E12}" type="pres">
      <dgm:prSet presAssocID="{0789A8EF-09F8-43CB-AB2A-BB1FFB507FC5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F5C541-D60C-4A6C-978C-99ADEC93C793}" type="pres">
      <dgm:prSet presAssocID="{0789A8EF-09F8-43CB-AB2A-BB1FFB507FC5}" presName="level3hierChild" presStyleCnt="0"/>
      <dgm:spPr/>
      <dgm:t>
        <a:bodyPr/>
        <a:lstStyle/>
        <a:p>
          <a:endParaRPr lang="en-US"/>
        </a:p>
      </dgm:t>
    </dgm:pt>
    <dgm:pt modelId="{0AAF7A56-D890-4175-A1B5-D304A6D392DC}" type="pres">
      <dgm:prSet presAssocID="{FDD51CFD-535A-4B21-B1BF-C8C091B36E1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B0A79DDA-098E-415B-9F6A-EE9FF98D8EE4}" type="pres">
      <dgm:prSet presAssocID="{FDD51CFD-535A-4B21-B1BF-C8C091B36E1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C5A6E9C9-1FDE-4843-AB83-B7656C000474}" type="pres">
      <dgm:prSet presAssocID="{C08523A6-6882-4CB7-8D4D-74F47916859B}" presName="root2" presStyleCnt="0"/>
      <dgm:spPr/>
      <dgm:t>
        <a:bodyPr/>
        <a:lstStyle/>
        <a:p>
          <a:endParaRPr lang="en-US"/>
        </a:p>
      </dgm:t>
    </dgm:pt>
    <dgm:pt modelId="{043298B2-D5A4-4558-A20D-175A689665E8}" type="pres">
      <dgm:prSet presAssocID="{C08523A6-6882-4CB7-8D4D-74F47916859B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AEF6C5-3324-4970-BEEC-A74EB129D621}" type="pres">
      <dgm:prSet presAssocID="{C08523A6-6882-4CB7-8D4D-74F47916859B}" presName="level3hierChild" presStyleCnt="0"/>
      <dgm:spPr/>
      <dgm:t>
        <a:bodyPr/>
        <a:lstStyle/>
        <a:p>
          <a:endParaRPr lang="en-US"/>
        </a:p>
      </dgm:t>
    </dgm:pt>
  </dgm:ptLst>
  <dgm:cxnLst>
    <dgm:cxn modelId="{2CE2337A-EF27-43F6-AFA6-26623E165244}" srcId="{5046EACB-DFDB-4DCD-AE62-FDBDBA2D39E9}" destId="{0B568DE1-0BFB-4798-9343-B8ED211BEF80}" srcOrd="0" destOrd="0" parTransId="{C83E7A89-3A77-44C9-B65E-CF0D4A78E6E9}" sibTransId="{33A672A5-D256-4A10-89F1-A9CA3518F092}"/>
    <dgm:cxn modelId="{60B74C02-CC5E-4242-84E1-6A33AB776FAE}" type="presOf" srcId="{3DF4F0B8-2DA2-452D-A0EC-CC41246A3DE6}" destId="{F790A07D-43E9-49BF-B0E6-0EC37EA55F01}" srcOrd="0" destOrd="0" presId="urn:microsoft.com/office/officeart/2008/layout/HorizontalMultiLevelHierarchy"/>
    <dgm:cxn modelId="{9E0DB477-AE7F-4723-9998-D3ECBBA8962F}" type="presOf" srcId="{5046EACB-DFDB-4DCD-AE62-FDBDBA2D39E9}" destId="{44D1D429-348B-49A1-934D-5AC88D7D2900}" srcOrd="0" destOrd="0" presId="urn:microsoft.com/office/officeart/2008/layout/HorizontalMultiLevelHierarchy"/>
    <dgm:cxn modelId="{DEB6BB02-D29D-42D0-A57F-9A64709E6E6B}" type="presOf" srcId="{C83E7A89-3A77-44C9-B65E-CF0D4A78E6E9}" destId="{D14D1131-1DE0-4EE5-BE38-209FE48F2A9C}" srcOrd="1" destOrd="0" presId="urn:microsoft.com/office/officeart/2008/layout/HorizontalMultiLevelHierarchy"/>
    <dgm:cxn modelId="{7A8E3CA9-93A6-4B4F-91BE-389BC062193C}" type="presOf" srcId="{5FE96A2C-C144-4ED5-B09A-A86D4CE7C96E}" destId="{B5DE1C45-5753-4333-860D-8A42560C571C}" srcOrd="0" destOrd="0" presId="urn:microsoft.com/office/officeart/2008/layout/HorizontalMultiLevelHierarchy"/>
    <dgm:cxn modelId="{36C2DF49-6CF7-40DF-BC74-632EABEACF72}" type="presOf" srcId="{0B568DE1-0BFB-4798-9343-B8ED211BEF80}" destId="{2496ABCE-6715-4759-A431-1961DD84768D}" srcOrd="0" destOrd="0" presId="urn:microsoft.com/office/officeart/2008/layout/HorizontalMultiLevelHierarchy"/>
    <dgm:cxn modelId="{A10BDFEF-83DF-4552-B3C9-1E932E71D8C8}" type="presOf" srcId="{0789A8EF-09F8-43CB-AB2A-BB1FFB507FC5}" destId="{49825C3B-C479-4A2C-80C5-0A587DC98E12}" srcOrd="0" destOrd="0" presId="urn:microsoft.com/office/officeart/2008/layout/HorizontalMultiLevelHierarchy"/>
    <dgm:cxn modelId="{54CCB2F5-D2C3-4D13-9BEA-6C4B22F0EA32}" type="presOf" srcId="{4D1030BC-494B-40D5-A7FD-10C72D05B876}" destId="{3EB9A373-C721-484E-A134-76B2AB8CC83B}" srcOrd="1" destOrd="0" presId="urn:microsoft.com/office/officeart/2008/layout/HorizontalMultiLevelHierarchy"/>
    <dgm:cxn modelId="{C8B84410-82BC-47DD-A03C-F68CD51D71A8}" srcId="{5046EACB-DFDB-4DCD-AE62-FDBDBA2D39E9}" destId="{0789A8EF-09F8-43CB-AB2A-BB1FFB507FC5}" srcOrd="2" destOrd="0" parTransId="{4D1030BC-494B-40D5-A7FD-10C72D05B876}" sibTransId="{F7743CAA-6B50-41EA-B15B-BF6EF8FAD96D}"/>
    <dgm:cxn modelId="{52757A7D-A8CF-4E6A-BCC1-5FCD5087AB19}" type="presOf" srcId="{4D1030BC-494B-40D5-A7FD-10C72D05B876}" destId="{B97CBFAD-BF4F-4F54-9440-B344A0DF2859}" srcOrd="0" destOrd="0" presId="urn:microsoft.com/office/officeart/2008/layout/HorizontalMultiLevelHierarchy"/>
    <dgm:cxn modelId="{E24DC98E-6BEE-4721-8D90-B9F625DD748C}" srcId="{3DF4F0B8-2DA2-452D-A0EC-CC41246A3DE6}" destId="{5046EACB-DFDB-4DCD-AE62-FDBDBA2D39E9}" srcOrd="0" destOrd="0" parTransId="{17042A82-0DA4-41D3-BB0A-D64CE7A74695}" sibTransId="{A6107DAB-8087-4102-915B-9903112D226D}"/>
    <dgm:cxn modelId="{48CC7FE8-E505-43BC-B318-2A81E119690D}" srcId="{5046EACB-DFDB-4DCD-AE62-FDBDBA2D39E9}" destId="{C08523A6-6882-4CB7-8D4D-74F47916859B}" srcOrd="3" destOrd="0" parTransId="{FDD51CFD-535A-4B21-B1BF-C8C091B36E18}" sibTransId="{9580B824-4639-4636-B2B4-799A56D41700}"/>
    <dgm:cxn modelId="{B6A9A469-0DB3-442E-9018-57B57D8017A8}" srcId="{5046EACB-DFDB-4DCD-AE62-FDBDBA2D39E9}" destId="{A098F999-0AEF-4B06-A196-E9176C126424}" srcOrd="1" destOrd="0" parTransId="{5FE96A2C-C144-4ED5-B09A-A86D4CE7C96E}" sibTransId="{D8DD12C7-D8D8-4B5D-9689-58499361EE72}"/>
    <dgm:cxn modelId="{A3D908F8-E36A-4004-AC09-A74DD5251DED}" type="presOf" srcId="{C83E7A89-3A77-44C9-B65E-CF0D4A78E6E9}" destId="{61ED2B43-C045-46D5-9D18-A2814A2C77BE}" srcOrd="0" destOrd="0" presId="urn:microsoft.com/office/officeart/2008/layout/HorizontalMultiLevelHierarchy"/>
    <dgm:cxn modelId="{3472D4D9-516D-4585-95C0-BFF74F7E1F31}" type="presOf" srcId="{A098F999-0AEF-4B06-A196-E9176C126424}" destId="{854374D7-DC15-4CD2-BC5A-18A513BCA7ED}" srcOrd="0" destOrd="0" presId="urn:microsoft.com/office/officeart/2008/layout/HorizontalMultiLevelHierarchy"/>
    <dgm:cxn modelId="{B64AA930-6BB9-424C-B2B3-3FD7F149433C}" type="presOf" srcId="{C08523A6-6882-4CB7-8D4D-74F47916859B}" destId="{043298B2-D5A4-4558-A20D-175A689665E8}" srcOrd="0" destOrd="0" presId="urn:microsoft.com/office/officeart/2008/layout/HorizontalMultiLevelHierarchy"/>
    <dgm:cxn modelId="{A4A6388F-5008-4260-9719-ADC733A3D39F}" type="presOf" srcId="{FDD51CFD-535A-4B21-B1BF-C8C091B36E18}" destId="{B0A79DDA-098E-415B-9F6A-EE9FF98D8EE4}" srcOrd="1" destOrd="0" presId="urn:microsoft.com/office/officeart/2008/layout/HorizontalMultiLevelHierarchy"/>
    <dgm:cxn modelId="{762A2635-FE5A-4788-9E00-93047BB8597C}" type="presOf" srcId="{FDD51CFD-535A-4B21-B1BF-C8C091B36E18}" destId="{0AAF7A56-D890-4175-A1B5-D304A6D392DC}" srcOrd="0" destOrd="0" presId="urn:microsoft.com/office/officeart/2008/layout/HorizontalMultiLevelHierarchy"/>
    <dgm:cxn modelId="{AF9AC629-D4E5-4D0E-A74D-8459D8D9A1F4}" type="presOf" srcId="{5FE96A2C-C144-4ED5-B09A-A86D4CE7C96E}" destId="{79814D4E-320C-4CBA-9C25-DBA62958FC34}" srcOrd="1" destOrd="0" presId="urn:microsoft.com/office/officeart/2008/layout/HorizontalMultiLevelHierarchy"/>
    <dgm:cxn modelId="{BF6D74A3-A072-45AF-92BF-D0519796BA94}" type="presParOf" srcId="{F790A07D-43E9-49BF-B0E6-0EC37EA55F01}" destId="{1811B835-ACC1-4C40-A79D-5FD5568D9AEC}" srcOrd="0" destOrd="0" presId="urn:microsoft.com/office/officeart/2008/layout/HorizontalMultiLevelHierarchy"/>
    <dgm:cxn modelId="{8271215B-A50D-4D06-81E4-089D5E0DEF51}" type="presParOf" srcId="{1811B835-ACC1-4C40-A79D-5FD5568D9AEC}" destId="{44D1D429-348B-49A1-934D-5AC88D7D2900}" srcOrd="0" destOrd="0" presId="urn:microsoft.com/office/officeart/2008/layout/HorizontalMultiLevelHierarchy"/>
    <dgm:cxn modelId="{B5EA3659-4480-4ED3-9E7B-15DAE37CD289}" type="presParOf" srcId="{1811B835-ACC1-4C40-A79D-5FD5568D9AEC}" destId="{FC113179-92AE-41FE-8655-1A82D9B54C98}" srcOrd="1" destOrd="0" presId="urn:microsoft.com/office/officeart/2008/layout/HorizontalMultiLevelHierarchy"/>
    <dgm:cxn modelId="{9CF22BBB-CE3A-47F6-8CD4-E35E34D3A10A}" type="presParOf" srcId="{FC113179-92AE-41FE-8655-1A82D9B54C98}" destId="{61ED2B43-C045-46D5-9D18-A2814A2C77BE}" srcOrd="0" destOrd="0" presId="urn:microsoft.com/office/officeart/2008/layout/HorizontalMultiLevelHierarchy"/>
    <dgm:cxn modelId="{B0E3A767-A098-4033-98FA-EEFDBB6B186C}" type="presParOf" srcId="{61ED2B43-C045-46D5-9D18-A2814A2C77BE}" destId="{D14D1131-1DE0-4EE5-BE38-209FE48F2A9C}" srcOrd="0" destOrd="0" presId="urn:microsoft.com/office/officeart/2008/layout/HorizontalMultiLevelHierarchy"/>
    <dgm:cxn modelId="{22647FD0-323A-46AA-9142-389894D2646E}" type="presParOf" srcId="{FC113179-92AE-41FE-8655-1A82D9B54C98}" destId="{A9C3F302-8657-43FC-981A-0F589166EB10}" srcOrd="1" destOrd="0" presId="urn:microsoft.com/office/officeart/2008/layout/HorizontalMultiLevelHierarchy"/>
    <dgm:cxn modelId="{E2736902-B4B4-4B88-8BDC-1E993CCBFED4}" type="presParOf" srcId="{A9C3F302-8657-43FC-981A-0F589166EB10}" destId="{2496ABCE-6715-4759-A431-1961DD84768D}" srcOrd="0" destOrd="0" presId="urn:microsoft.com/office/officeart/2008/layout/HorizontalMultiLevelHierarchy"/>
    <dgm:cxn modelId="{9C7E28FB-737B-4518-89E1-457CE123356E}" type="presParOf" srcId="{A9C3F302-8657-43FC-981A-0F589166EB10}" destId="{1798D4E3-3B94-463F-93AA-F95B1BD40A5E}" srcOrd="1" destOrd="0" presId="urn:microsoft.com/office/officeart/2008/layout/HorizontalMultiLevelHierarchy"/>
    <dgm:cxn modelId="{AB06C58F-5B5D-4A26-9421-50A948385D35}" type="presParOf" srcId="{FC113179-92AE-41FE-8655-1A82D9B54C98}" destId="{B5DE1C45-5753-4333-860D-8A42560C571C}" srcOrd="2" destOrd="0" presId="urn:microsoft.com/office/officeart/2008/layout/HorizontalMultiLevelHierarchy"/>
    <dgm:cxn modelId="{DCEDA925-6E49-46FD-A094-157DE3E718E0}" type="presParOf" srcId="{B5DE1C45-5753-4333-860D-8A42560C571C}" destId="{79814D4E-320C-4CBA-9C25-DBA62958FC34}" srcOrd="0" destOrd="0" presId="urn:microsoft.com/office/officeart/2008/layout/HorizontalMultiLevelHierarchy"/>
    <dgm:cxn modelId="{9E718013-1752-4C96-BE23-131190D9163E}" type="presParOf" srcId="{FC113179-92AE-41FE-8655-1A82D9B54C98}" destId="{C305B9C9-E957-47C2-AEBA-B689E3D7E266}" srcOrd="3" destOrd="0" presId="urn:microsoft.com/office/officeart/2008/layout/HorizontalMultiLevelHierarchy"/>
    <dgm:cxn modelId="{F926CBB9-7CC3-4A5B-8071-3D0FACCCF6D1}" type="presParOf" srcId="{C305B9C9-E957-47C2-AEBA-B689E3D7E266}" destId="{854374D7-DC15-4CD2-BC5A-18A513BCA7ED}" srcOrd="0" destOrd="0" presId="urn:microsoft.com/office/officeart/2008/layout/HorizontalMultiLevelHierarchy"/>
    <dgm:cxn modelId="{176A833A-C192-414B-B71A-30BE118F88AA}" type="presParOf" srcId="{C305B9C9-E957-47C2-AEBA-B689E3D7E266}" destId="{AB1D02A8-3328-460D-8BD5-E416E8F4A14E}" srcOrd="1" destOrd="0" presId="urn:microsoft.com/office/officeart/2008/layout/HorizontalMultiLevelHierarchy"/>
    <dgm:cxn modelId="{3C048656-5BD1-4894-AAC5-6F1BB896260A}" type="presParOf" srcId="{FC113179-92AE-41FE-8655-1A82D9B54C98}" destId="{B97CBFAD-BF4F-4F54-9440-B344A0DF2859}" srcOrd="4" destOrd="0" presId="urn:microsoft.com/office/officeart/2008/layout/HorizontalMultiLevelHierarchy"/>
    <dgm:cxn modelId="{65EB8C35-1FC7-4417-BCCC-7FEC6FC425E0}" type="presParOf" srcId="{B97CBFAD-BF4F-4F54-9440-B344A0DF2859}" destId="{3EB9A373-C721-484E-A134-76B2AB8CC83B}" srcOrd="0" destOrd="0" presId="urn:microsoft.com/office/officeart/2008/layout/HorizontalMultiLevelHierarchy"/>
    <dgm:cxn modelId="{FE554866-E158-4DA6-886F-EDDEF6ABC2AF}" type="presParOf" srcId="{FC113179-92AE-41FE-8655-1A82D9B54C98}" destId="{63E5B229-C042-4E08-82B4-D13AFF3F98B2}" srcOrd="5" destOrd="0" presId="urn:microsoft.com/office/officeart/2008/layout/HorizontalMultiLevelHierarchy"/>
    <dgm:cxn modelId="{9F0BA66C-3DF0-485E-BB7A-60DCF4262D55}" type="presParOf" srcId="{63E5B229-C042-4E08-82B4-D13AFF3F98B2}" destId="{49825C3B-C479-4A2C-80C5-0A587DC98E12}" srcOrd="0" destOrd="0" presId="urn:microsoft.com/office/officeart/2008/layout/HorizontalMultiLevelHierarchy"/>
    <dgm:cxn modelId="{13C7C9DE-BFD6-40F0-BEA9-27C93270ACEB}" type="presParOf" srcId="{63E5B229-C042-4E08-82B4-D13AFF3F98B2}" destId="{11F5C541-D60C-4A6C-978C-99ADEC93C793}" srcOrd="1" destOrd="0" presId="urn:microsoft.com/office/officeart/2008/layout/HorizontalMultiLevelHierarchy"/>
    <dgm:cxn modelId="{7FF08DE7-AC5F-4E50-B566-C0CF84D6D086}" type="presParOf" srcId="{FC113179-92AE-41FE-8655-1A82D9B54C98}" destId="{0AAF7A56-D890-4175-A1B5-D304A6D392DC}" srcOrd="6" destOrd="0" presId="urn:microsoft.com/office/officeart/2008/layout/HorizontalMultiLevelHierarchy"/>
    <dgm:cxn modelId="{F2700128-B29E-408A-9ED9-3C7CC72AF3BD}" type="presParOf" srcId="{0AAF7A56-D890-4175-A1B5-D304A6D392DC}" destId="{B0A79DDA-098E-415B-9F6A-EE9FF98D8EE4}" srcOrd="0" destOrd="0" presId="urn:microsoft.com/office/officeart/2008/layout/HorizontalMultiLevelHierarchy"/>
    <dgm:cxn modelId="{D9467E97-E5D3-4150-BECE-0650CDB733D7}" type="presParOf" srcId="{FC113179-92AE-41FE-8655-1A82D9B54C98}" destId="{C5A6E9C9-1FDE-4843-AB83-B7656C000474}" srcOrd="7" destOrd="0" presId="urn:microsoft.com/office/officeart/2008/layout/HorizontalMultiLevelHierarchy"/>
    <dgm:cxn modelId="{FD1470EB-0A29-40D5-A6F6-79A8111A61AC}" type="presParOf" srcId="{C5A6E9C9-1FDE-4843-AB83-B7656C000474}" destId="{043298B2-D5A4-4558-A20D-175A689665E8}" srcOrd="0" destOrd="0" presId="urn:microsoft.com/office/officeart/2008/layout/HorizontalMultiLevelHierarchy"/>
    <dgm:cxn modelId="{489D0FC6-8327-45B6-B929-042AF074471A}" type="presParOf" srcId="{C5A6E9C9-1FDE-4843-AB83-B7656C000474}" destId="{B9AEF6C5-3324-4970-BEEC-A74EB129D62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F7A56-D890-4175-A1B5-D304A6D392DC}">
      <dsp:nvSpPr>
        <dsp:cNvPr id="0" name=""/>
        <dsp:cNvSpPr/>
      </dsp:nvSpPr>
      <dsp:spPr>
        <a:xfrm>
          <a:off x="2670631" y="1769268"/>
          <a:ext cx="441043" cy="1260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21" y="0"/>
              </a:lnTo>
              <a:lnTo>
                <a:pt x="220521" y="1260603"/>
              </a:lnTo>
              <a:lnTo>
                <a:pt x="441043" y="1260603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57764" y="2366182"/>
        <a:ext cx="66776" cy="66776"/>
      </dsp:txXfrm>
    </dsp:sp>
    <dsp:sp modelId="{B97CBFAD-BF4F-4F54-9440-B344A0DF2859}">
      <dsp:nvSpPr>
        <dsp:cNvPr id="0" name=""/>
        <dsp:cNvSpPr/>
      </dsp:nvSpPr>
      <dsp:spPr>
        <a:xfrm>
          <a:off x="2670631" y="1769268"/>
          <a:ext cx="441043" cy="4202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0521" y="0"/>
              </a:lnTo>
              <a:lnTo>
                <a:pt x="220521" y="420201"/>
              </a:lnTo>
              <a:lnTo>
                <a:pt x="441043" y="420201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75923" y="1964139"/>
        <a:ext cx="30458" cy="30458"/>
      </dsp:txXfrm>
    </dsp:sp>
    <dsp:sp modelId="{B5DE1C45-5753-4333-860D-8A42560C571C}">
      <dsp:nvSpPr>
        <dsp:cNvPr id="0" name=""/>
        <dsp:cNvSpPr/>
      </dsp:nvSpPr>
      <dsp:spPr>
        <a:xfrm>
          <a:off x="2670631" y="1349067"/>
          <a:ext cx="441043" cy="420201"/>
        </a:xfrm>
        <a:custGeom>
          <a:avLst/>
          <a:gdLst/>
          <a:ahLst/>
          <a:cxnLst/>
          <a:rect l="0" t="0" r="0" b="0"/>
          <a:pathLst>
            <a:path>
              <a:moveTo>
                <a:pt x="0" y="420201"/>
              </a:moveTo>
              <a:lnTo>
                <a:pt x="220521" y="420201"/>
              </a:lnTo>
              <a:lnTo>
                <a:pt x="220521" y="0"/>
              </a:lnTo>
              <a:lnTo>
                <a:pt x="441043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75923" y="1543938"/>
        <a:ext cx="30458" cy="30458"/>
      </dsp:txXfrm>
    </dsp:sp>
    <dsp:sp modelId="{61ED2B43-C045-46D5-9D18-A2814A2C77BE}">
      <dsp:nvSpPr>
        <dsp:cNvPr id="0" name=""/>
        <dsp:cNvSpPr/>
      </dsp:nvSpPr>
      <dsp:spPr>
        <a:xfrm>
          <a:off x="2670631" y="508664"/>
          <a:ext cx="441043" cy="1260603"/>
        </a:xfrm>
        <a:custGeom>
          <a:avLst/>
          <a:gdLst/>
          <a:ahLst/>
          <a:cxnLst/>
          <a:rect l="0" t="0" r="0" b="0"/>
          <a:pathLst>
            <a:path>
              <a:moveTo>
                <a:pt x="0" y="1260603"/>
              </a:moveTo>
              <a:lnTo>
                <a:pt x="220521" y="1260603"/>
              </a:lnTo>
              <a:lnTo>
                <a:pt x="220521" y="0"/>
              </a:lnTo>
              <a:lnTo>
                <a:pt x="441043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2735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857764" y="1105578"/>
        <a:ext cx="66776" cy="66776"/>
      </dsp:txXfrm>
    </dsp:sp>
    <dsp:sp modelId="{44D1D429-348B-49A1-934D-5AC88D7D2900}">
      <dsp:nvSpPr>
        <dsp:cNvPr id="0" name=""/>
        <dsp:cNvSpPr/>
      </dsp:nvSpPr>
      <dsp:spPr>
        <a:xfrm rot="16200000">
          <a:off x="565201" y="1433107"/>
          <a:ext cx="3538537" cy="67232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  <a:sp3d extrusionH="28000" prstMaterial="matte"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Presto</a:t>
          </a:r>
          <a:endParaRPr lang="en-US" sz="4600" kern="1200" dirty="0"/>
        </a:p>
      </dsp:txBody>
      <dsp:txXfrm>
        <a:off x="565201" y="1433107"/>
        <a:ext cx="3538537" cy="672322"/>
      </dsp:txXfrm>
    </dsp:sp>
    <dsp:sp modelId="{2496ABCE-6715-4759-A431-1961DD84768D}">
      <dsp:nvSpPr>
        <dsp:cNvPr id="0" name=""/>
        <dsp:cNvSpPr/>
      </dsp:nvSpPr>
      <dsp:spPr>
        <a:xfrm>
          <a:off x="3111674" y="172503"/>
          <a:ext cx="2205216" cy="6723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HIVE</a:t>
          </a:r>
          <a:endParaRPr lang="en-US" sz="2400" kern="1200" dirty="0"/>
        </a:p>
      </dsp:txBody>
      <dsp:txXfrm>
        <a:off x="3111674" y="172503"/>
        <a:ext cx="2205216" cy="672322"/>
      </dsp:txXfrm>
    </dsp:sp>
    <dsp:sp modelId="{854374D7-DC15-4CD2-BC5A-18A513BCA7ED}">
      <dsp:nvSpPr>
        <dsp:cNvPr id="0" name=""/>
        <dsp:cNvSpPr/>
      </dsp:nvSpPr>
      <dsp:spPr>
        <a:xfrm>
          <a:off x="3111674" y="1012906"/>
          <a:ext cx="2205216" cy="6723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HBASE</a:t>
          </a:r>
          <a:endParaRPr lang="en-US" sz="2400" kern="1200" dirty="0"/>
        </a:p>
      </dsp:txBody>
      <dsp:txXfrm>
        <a:off x="3111674" y="1012906"/>
        <a:ext cx="2205216" cy="672322"/>
      </dsp:txXfrm>
    </dsp:sp>
    <dsp:sp modelId="{49825C3B-C479-4A2C-80C5-0A587DC98E12}">
      <dsp:nvSpPr>
        <dsp:cNvPr id="0" name=""/>
        <dsp:cNvSpPr/>
      </dsp:nvSpPr>
      <dsp:spPr>
        <a:xfrm>
          <a:off x="3111674" y="1853308"/>
          <a:ext cx="2205216" cy="6723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Relational databases</a:t>
          </a:r>
          <a:endParaRPr lang="en-US" sz="2400" kern="1200" dirty="0"/>
        </a:p>
      </dsp:txBody>
      <dsp:txXfrm>
        <a:off x="3111674" y="1853308"/>
        <a:ext cx="2205216" cy="672322"/>
      </dsp:txXfrm>
    </dsp:sp>
    <dsp:sp modelId="{043298B2-D5A4-4558-A20D-175A689665E8}">
      <dsp:nvSpPr>
        <dsp:cNvPr id="0" name=""/>
        <dsp:cNvSpPr/>
      </dsp:nvSpPr>
      <dsp:spPr>
        <a:xfrm>
          <a:off x="3111674" y="2693711"/>
          <a:ext cx="2205216" cy="67232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  <a:sp3d extrusionH="28000" prstMaterial="matte"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Proprietary data stores </a:t>
          </a:r>
          <a:endParaRPr lang="en-US" sz="2400" kern="1200" dirty="0"/>
        </a:p>
      </dsp:txBody>
      <dsp:txXfrm>
        <a:off x="3111674" y="2693711"/>
        <a:ext cx="2205216" cy="672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0970312-CA83-4353-AC4E-DF617A2A5DAA}" type="datetimeFigureOut">
              <a:rPr lang="en-US" smtClean="0"/>
              <a:t>11/11/2013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0ABB42A-3F4B-48D4-A01D-11BCA8B4BC1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PRESTO 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0" r="4830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Kiran Palaka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Presto was designed with a simple storage abstraction that makes its easy  to provide sql query capability against disparate  data sources.</a:t>
            </a:r>
          </a:p>
          <a:p>
            <a:r>
              <a:rPr lang="en-US" dirty="0" smtClean="0"/>
              <a:t>Connectors only need to provide interfaces for fetching meta </a:t>
            </a:r>
            <a:r>
              <a:rPr lang="en-US" dirty="0" smtClean="0"/>
              <a:t>data, getting </a:t>
            </a:r>
            <a:r>
              <a:rPr lang="en-US" dirty="0" smtClean="0"/>
              <a:t>data locations and accessing data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limitation on the join tables and cardinality  of unique groups.</a:t>
            </a:r>
          </a:p>
          <a:p>
            <a:r>
              <a:rPr lang="en-US" dirty="0" smtClean="0"/>
              <a:t>Lacks the ability to write output back  to tables. Currently query results are streamed to 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81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Presto developers claim:	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Presto is 10x  better than hive/Mapreduce in terms of cpu efficiency and latency for most queries.</a:t>
            </a:r>
          </a:p>
          <a:p>
            <a:r>
              <a:rPr lang="en-US" dirty="0" smtClean="0"/>
              <a:t>Supports ANSI sql, including joins, left/right outer joins,subqueries,most of the common aggregate  and scalar functions, including  approximate distinct counts, approximate percentiles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08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to solve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Huge production of data.</a:t>
            </a:r>
          </a:p>
          <a:p>
            <a:r>
              <a:rPr lang="en-US" dirty="0" smtClean="0"/>
              <a:t>As data is growing enormously to the point of </a:t>
            </a:r>
            <a:r>
              <a:rPr lang="en-US" dirty="0" smtClean="0"/>
              <a:t>peta</a:t>
            </a:r>
            <a:r>
              <a:rPr lang="en-US" dirty="0" smtClean="0"/>
              <a:t> bytes , querying the database has become a big  issue. </a:t>
            </a:r>
          </a:p>
          <a:p>
            <a:r>
              <a:rPr lang="en-US" dirty="0" smtClean="0"/>
              <a:t>So we should be able to run more interactive queries and get results faster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7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Presto is a open source distributed sql query engine.</a:t>
            </a:r>
          </a:p>
          <a:p>
            <a:r>
              <a:rPr lang="en-US" dirty="0" smtClean="0"/>
              <a:t>For running queries against of all sizes ranging from gigabytes to petabytes .</a:t>
            </a:r>
          </a:p>
          <a:p>
            <a:r>
              <a:rPr lang="en-US" dirty="0" smtClean="0"/>
              <a:t>It supports ANSI SQL ,including complex queries,aggresgations,joins and window functions .</a:t>
            </a:r>
          </a:p>
          <a:p>
            <a:r>
              <a:rPr lang="en-US" dirty="0" smtClean="0"/>
              <a:t>It is implemented in java.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Presto: I can query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94416"/>
              </p:ext>
            </p:extLst>
          </p:nvPr>
        </p:nvGraphicFramePr>
        <p:xfrm>
          <a:off x="914400" y="2770188"/>
          <a:ext cx="7315200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69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4"/>
            <a:ext cx="9176657" cy="686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155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Explanation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sends sql to presto coordinator.</a:t>
            </a:r>
          </a:p>
          <a:p>
            <a:r>
              <a:rPr lang="en-US" dirty="0" smtClean="0"/>
              <a:t>Coordinator parses ,analyzes and plans the query execution.</a:t>
            </a:r>
          </a:p>
          <a:p>
            <a:r>
              <a:rPr lang="en-US" dirty="0" smtClean="0"/>
              <a:t>The scheduler wires together the execution pipeline ,assigns work to nodes closest to data and monitors the progress.</a:t>
            </a:r>
          </a:p>
          <a:p>
            <a:r>
              <a:rPr lang="en-US" dirty="0" smtClean="0"/>
              <a:t>The client pulls the data from output stage which in turn pulls data from underlying stages.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5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Hive/Mapreduce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Hive translates queries into multiple stage of mapreduce tasks and execute them one after the other.</a:t>
            </a:r>
          </a:p>
          <a:p>
            <a:r>
              <a:rPr lang="en-US" dirty="0" smtClean="0"/>
              <a:t>Each task reads input from disk and writes intermediate output back to disk.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2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Presto Execution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Presto engine does not use </a:t>
            </a:r>
            <a:r>
              <a:rPr lang="en-US" dirty="0" smtClean="0"/>
              <a:t>Mapreduce.</a:t>
            </a:r>
            <a:endParaRPr lang="en-US" dirty="0" smtClean="0"/>
          </a:p>
          <a:p>
            <a:r>
              <a:rPr lang="en-US" dirty="0" smtClean="0"/>
              <a:t>It employs a custom query and execution engine with operators designed to support sql semantics.</a:t>
            </a:r>
          </a:p>
          <a:p>
            <a:r>
              <a:rPr lang="en-US" dirty="0" smtClean="0"/>
              <a:t>Processing is in memory and pipelined across the network between stages which avoids unnecessary I/O and associated latency overhead.</a:t>
            </a:r>
          </a:p>
          <a:p>
            <a:r>
              <a:rPr lang="en-US" dirty="0" smtClean="0"/>
              <a:t>Pipelined execution model runs multiple stages at once  and streams data from one stage to next as it becomes available which reduces end-to-end  latency </a:t>
            </a:r>
          </a:p>
        </p:txBody>
      </p:sp>
    </p:spTree>
    <p:extLst>
      <p:ext uri="{BB962C8B-B14F-4D97-AF65-F5344CB8AC3E}">
        <p14:creationId xmlns:p14="http://schemas.microsoft.com/office/powerpoint/2010/main" val="41831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Presto dynamically compiles certain portions of query plan to byte code which lets JVM optimize and generate native machine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102</TotalTime>
  <Words>404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PRESTO </vt:lpstr>
      <vt:lpstr>Problem to solve</vt:lpstr>
      <vt:lpstr>Introduction</vt:lpstr>
      <vt:lpstr> Presto: I can query </vt:lpstr>
      <vt:lpstr>Architecture</vt:lpstr>
      <vt:lpstr>Architecture Explanation</vt:lpstr>
      <vt:lpstr>Hive/Mapreduce Execution model</vt:lpstr>
      <vt:lpstr>Presto Execution</vt:lpstr>
      <vt:lpstr>Note </vt:lpstr>
      <vt:lpstr>Extensibility</vt:lpstr>
      <vt:lpstr>Limitations</vt:lpstr>
      <vt:lpstr>Presto developers claim: </vt:lpstr>
    </vt:vector>
  </TitlesOfParts>
  <Company>CA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Presto</dc:title>
  <dc:creator>CA, Inc.</dc:creator>
  <cp:lastModifiedBy>CA, Inc.</cp:lastModifiedBy>
  <cp:revision>42</cp:revision>
  <dcterms:created xsi:type="dcterms:W3CDTF">2013-11-11T08:20:04Z</dcterms:created>
  <dcterms:modified xsi:type="dcterms:W3CDTF">2013-11-11T12:25:24Z</dcterms:modified>
</cp:coreProperties>
</file>