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4" autoAdjust="0"/>
  </p:normalViewPr>
  <p:slideViewPr>
    <p:cSldViewPr>
      <p:cViewPr>
        <p:scale>
          <a:sx n="150" d="100"/>
          <a:sy n="150" d="100"/>
        </p:scale>
        <p:origin x="-243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ultiviewresult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Sheet1!$B$14:$B$151</c:f>
              <c:numCache>
                <c:formatCode>General</c:formatCode>
                <c:ptCount val="138"/>
                <c:pt idx="0">
                  <c:v>31.217099999999999</c:v>
                </c:pt>
                <c:pt idx="1">
                  <c:v>33.6721</c:v>
                </c:pt>
                <c:pt idx="2">
                  <c:v>32.604100000000003</c:v>
                </c:pt>
                <c:pt idx="3">
                  <c:v>27.367799999999999</c:v>
                </c:pt>
                <c:pt idx="4">
                  <c:v>25.538900000000002</c:v>
                </c:pt>
                <c:pt idx="5">
                  <c:v>25.183800000000002</c:v>
                </c:pt>
                <c:pt idx="6">
                  <c:v>25.956900000000001</c:v>
                </c:pt>
                <c:pt idx="7">
                  <c:v>26.0609</c:v>
                </c:pt>
                <c:pt idx="8">
                  <c:v>26.648900000000001</c:v>
                </c:pt>
                <c:pt idx="9">
                  <c:v>26.5379</c:v>
                </c:pt>
                <c:pt idx="10">
                  <c:v>27.587900000000001</c:v>
                </c:pt>
                <c:pt idx="11">
                  <c:v>28.273499999999999</c:v>
                </c:pt>
                <c:pt idx="12">
                  <c:v>29.543800000000001</c:v>
                </c:pt>
                <c:pt idx="13">
                  <c:v>33.870399999999997</c:v>
                </c:pt>
                <c:pt idx="14">
                  <c:v>30.9712</c:v>
                </c:pt>
                <c:pt idx="15">
                  <c:v>26.706</c:v>
                </c:pt>
                <c:pt idx="16">
                  <c:v>25.035799999999998</c:v>
                </c:pt>
                <c:pt idx="17">
                  <c:v>23.971399999999999</c:v>
                </c:pt>
                <c:pt idx="18">
                  <c:v>22.215299999999999</c:v>
                </c:pt>
                <c:pt idx="19">
                  <c:v>23.1356</c:v>
                </c:pt>
                <c:pt idx="20">
                  <c:v>23.2058</c:v>
                </c:pt>
                <c:pt idx="21">
                  <c:v>23.272400000000001</c:v>
                </c:pt>
                <c:pt idx="22">
                  <c:v>22.6568</c:v>
                </c:pt>
                <c:pt idx="23">
                  <c:v>22.822900000000001</c:v>
                </c:pt>
                <c:pt idx="24">
                  <c:v>15.3926</c:v>
                </c:pt>
                <c:pt idx="25">
                  <c:v>23.796700000000001</c:v>
                </c:pt>
                <c:pt idx="26">
                  <c:v>24.639800000000001</c:v>
                </c:pt>
                <c:pt idx="27">
                  <c:v>28.504200000000001</c:v>
                </c:pt>
                <c:pt idx="28">
                  <c:v>35.976999999999997</c:v>
                </c:pt>
                <c:pt idx="29">
                  <c:v>27.3948</c:v>
                </c:pt>
                <c:pt idx="30">
                  <c:v>25.4011</c:v>
                </c:pt>
                <c:pt idx="31">
                  <c:v>24.604399999999998</c:v>
                </c:pt>
                <c:pt idx="32">
                  <c:v>23.922799999999999</c:v>
                </c:pt>
                <c:pt idx="33">
                  <c:v>22.926600000000001</c:v>
                </c:pt>
                <c:pt idx="34">
                  <c:v>23.234200000000001</c:v>
                </c:pt>
                <c:pt idx="35">
                  <c:v>22.908799999999999</c:v>
                </c:pt>
                <c:pt idx="36">
                  <c:v>23.223500000000001</c:v>
                </c:pt>
                <c:pt idx="37">
                  <c:v>23.188800000000001</c:v>
                </c:pt>
                <c:pt idx="38">
                  <c:v>23.110800000000001</c:v>
                </c:pt>
                <c:pt idx="39">
                  <c:v>23.354299999999999</c:v>
                </c:pt>
                <c:pt idx="40">
                  <c:v>23.6098</c:v>
                </c:pt>
                <c:pt idx="41">
                  <c:v>23.336600000000001</c:v>
                </c:pt>
                <c:pt idx="42">
                  <c:v>24.598800000000001</c:v>
                </c:pt>
                <c:pt idx="43">
                  <c:v>24.3902</c:v>
                </c:pt>
                <c:pt idx="44">
                  <c:v>26.05</c:v>
                </c:pt>
                <c:pt idx="45">
                  <c:v>34.218200000000003</c:v>
                </c:pt>
                <c:pt idx="46">
                  <c:v>31.9465</c:v>
                </c:pt>
                <c:pt idx="47">
                  <c:v>29.337900000000001</c:v>
                </c:pt>
                <c:pt idx="48">
                  <c:v>28.7881</c:v>
                </c:pt>
                <c:pt idx="49">
                  <c:v>28.735800000000001</c:v>
                </c:pt>
                <c:pt idx="50">
                  <c:v>28.783000000000001</c:v>
                </c:pt>
                <c:pt idx="51">
                  <c:v>26.342600000000001</c:v>
                </c:pt>
                <c:pt idx="52">
                  <c:v>23.754100000000001</c:v>
                </c:pt>
                <c:pt idx="53">
                  <c:v>23.899899999999999</c:v>
                </c:pt>
                <c:pt idx="54">
                  <c:v>21.311299999999999</c:v>
                </c:pt>
                <c:pt idx="55">
                  <c:v>21.708600000000001</c:v>
                </c:pt>
                <c:pt idx="56">
                  <c:v>23.112500000000001</c:v>
                </c:pt>
                <c:pt idx="57">
                  <c:v>24.3048</c:v>
                </c:pt>
                <c:pt idx="58">
                  <c:v>25.141100000000002</c:v>
                </c:pt>
                <c:pt idx="59">
                  <c:v>22.638200000000001</c:v>
                </c:pt>
                <c:pt idx="60">
                  <c:v>23.395299999999999</c:v>
                </c:pt>
                <c:pt idx="61">
                  <c:v>24.166799999999999</c:v>
                </c:pt>
                <c:pt idx="62">
                  <c:v>24.243600000000001</c:v>
                </c:pt>
                <c:pt idx="63">
                  <c:v>24.7438</c:v>
                </c:pt>
                <c:pt idx="64">
                  <c:v>24.3567</c:v>
                </c:pt>
                <c:pt idx="65">
                  <c:v>25.3963</c:v>
                </c:pt>
                <c:pt idx="66">
                  <c:v>26.485800000000001</c:v>
                </c:pt>
                <c:pt idx="67">
                  <c:v>28.469100000000001</c:v>
                </c:pt>
                <c:pt idx="68">
                  <c:v>33.507899999999999</c:v>
                </c:pt>
                <c:pt idx="69">
                  <c:v>28.225100000000001</c:v>
                </c:pt>
                <c:pt idx="70">
                  <c:v>24.7239</c:v>
                </c:pt>
                <c:pt idx="71">
                  <c:v>24.163599999999999</c:v>
                </c:pt>
                <c:pt idx="72">
                  <c:v>22.5413</c:v>
                </c:pt>
                <c:pt idx="73">
                  <c:v>23.2378</c:v>
                </c:pt>
                <c:pt idx="74">
                  <c:v>22.337</c:v>
                </c:pt>
                <c:pt idx="75">
                  <c:v>22.342600000000001</c:v>
                </c:pt>
                <c:pt idx="76">
                  <c:v>21.857299999999999</c:v>
                </c:pt>
                <c:pt idx="77">
                  <c:v>22.363800000000001</c:v>
                </c:pt>
                <c:pt idx="78">
                  <c:v>21.9498</c:v>
                </c:pt>
                <c:pt idx="79">
                  <c:v>22.462199999999999</c:v>
                </c:pt>
                <c:pt idx="80">
                  <c:v>23.0258</c:v>
                </c:pt>
                <c:pt idx="81">
                  <c:v>23.685500000000001</c:v>
                </c:pt>
                <c:pt idx="82">
                  <c:v>27.354800000000001</c:v>
                </c:pt>
                <c:pt idx="83">
                  <c:v>35.756300000000003</c:v>
                </c:pt>
                <c:pt idx="84">
                  <c:v>27.362300000000001</c:v>
                </c:pt>
                <c:pt idx="85">
                  <c:v>24.419599999999999</c:v>
                </c:pt>
                <c:pt idx="86">
                  <c:v>24.788699999999999</c:v>
                </c:pt>
                <c:pt idx="87">
                  <c:v>22.6327</c:v>
                </c:pt>
                <c:pt idx="88">
                  <c:v>21.909800000000001</c:v>
                </c:pt>
                <c:pt idx="89">
                  <c:v>22.585899999999999</c:v>
                </c:pt>
                <c:pt idx="90">
                  <c:v>22.2134</c:v>
                </c:pt>
                <c:pt idx="91">
                  <c:v>22.529900000000001</c:v>
                </c:pt>
                <c:pt idx="92">
                  <c:v>22.596499999999999</c:v>
                </c:pt>
                <c:pt idx="93">
                  <c:v>22.6234</c:v>
                </c:pt>
                <c:pt idx="94">
                  <c:v>22.5776</c:v>
                </c:pt>
                <c:pt idx="95">
                  <c:v>21.856300000000001</c:v>
                </c:pt>
                <c:pt idx="96">
                  <c:v>23.150099999999998</c:v>
                </c:pt>
                <c:pt idx="97">
                  <c:v>23.632200000000001</c:v>
                </c:pt>
                <c:pt idx="98">
                  <c:v>23.830500000000001</c:v>
                </c:pt>
                <c:pt idx="99">
                  <c:v>23.929099999999998</c:v>
                </c:pt>
                <c:pt idx="100">
                  <c:v>27.7989</c:v>
                </c:pt>
                <c:pt idx="101">
                  <c:v>34.517200000000003</c:v>
                </c:pt>
                <c:pt idx="102">
                  <c:v>28.856999999999999</c:v>
                </c:pt>
                <c:pt idx="103">
                  <c:v>27.939399999999999</c:v>
                </c:pt>
                <c:pt idx="104">
                  <c:v>26.738600000000002</c:v>
                </c:pt>
                <c:pt idx="105">
                  <c:v>27.8292</c:v>
                </c:pt>
                <c:pt idx="106">
                  <c:v>26.790099999999999</c:v>
                </c:pt>
                <c:pt idx="107">
                  <c:v>23.9712</c:v>
                </c:pt>
                <c:pt idx="108">
                  <c:v>23.627600000000001</c:v>
                </c:pt>
                <c:pt idx="109">
                  <c:v>23.655200000000001</c:v>
                </c:pt>
                <c:pt idx="110">
                  <c:v>22.3796</c:v>
                </c:pt>
                <c:pt idx="111">
                  <c:v>21.750800000000002</c:v>
                </c:pt>
                <c:pt idx="112">
                  <c:v>22.929600000000001</c:v>
                </c:pt>
                <c:pt idx="113">
                  <c:v>24.255800000000001</c:v>
                </c:pt>
                <c:pt idx="114">
                  <c:v>24.0962</c:v>
                </c:pt>
                <c:pt idx="115">
                  <c:v>22.928100000000001</c:v>
                </c:pt>
                <c:pt idx="116">
                  <c:v>23.464099999999998</c:v>
                </c:pt>
                <c:pt idx="117">
                  <c:v>22.9697</c:v>
                </c:pt>
                <c:pt idx="118">
                  <c:v>24.0974</c:v>
                </c:pt>
                <c:pt idx="119">
                  <c:v>24.780999999999999</c:v>
                </c:pt>
                <c:pt idx="120">
                  <c:v>24.117699999999999</c:v>
                </c:pt>
                <c:pt idx="121">
                  <c:v>25.2515</c:v>
                </c:pt>
                <c:pt idx="122">
                  <c:v>25.663599999999999</c:v>
                </c:pt>
                <c:pt idx="123">
                  <c:v>29.4544</c:v>
                </c:pt>
                <c:pt idx="124">
                  <c:v>31.1677</c:v>
                </c:pt>
                <c:pt idx="125">
                  <c:v>25.562200000000001</c:v>
                </c:pt>
                <c:pt idx="126">
                  <c:v>23.3064</c:v>
                </c:pt>
                <c:pt idx="127">
                  <c:v>22.697700000000001</c:v>
                </c:pt>
                <c:pt idx="128">
                  <c:v>22.851800000000001</c:v>
                </c:pt>
                <c:pt idx="129">
                  <c:v>21.951799999999999</c:v>
                </c:pt>
                <c:pt idx="130">
                  <c:v>22.110299999999999</c:v>
                </c:pt>
                <c:pt idx="131">
                  <c:v>21.807400000000001</c:v>
                </c:pt>
                <c:pt idx="132">
                  <c:v>21.8673</c:v>
                </c:pt>
                <c:pt idx="133">
                  <c:v>22.055399999999999</c:v>
                </c:pt>
                <c:pt idx="134">
                  <c:v>21.9026</c:v>
                </c:pt>
                <c:pt idx="135">
                  <c:v>21.558700000000002</c:v>
                </c:pt>
                <c:pt idx="136">
                  <c:v>22.7105</c:v>
                </c:pt>
                <c:pt idx="137">
                  <c:v>23.389299999999999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486720"/>
        <c:axId val="99292224"/>
      </c:lineChart>
      <c:catAx>
        <c:axId val="107486720"/>
        <c:scaling>
          <c:orientation val="minMax"/>
        </c:scaling>
        <c:delete val="0"/>
        <c:axPos val="b"/>
        <c:majorTickMark val="out"/>
        <c:minorTickMark val="none"/>
        <c:tickLblPos val="nextTo"/>
        <c:crossAx val="99292224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9929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486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Calibri" pitchFamily="34" charset="0"/>
          <a:cs typeface="Calibri" pitchFamily="34" charset="0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[gg.xlsx]Sheet1!$B$1</c:f>
              <c:strCache>
                <c:ptCount val="1"/>
                <c:pt idx="0">
                  <c:v>1 core</c:v>
                </c:pt>
              </c:strCache>
            </c:strRef>
          </c:tx>
          <c:marker>
            <c:symbol val="none"/>
          </c:marker>
          <c:val>
            <c:numRef>
              <c:f>[gg.xlsx]Sheet1!$B$2:$B$140</c:f>
              <c:numCache>
                <c:formatCode>General</c:formatCode>
                <c:ptCount val="139"/>
                <c:pt idx="0">
                  <c:v>10.884</c:v>
                </c:pt>
                <c:pt idx="1">
                  <c:v>11.388</c:v>
                </c:pt>
                <c:pt idx="2">
                  <c:v>11.2538</c:v>
                </c:pt>
                <c:pt idx="3">
                  <c:v>11.8019</c:v>
                </c:pt>
                <c:pt idx="4">
                  <c:v>10.0176</c:v>
                </c:pt>
                <c:pt idx="5">
                  <c:v>11.8825</c:v>
                </c:pt>
                <c:pt idx="6">
                  <c:v>12.420199999999999</c:v>
                </c:pt>
                <c:pt idx="7">
                  <c:v>12.2128</c:v>
                </c:pt>
                <c:pt idx="8">
                  <c:v>12.045299999999999</c:v>
                </c:pt>
                <c:pt idx="9">
                  <c:v>12.079499999999999</c:v>
                </c:pt>
                <c:pt idx="10">
                  <c:v>12.036300000000001</c:v>
                </c:pt>
                <c:pt idx="11">
                  <c:v>12.121600000000001</c:v>
                </c:pt>
                <c:pt idx="12">
                  <c:v>12.4923</c:v>
                </c:pt>
                <c:pt idx="13">
                  <c:v>12.5534</c:v>
                </c:pt>
                <c:pt idx="14">
                  <c:v>12.5898</c:v>
                </c:pt>
                <c:pt idx="15">
                  <c:v>12.624499999999999</c:v>
                </c:pt>
                <c:pt idx="16">
                  <c:v>12.742699999999999</c:v>
                </c:pt>
                <c:pt idx="17">
                  <c:v>12.8147</c:v>
                </c:pt>
                <c:pt idx="18">
                  <c:v>12.7507</c:v>
                </c:pt>
                <c:pt idx="19">
                  <c:v>12.775399999999999</c:v>
                </c:pt>
                <c:pt idx="20">
                  <c:v>9.58507</c:v>
                </c:pt>
                <c:pt idx="21">
                  <c:v>10.0992</c:v>
                </c:pt>
                <c:pt idx="22">
                  <c:v>11.9505</c:v>
                </c:pt>
                <c:pt idx="23">
                  <c:v>12.366199999999999</c:v>
                </c:pt>
                <c:pt idx="24">
                  <c:v>12.5976</c:v>
                </c:pt>
                <c:pt idx="25">
                  <c:v>12.569800000000001</c:v>
                </c:pt>
                <c:pt idx="26">
                  <c:v>12.504300000000001</c:v>
                </c:pt>
                <c:pt idx="27">
                  <c:v>12.5725</c:v>
                </c:pt>
                <c:pt idx="28">
                  <c:v>12.758800000000001</c:v>
                </c:pt>
                <c:pt idx="29">
                  <c:v>12.5989</c:v>
                </c:pt>
                <c:pt idx="30">
                  <c:v>12.8408</c:v>
                </c:pt>
                <c:pt idx="31">
                  <c:v>12.8492</c:v>
                </c:pt>
                <c:pt idx="32">
                  <c:v>12.9148</c:v>
                </c:pt>
                <c:pt idx="33">
                  <c:v>12.943300000000001</c:v>
                </c:pt>
                <c:pt idx="34">
                  <c:v>12.7479</c:v>
                </c:pt>
                <c:pt idx="35">
                  <c:v>12.703799999999999</c:v>
                </c:pt>
                <c:pt idx="36">
                  <c:v>12.6633</c:v>
                </c:pt>
                <c:pt idx="37">
                  <c:v>12.7615</c:v>
                </c:pt>
                <c:pt idx="38">
                  <c:v>12.5914</c:v>
                </c:pt>
                <c:pt idx="39">
                  <c:v>12.665800000000001</c:v>
                </c:pt>
                <c:pt idx="40">
                  <c:v>12.334199999999999</c:v>
                </c:pt>
                <c:pt idx="41">
                  <c:v>11.942299999999999</c:v>
                </c:pt>
                <c:pt idx="42">
                  <c:v>11.9009</c:v>
                </c:pt>
                <c:pt idx="43">
                  <c:v>11.7811</c:v>
                </c:pt>
                <c:pt idx="44">
                  <c:v>11.587300000000001</c:v>
                </c:pt>
                <c:pt idx="45">
                  <c:v>11.6591</c:v>
                </c:pt>
                <c:pt idx="46">
                  <c:v>11.282999999999999</c:v>
                </c:pt>
                <c:pt idx="47">
                  <c:v>11.4656</c:v>
                </c:pt>
                <c:pt idx="48">
                  <c:v>11.236499999999999</c:v>
                </c:pt>
                <c:pt idx="49">
                  <c:v>10.974299999999999</c:v>
                </c:pt>
                <c:pt idx="50">
                  <c:v>10.974</c:v>
                </c:pt>
                <c:pt idx="51">
                  <c:v>11.152799999999999</c:v>
                </c:pt>
                <c:pt idx="52">
                  <c:v>10.8194</c:v>
                </c:pt>
                <c:pt idx="53">
                  <c:v>10.645799999999999</c:v>
                </c:pt>
                <c:pt idx="54">
                  <c:v>10.816000000000001</c:v>
                </c:pt>
                <c:pt idx="55">
                  <c:v>10.906499999999999</c:v>
                </c:pt>
                <c:pt idx="56">
                  <c:v>11.040699999999999</c:v>
                </c:pt>
                <c:pt idx="57">
                  <c:v>11.0717</c:v>
                </c:pt>
                <c:pt idx="58">
                  <c:v>10.8233</c:v>
                </c:pt>
                <c:pt idx="59">
                  <c:v>10.833399999999999</c:v>
                </c:pt>
                <c:pt idx="60">
                  <c:v>11.1241</c:v>
                </c:pt>
                <c:pt idx="61">
                  <c:v>11.0411</c:v>
                </c:pt>
                <c:pt idx="62">
                  <c:v>10.776999999999999</c:v>
                </c:pt>
                <c:pt idx="63">
                  <c:v>10.932600000000001</c:v>
                </c:pt>
                <c:pt idx="64">
                  <c:v>11.1191</c:v>
                </c:pt>
                <c:pt idx="65">
                  <c:v>11.2767</c:v>
                </c:pt>
                <c:pt idx="66">
                  <c:v>11.255699999999999</c:v>
                </c:pt>
                <c:pt idx="67">
                  <c:v>11.5624</c:v>
                </c:pt>
                <c:pt idx="68">
                  <c:v>11.614000000000001</c:v>
                </c:pt>
                <c:pt idx="69">
                  <c:v>11.424300000000001</c:v>
                </c:pt>
                <c:pt idx="70">
                  <c:v>11.650399999999999</c:v>
                </c:pt>
                <c:pt idx="71">
                  <c:v>11.5748</c:v>
                </c:pt>
                <c:pt idx="72">
                  <c:v>11.709300000000001</c:v>
                </c:pt>
                <c:pt idx="73">
                  <c:v>11.7172</c:v>
                </c:pt>
                <c:pt idx="74">
                  <c:v>11.4976</c:v>
                </c:pt>
                <c:pt idx="75">
                  <c:v>11.582000000000001</c:v>
                </c:pt>
                <c:pt idx="76">
                  <c:v>11.3124</c:v>
                </c:pt>
                <c:pt idx="77">
                  <c:v>11.0449</c:v>
                </c:pt>
                <c:pt idx="78">
                  <c:v>11.2067</c:v>
                </c:pt>
                <c:pt idx="79">
                  <c:v>11.1348</c:v>
                </c:pt>
                <c:pt idx="80">
                  <c:v>10.9396</c:v>
                </c:pt>
                <c:pt idx="81">
                  <c:v>10.9575</c:v>
                </c:pt>
                <c:pt idx="82">
                  <c:v>11.018000000000001</c:v>
                </c:pt>
                <c:pt idx="83">
                  <c:v>11.022600000000001</c:v>
                </c:pt>
                <c:pt idx="84">
                  <c:v>10.8734</c:v>
                </c:pt>
                <c:pt idx="85">
                  <c:v>10.898099999999999</c:v>
                </c:pt>
                <c:pt idx="86">
                  <c:v>10.622999999999999</c:v>
                </c:pt>
                <c:pt idx="87">
                  <c:v>10.404299999999999</c:v>
                </c:pt>
                <c:pt idx="88">
                  <c:v>10.363799999999999</c:v>
                </c:pt>
                <c:pt idx="89">
                  <c:v>10.582599999999999</c:v>
                </c:pt>
                <c:pt idx="90">
                  <c:v>10.599600000000001</c:v>
                </c:pt>
                <c:pt idx="91">
                  <c:v>10.5318</c:v>
                </c:pt>
                <c:pt idx="92">
                  <c:v>10.432399999999999</c:v>
                </c:pt>
                <c:pt idx="93">
                  <c:v>10.741400000000001</c:v>
                </c:pt>
                <c:pt idx="94">
                  <c:v>10.4621</c:v>
                </c:pt>
                <c:pt idx="95">
                  <c:v>10.5359</c:v>
                </c:pt>
                <c:pt idx="96">
                  <c:v>10.793200000000001</c:v>
                </c:pt>
                <c:pt idx="97">
                  <c:v>10.623200000000001</c:v>
                </c:pt>
                <c:pt idx="98">
                  <c:v>10.496700000000001</c:v>
                </c:pt>
                <c:pt idx="99">
                  <c:v>10.438700000000001</c:v>
                </c:pt>
                <c:pt idx="100">
                  <c:v>10.7783</c:v>
                </c:pt>
                <c:pt idx="101">
                  <c:v>10.9796</c:v>
                </c:pt>
                <c:pt idx="102">
                  <c:v>11.1363</c:v>
                </c:pt>
                <c:pt idx="103">
                  <c:v>11.0664</c:v>
                </c:pt>
                <c:pt idx="104">
                  <c:v>11.102499999999999</c:v>
                </c:pt>
                <c:pt idx="105">
                  <c:v>11.034800000000001</c:v>
                </c:pt>
                <c:pt idx="106">
                  <c:v>10.5183</c:v>
                </c:pt>
                <c:pt idx="107">
                  <c:v>10.823399999999999</c:v>
                </c:pt>
                <c:pt idx="108">
                  <c:v>10.778499999999999</c:v>
                </c:pt>
                <c:pt idx="109">
                  <c:v>11.023400000000001</c:v>
                </c:pt>
                <c:pt idx="110">
                  <c:v>10.910399999999999</c:v>
                </c:pt>
                <c:pt idx="111">
                  <c:v>10.998699999999999</c:v>
                </c:pt>
                <c:pt idx="112">
                  <c:v>10.7431</c:v>
                </c:pt>
                <c:pt idx="113">
                  <c:v>10.7918</c:v>
                </c:pt>
                <c:pt idx="114">
                  <c:v>10.845800000000001</c:v>
                </c:pt>
                <c:pt idx="115">
                  <c:v>10.742699999999999</c:v>
                </c:pt>
                <c:pt idx="116">
                  <c:v>10.727399999999999</c:v>
                </c:pt>
                <c:pt idx="117">
                  <c:v>9.9971599999999992</c:v>
                </c:pt>
                <c:pt idx="118">
                  <c:v>9.9906400000000009</c:v>
                </c:pt>
                <c:pt idx="119">
                  <c:v>10.189399999999999</c:v>
                </c:pt>
                <c:pt idx="120">
                  <c:v>9.9420400000000004</c:v>
                </c:pt>
                <c:pt idx="121">
                  <c:v>9.9331899999999997</c:v>
                </c:pt>
                <c:pt idx="122">
                  <c:v>10.0943</c:v>
                </c:pt>
                <c:pt idx="123">
                  <c:v>10.1614</c:v>
                </c:pt>
                <c:pt idx="124">
                  <c:v>10.182600000000001</c:v>
                </c:pt>
                <c:pt idx="125">
                  <c:v>10.2827</c:v>
                </c:pt>
                <c:pt idx="126">
                  <c:v>9.9666499999999996</c:v>
                </c:pt>
                <c:pt idx="127">
                  <c:v>10.060700000000001</c:v>
                </c:pt>
                <c:pt idx="128">
                  <c:v>10.190200000000001</c:v>
                </c:pt>
                <c:pt idx="129">
                  <c:v>10.379799999999999</c:v>
                </c:pt>
                <c:pt idx="130">
                  <c:v>10.3423</c:v>
                </c:pt>
                <c:pt idx="131">
                  <c:v>9.9505800000000004</c:v>
                </c:pt>
                <c:pt idx="132">
                  <c:v>10.289300000000001</c:v>
                </c:pt>
                <c:pt idx="133">
                  <c:v>10.393000000000001</c:v>
                </c:pt>
                <c:pt idx="134">
                  <c:v>10.423400000000001</c:v>
                </c:pt>
                <c:pt idx="135">
                  <c:v>10.198499999999999</c:v>
                </c:pt>
                <c:pt idx="136">
                  <c:v>10.1251</c:v>
                </c:pt>
                <c:pt idx="137">
                  <c:v>10.0219</c:v>
                </c:pt>
                <c:pt idx="138">
                  <c:v>10.194100000000001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val>
            <c:numRef>
              <c:f>Sheet1!#REF!</c:f>
              <c:numCache>
                <c:formatCode>g/"표""준"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[gg.xlsx]Sheet1!$C$1</c:f>
              <c:strCache>
                <c:ptCount val="1"/>
                <c:pt idx="0">
                  <c:v>4 cores</c:v>
                </c:pt>
              </c:strCache>
            </c:strRef>
          </c:tx>
          <c:marker>
            <c:symbol val="none"/>
          </c:marker>
          <c:val>
            <c:numRef>
              <c:f>[gg.xlsx]Sheet1!$C$2:$C$140</c:f>
              <c:numCache>
                <c:formatCode>General</c:formatCode>
                <c:ptCount val="139"/>
                <c:pt idx="0">
                  <c:v>32.690600000000003</c:v>
                </c:pt>
                <c:pt idx="1">
                  <c:v>31.908100000000001</c:v>
                </c:pt>
                <c:pt idx="2">
                  <c:v>32.726999999999997</c:v>
                </c:pt>
                <c:pt idx="3">
                  <c:v>32.7941</c:v>
                </c:pt>
                <c:pt idx="4">
                  <c:v>32.523499999999999</c:v>
                </c:pt>
                <c:pt idx="5">
                  <c:v>24.8827</c:v>
                </c:pt>
                <c:pt idx="6">
                  <c:v>32.3553</c:v>
                </c:pt>
                <c:pt idx="7">
                  <c:v>26.679600000000001</c:v>
                </c:pt>
                <c:pt idx="8">
                  <c:v>33.002099999999999</c:v>
                </c:pt>
                <c:pt idx="9">
                  <c:v>33.461799999999997</c:v>
                </c:pt>
                <c:pt idx="10">
                  <c:v>33.869700000000002</c:v>
                </c:pt>
                <c:pt idx="11">
                  <c:v>33.599899999999998</c:v>
                </c:pt>
                <c:pt idx="12">
                  <c:v>33.5944</c:v>
                </c:pt>
                <c:pt idx="13">
                  <c:v>32.799199999999999</c:v>
                </c:pt>
                <c:pt idx="14">
                  <c:v>32.7393</c:v>
                </c:pt>
                <c:pt idx="15">
                  <c:v>33.7821</c:v>
                </c:pt>
                <c:pt idx="16">
                  <c:v>33.090600000000002</c:v>
                </c:pt>
                <c:pt idx="17">
                  <c:v>32.420900000000003</c:v>
                </c:pt>
                <c:pt idx="18">
                  <c:v>31.2316</c:v>
                </c:pt>
                <c:pt idx="19">
                  <c:v>30.862500000000001</c:v>
                </c:pt>
                <c:pt idx="20">
                  <c:v>31.0731</c:v>
                </c:pt>
                <c:pt idx="21">
                  <c:v>30.506799999999998</c:v>
                </c:pt>
                <c:pt idx="22">
                  <c:v>29.385200000000001</c:v>
                </c:pt>
                <c:pt idx="23">
                  <c:v>29.643599999999999</c:v>
                </c:pt>
                <c:pt idx="24">
                  <c:v>29.878599999999999</c:v>
                </c:pt>
                <c:pt idx="25">
                  <c:v>30.8691</c:v>
                </c:pt>
                <c:pt idx="26">
                  <c:v>29.556000000000001</c:v>
                </c:pt>
                <c:pt idx="27">
                  <c:v>29.420999999999999</c:v>
                </c:pt>
                <c:pt idx="28">
                  <c:v>29.033000000000001</c:v>
                </c:pt>
                <c:pt idx="29">
                  <c:v>30.384</c:v>
                </c:pt>
                <c:pt idx="30">
                  <c:v>29.7165</c:v>
                </c:pt>
                <c:pt idx="31">
                  <c:v>30.819500000000001</c:v>
                </c:pt>
                <c:pt idx="32">
                  <c:v>30.463100000000001</c:v>
                </c:pt>
                <c:pt idx="33">
                  <c:v>29.804500000000001</c:v>
                </c:pt>
                <c:pt idx="34">
                  <c:v>29.415600000000001</c:v>
                </c:pt>
                <c:pt idx="35">
                  <c:v>29.240100000000002</c:v>
                </c:pt>
                <c:pt idx="36">
                  <c:v>28.595800000000001</c:v>
                </c:pt>
                <c:pt idx="37">
                  <c:v>29.171199999999999</c:v>
                </c:pt>
                <c:pt idx="38">
                  <c:v>28.690300000000001</c:v>
                </c:pt>
                <c:pt idx="39">
                  <c:v>28.8294</c:v>
                </c:pt>
                <c:pt idx="40">
                  <c:v>28.101700000000001</c:v>
                </c:pt>
                <c:pt idx="41">
                  <c:v>28.897500000000001</c:v>
                </c:pt>
                <c:pt idx="42">
                  <c:v>28.985099999999999</c:v>
                </c:pt>
                <c:pt idx="43">
                  <c:v>28.916</c:v>
                </c:pt>
                <c:pt idx="44">
                  <c:v>28.508800000000001</c:v>
                </c:pt>
                <c:pt idx="45">
                  <c:v>28.811299999999999</c:v>
                </c:pt>
                <c:pt idx="46">
                  <c:v>28.604700000000001</c:v>
                </c:pt>
                <c:pt idx="47">
                  <c:v>28.469899999999999</c:v>
                </c:pt>
                <c:pt idx="48">
                  <c:v>27.684100000000001</c:v>
                </c:pt>
                <c:pt idx="49">
                  <c:v>27.532900000000001</c:v>
                </c:pt>
                <c:pt idx="50">
                  <c:v>27.9819</c:v>
                </c:pt>
                <c:pt idx="51">
                  <c:v>28.019100000000002</c:v>
                </c:pt>
                <c:pt idx="52">
                  <c:v>27.587499999999999</c:v>
                </c:pt>
                <c:pt idx="53">
                  <c:v>28.193999999999999</c:v>
                </c:pt>
                <c:pt idx="54">
                  <c:v>27.767099999999999</c:v>
                </c:pt>
                <c:pt idx="55">
                  <c:v>26.163399999999999</c:v>
                </c:pt>
                <c:pt idx="56">
                  <c:v>27.404599999999999</c:v>
                </c:pt>
                <c:pt idx="57">
                  <c:v>26.913499999999999</c:v>
                </c:pt>
                <c:pt idx="58">
                  <c:v>27.493099999999998</c:v>
                </c:pt>
                <c:pt idx="59">
                  <c:v>26.4937</c:v>
                </c:pt>
                <c:pt idx="60">
                  <c:v>26.5868</c:v>
                </c:pt>
                <c:pt idx="61">
                  <c:v>26.414100000000001</c:v>
                </c:pt>
                <c:pt idx="62">
                  <c:v>26.210799999999999</c:v>
                </c:pt>
                <c:pt idx="63">
                  <c:v>27.327400000000001</c:v>
                </c:pt>
                <c:pt idx="64">
                  <c:v>27.3459</c:v>
                </c:pt>
                <c:pt idx="65">
                  <c:v>27.528099999999998</c:v>
                </c:pt>
                <c:pt idx="66">
                  <c:v>26.954899999999999</c:v>
                </c:pt>
                <c:pt idx="67">
                  <c:v>27.0304</c:v>
                </c:pt>
                <c:pt idx="68">
                  <c:v>27.403600000000001</c:v>
                </c:pt>
                <c:pt idx="69">
                  <c:v>26.555800000000001</c:v>
                </c:pt>
                <c:pt idx="70">
                  <c:v>26.981300000000001</c:v>
                </c:pt>
                <c:pt idx="71">
                  <c:v>26.436</c:v>
                </c:pt>
                <c:pt idx="72">
                  <c:v>25.613299999999999</c:v>
                </c:pt>
                <c:pt idx="73">
                  <c:v>25.4129</c:v>
                </c:pt>
                <c:pt idx="74">
                  <c:v>26.107800000000001</c:v>
                </c:pt>
                <c:pt idx="75">
                  <c:v>25.616</c:v>
                </c:pt>
                <c:pt idx="76">
                  <c:v>25.6646</c:v>
                </c:pt>
                <c:pt idx="77">
                  <c:v>24.939800000000002</c:v>
                </c:pt>
                <c:pt idx="78">
                  <c:v>24.832899999999999</c:v>
                </c:pt>
                <c:pt idx="79">
                  <c:v>25.049600000000002</c:v>
                </c:pt>
                <c:pt idx="80">
                  <c:v>25.242999999999999</c:v>
                </c:pt>
                <c:pt idx="81">
                  <c:v>25.563500000000001</c:v>
                </c:pt>
                <c:pt idx="82">
                  <c:v>25.7959</c:v>
                </c:pt>
                <c:pt idx="83">
                  <c:v>25.409700000000001</c:v>
                </c:pt>
                <c:pt idx="84">
                  <c:v>25.341200000000001</c:v>
                </c:pt>
                <c:pt idx="85">
                  <c:v>25.331099999999999</c:v>
                </c:pt>
                <c:pt idx="86">
                  <c:v>24.9971</c:v>
                </c:pt>
                <c:pt idx="87">
                  <c:v>25.283100000000001</c:v>
                </c:pt>
                <c:pt idx="88">
                  <c:v>25.303599999999999</c:v>
                </c:pt>
                <c:pt idx="89">
                  <c:v>24.7545</c:v>
                </c:pt>
                <c:pt idx="90">
                  <c:v>24.723600000000001</c:v>
                </c:pt>
                <c:pt idx="91">
                  <c:v>25.103999999999999</c:v>
                </c:pt>
                <c:pt idx="92">
                  <c:v>24.9421</c:v>
                </c:pt>
                <c:pt idx="93">
                  <c:v>24.139199999999999</c:v>
                </c:pt>
                <c:pt idx="94">
                  <c:v>25.0672</c:v>
                </c:pt>
                <c:pt idx="95">
                  <c:v>24.428000000000001</c:v>
                </c:pt>
                <c:pt idx="96">
                  <c:v>24.6492</c:v>
                </c:pt>
                <c:pt idx="97">
                  <c:v>25.218299999999999</c:v>
                </c:pt>
                <c:pt idx="98">
                  <c:v>24.964500000000001</c:v>
                </c:pt>
                <c:pt idx="99">
                  <c:v>24.328399999999998</c:v>
                </c:pt>
                <c:pt idx="100">
                  <c:v>25.1524</c:v>
                </c:pt>
                <c:pt idx="101">
                  <c:v>24.497800000000002</c:v>
                </c:pt>
                <c:pt idx="102">
                  <c:v>24.526499999999999</c:v>
                </c:pt>
                <c:pt idx="103">
                  <c:v>24.323599999999999</c:v>
                </c:pt>
                <c:pt idx="104">
                  <c:v>23.948699999999999</c:v>
                </c:pt>
                <c:pt idx="105">
                  <c:v>24.154399999999999</c:v>
                </c:pt>
                <c:pt idx="106">
                  <c:v>23.915900000000001</c:v>
                </c:pt>
                <c:pt idx="107">
                  <c:v>23.9664</c:v>
                </c:pt>
                <c:pt idx="108">
                  <c:v>23.964300000000001</c:v>
                </c:pt>
                <c:pt idx="109">
                  <c:v>24.273499999999999</c:v>
                </c:pt>
                <c:pt idx="110">
                  <c:v>23.993500000000001</c:v>
                </c:pt>
                <c:pt idx="111">
                  <c:v>24.232600000000001</c:v>
                </c:pt>
                <c:pt idx="112">
                  <c:v>24.493300000000001</c:v>
                </c:pt>
                <c:pt idx="113">
                  <c:v>24.186299999999999</c:v>
                </c:pt>
                <c:pt idx="114">
                  <c:v>24.626999999999999</c:v>
                </c:pt>
                <c:pt idx="115">
                  <c:v>24.204699999999999</c:v>
                </c:pt>
                <c:pt idx="116">
                  <c:v>24.468800000000002</c:v>
                </c:pt>
                <c:pt idx="117">
                  <c:v>24.572900000000001</c:v>
                </c:pt>
                <c:pt idx="118">
                  <c:v>24.5565</c:v>
                </c:pt>
                <c:pt idx="119">
                  <c:v>24.747900000000001</c:v>
                </c:pt>
                <c:pt idx="120">
                  <c:v>24.717199999999998</c:v>
                </c:pt>
                <c:pt idx="121">
                  <c:v>23.989100000000001</c:v>
                </c:pt>
                <c:pt idx="122">
                  <c:v>23.659199999999998</c:v>
                </c:pt>
                <c:pt idx="123">
                  <c:v>23.8324</c:v>
                </c:pt>
                <c:pt idx="124">
                  <c:v>23.602599999999999</c:v>
                </c:pt>
                <c:pt idx="125">
                  <c:v>24.0853</c:v>
                </c:pt>
                <c:pt idx="126">
                  <c:v>23.130600000000001</c:v>
                </c:pt>
                <c:pt idx="127">
                  <c:v>22.610299999999999</c:v>
                </c:pt>
                <c:pt idx="128">
                  <c:v>23.476900000000001</c:v>
                </c:pt>
                <c:pt idx="129">
                  <c:v>23.301100000000002</c:v>
                </c:pt>
                <c:pt idx="130">
                  <c:v>23.349399999999999</c:v>
                </c:pt>
                <c:pt idx="131">
                  <c:v>22.701499999999999</c:v>
                </c:pt>
                <c:pt idx="132">
                  <c:v>23.065000000000001</c:v>
                </c:pt>
                <c:pt idx="133">
                  <c:v>23.183499999999999</c:v>
                </c:pt>
                <c:pt idx="134">
                  <c:v>24.010200000000001</c:v>
                </c:pt>
                <c:pt idx="135">
                  <c:v>23.5929</c:v>
                </c:pt>
                <c:pt idx="136">
                  <c:v>23.986899999999999</c:v>
                </c:pt>
                <c:pt idx="137">
                  <c:v>24.201499999999999</c:v>
                </c:pt>
                <c:pt idx="138">
                  <c:v>23.322600000000001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val>
            <c:numRef>
              <c:f>Sheet1!#REF!</c:f>
              <c:numCache>
                <c:formatCode>g/"표""준"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[gg.xlsx]Sheet1!$D$1</c:f>
              <c:strCache>
                <c:ptCount val="1"/>
                <c:pt idx="0">
                  <c:v>8 cores</c:v>
                </c:pt>
              </c:strCache>
            </c:strRef>
          </c:tx>
          <c:marker>
            <c:symbol val="none"/>
          </c:marker>
          <c:val>
            <c:numRef>
              <c:f>[gg.xlsx]Sheet1!$D$2:$D$140</c:f>
              <c:numCache>
                <c:formatCode>General</c:formatCode>
                <c:ptCount val="139"/>
                <c:pt idx="0">
                  <c:v>42.836799999999997</c:v>
                </c:pt>
                <c:pt idx="1">
                  <c:v>41.942799999999998</c:v>
                </c:pt>
                <c:pt idx="2">
                  <c:v>41.966500000000003</c:v>
                </c:pt>
                <c:pt idx="3">
                  <c:v>42.870199999999997</c:v>
                </c:pt>
                <c:pt idx="4">
                  <c:v>33.345700000000001</c:v>
                </c:pt>
                <c:pt idx="5">
                  <c:v>40.685000000000002</c:v>
                </c:pt>
                <c:pt idx="6">
                  <c:v>38.932200000000002</c:v>
                </c:pt>
                <c:pt idx="7">
                  <c:v>42.396999999999998</c:v>
                </c:pt>
                <c:pt idx="8">
                  <c:v>42.674199999999999</c:v>
                </c:pt>
                <c:pt idx="9">
                  <c:v>41.9495</c:v>
                </c:pt>
                <c:pt idx="10">
                  <c:v>41.648400000000002</c:v>
                </c:pt>
                <c:pt idx="11">
                  <c:v>41.836599999999997</c:v>
                </c:pt>
                <c:pt idx="12">
                  <c:v>41.289700000000003</c:v>
                </c:pt>
                <c:pt idx="13">
                  <c:v>41.380299999999998</c:v>
                </c:pt>
                <c:pt idx="14">
                  <c:v>41.442500000000003</c:v>
                </c:pt>
                <c:pt idx="15">
                  <c:v>40.580800000000004</c:v>
                </c:pt>
                <c:pt idx="16">
                  <c:v>40.0931</c:v>
                </c:pt>
                <c:pt idx="17">
                  <c:v>40.496699999999997</c:v>
                </c:pt>
                <c:pt idx="18">
                  <c:v>40.035200000000003</c:v>
                </c:pt>
                <c:pt idx="19">
                  <c:v>39.872799999999998</c:v>
                </c:pt>
                <c:pt idx="20">
                  <c:v>39.623699999999999</c:v>
                </c:pt>
                <c:pt idx="21">
                  <c:v>38.971200000000003</c:v>
                </c:pt>
                <c:pt idx="22">
                  <c:v>37.751399999999997</c:v>
                </c:pt>
                <c:pt idx="23">
                  <c:v>38.413800000000002</c:v>
                </c:pt>
                <c:pt idx="24">
                  <c:v>38.647100000000002</c:v>
                </c:pt>
                <c:pt idx="25">
                  <c:v>38.107700000000001</c:v>
                </c:pt>
                <c:pt idx="26">
                  <c:v>38.533499999999997</c:v>
                </c:pt>
                <c:pt idx="27">
                  <c:v>37.853499999999997</c:v>
                </c:pt>
                <c:pt idx="28">
                  <c:v>37.8842</c:v>
                </c:pt>
                <c:pt idx="29">
                  <c:v>37.798900000000003</c:v>
                </c:pt>
                <c:pt idx="30">
                  <c:v>38.138399999999997</c:v>
                </c:pt>
                <c:pt idx="31">
                  <c:v>37.621899999999997</c:v>
                </c:pt>
                <c:pt idx="32">
                  <c:v>36.972700000000003</c:v>
                </c:pt>
                <c:pt idx="33">
                  <c:v>37.022100000000002</c:v>
                </c:pt>
                <c:pt idx="34">
                  <c:v>37.095300000000002</c:v>
                </c:pt>
                <c:pt idx="35">
                  <c:v>36.481999999999999</c:v>
                </c:pt>
                <c:pt idx="36">
                  <c:v>36.7774</c:v>
                </c:pt>
                <c:pt idx="37">
                  <c:v>36.066499999999998</c:v>
                </c:pt>
                <c:pt idx="38">
                  <c:v>36.614699999999999</c:v>
                </c:pt>
                <c:pt idx="39">
                  <c:v>36.369900000000001</c:v>
                </c:pt>
                <c:pt idx="40">
                  <c:v>36.222099999999998</c:v>
                </c:pt>
                <c:pt idx="41">
                  <c:v>35.814700000000002</c:v>
                </c:pt>
                <c:pt idx="42">
                  <c:v>35.156700000000001</c:v>
                </c:pt>
                <c:pt idx="43">
                  <c:v>35.187100000000001</c:v>
                </c:pt>
                <c:pt idx="44">
                  <c:v>35.026899999999998</c:v>
                </c:pt>
                <c:pt idx="45">
                  <c:v>34.757899999999999</c:v>
                </c:pt>
                <c:pt idx="46">
                  <c:v>34.7851</c:v>
                </c:pt>
                <c:pt idx="47">
                  <c:v>34.697299999999998</c:v>
                </c:pt>
                <c:pt idx="48">
                  <c:v>34.134700000000002</c:v>
                </c:pt>
                <c:pt idx="49">
                  <c:v>33.8294</c:v>
                </c:pt>
                <c:pt idx="50">
                  <c:v>34.254600000000003</c:v>
                </c:pt>
                <c:pt idx="51">
                  <c:v>34.356499999999997</c:v>
                </c:pt>
                <c:pt idx="52">
                  <c:v>34.069099999999999</c:v>
                </c:pt>
                <c:pt idx="53">
                  <c:v>33.928800000000003</c:v>
                </c:pt>
                <c:pt idx="54">
                  <c:v>34.029200000000003</c:v>
                </c:pt>
                <c:pt idx="55">
                  <c:v>33.542999999999999</c:v>
                </c:pt>
                <c:pt idx="56">
                  <c:v>33.601700000000001</c:v>
                </c:pt>
                <c:pt idx="57">
                  <c:v>33.262900000000002</c:v>
                </c:pt>
                <c:pt idx="58">
                  <c:v>33.893999999999998</c:v>
                </c:pt>
                <c:pt idx="59">
                  <c:v>32.6569</c:v>
                </c:pt>
                <c:pt idx="60">
                  <c:v>32.370800000000003</c:v>
                </c:pt>
                <c:pt idx="61">
                  <c:v>33.175800000000002</c:v>
                </c:pt>
                <c:pt idx="62">
                  <c:v>32.9497</c:v>
                </c:pt>
                <c:pt idx="63">
                  <c:v>32.484400000000001</c:v>
                </c:pt>
                <c:pt idx="64">
                  <c:v>32.4009</c:v>
                </c:pt>
                <c:pt idx="65">
                  <c:v>33.251199999999997</c:v>
                </c:pt>
                <c:pt idx="66">
                  <c:v>33.150599999999997</c:v>
                </c:pt>
                <c:pt idx="67">
                  <c:v>32.365900000000003</c:v>
                </c:pt>
                <c:pt idx="68">
                  <c:v>32.976900000000001</c:v>
                </c:pt>
                <c:pt idx="69">
                  <c:v>31.782299999999999</c:v>
                </c:pt>
                <c:pt idx="70">
                  <c:v>32.154299999999999</c:v>
                </c:pt>
                <c:pt idx="71">
                  <c:v>31.553100000000001</c:v>
                </c:pt>
                <c:pt idx="72">
                  <c:v>31.312899999999999</c:v>
                </c:pt>
                <c:pt idx="73">
                  <c:v>30.9376</c:v>
                </c:pt>
                <c:pt idx="74">
                  <c:v>30.7852</c:v>
                </c:pt>
                <c:pt idx="75">
                  <c:v>30.786799999999999</c:v>
                </c:pt>
                <c:pt idx="76">
                  <c:v>30.740600000000001</c:v>
                </c:pt>
                <c:pt idx="77">
                  <c:v>30.656300000000002</c:v>
                </c:pt>
                <c:pt idx="78">
                  <c:v>30.569700000000001</c:v>
                </c:pt>
                <c:pt idx="79">
                  <c:v>30.065799999999999</c:v>
                </c:pt>
                <c:pt idx="80">
                  <c:v>30.372699999999998</c:v>
                </c:pt>
                <c:pt idx="81">
                  <c:v>30.384799999999998</c:v>
                </c:pt>
                <c:pt idx="82">
                  <c:v>29.817299999999999</c:v>
                </c:pt>
                <c:pt idx="83">
                  <c:v>29.702999999999999</c:v>
                </c:pt>
                <c:pt idx="84">
                  <c:v>29.541</c:v>
                </c:pt>
                <c:pt idx="85">
                  <c:v>29.7806</c:v>
                </c:pt>
                <c:pt idx="86">
                  <c:v>29.621700000000001</c:v>
                </c:pt>
                <c:pt idx="87">
                  <c:v>29.699300000000001</c:v>
                </c:pt>
                <c:pt idx="88">
                  <c:v>28.988399999999999</c:v>
                </c:pt>
                <c:pt idx="89">
                  <c:v>28.837599999999998</c:v>
                </c:pt>
                <c:pt idx="90">
                  <c:v>29.4251</c:v>
                </c:pt>
                <c:pt idx="91">
                  <c:v>29.484500000000001</c:v>
                </c:pt>
                <c:pt idx="92">
                  <c:v>29.251300000000001</c:v>
                </c:pt>
                <c:pt idx="93">
                  <c:v>28.598199999999999</c:v>
                </c:pt>
                <c:pt idx="94">
                  <c:v>28.749600000000001</c:v>
                </c:pt>
                <c:pt idx="95">
                  <c:v>28.174299999999999</c:v>
                </c:pt>
                <c:pt idx="96">
                  <c:v>28.849299999999999</c:v>
                </c:pt>
                <c:pt idx="97">
                  <c:v>28.499600000000001</c:v>
                </c:pt>
                <c:pt idx="98">
                  <c:v>28.221299999999999</c:v>
                </c:pt>
                <c:pt idx="99">
                  <c:v>28.912299999999998</c:v>
                </c:pt>
                <c:pt idx="100">
                  <c:v>28.7667</c:v>
                </c:pt>
                <c:pt idx="101">
                  <c:v>29.086500000000001</c:v>
                </c:pt>
                <c:pt idx="102">
                  <c:v>28.6845</c:v>
                </c:pt>
                <c:pt idx="103">
                  <c:v>27.858899999999998</c:v>
                </c:pt>
                <c:pt idx="104">
                  <c:v>28.337700000000002</c:v>
                </c:pt>
                <c:pt idx="105">
                  <c:v>28.1037</c:v>
                </c:pt>
                <c:pt idx="106">
                  <c:v>28.075700000000001</c:v>
                </c:pt>
                <c:pt idx="107">
                  <c:v>28.2483</c:v>
                </c:pt>
                <c:pt idx="108">
                  <c:v>27.9986</c:v>
                </c:pt>
                <c:pt idx="109">
                  <c:v>27.8323</c:v>
                </c:pt>
                <c:pt idx="110">
                  <c:v>28.2789</c:v>
                </c:pt>
                <c:pt idx="111">
                  <c:v>27.968699999999998</c:v>
                </c:pt>
                <c:pt idx="112">
                  <c:v>27.370200000000001</c:v>
                </c:pt>
                <c:pt idx="113">
                  <c:v>27.900700000000001</c:v>
                </c:pt>
                <c:pt idx="114">
                  <c:v>27.581800000000001</c:v>
                </c:pt>
                <c:pt idx="115">
                  <c:v>27.770399999999999</c:v>
                </c:pt>
                <c:pt idx="116">
                  <c:v>27.7363</c:v>
                </c:pt>
                <c:pt idx="117">
                  <c:v>27.914100000000001</c:v>
                </c:pt>
                <c:pt idx="118">
                  <c:v>27.929099999999998</c:v>
                </c:pt>
                <c:pt idx="119">
                  <c:v>27.261299999999999</c:v>
                </c:pt>
                <c:pt idx="120">
                  <c:v>27.810700000000001</c:v>
                </c:pt>
                <c:pt idx="121">
                  <c:v>27.819700000000001</c:v>
                </c:pt>
                <c:pt idx="122">
                  <c:v>27.753</c:v>
                </c:pt>
                <c:pt idx="123">
                  <c:v>27.3047</c:v>
                </c:pt>
                <c:pt idx="124">
                  <c:v>27.2501</c:v>
                </c:pt>
                <c:pt idx="125">
                  <c:v>27.636800000000001</c:v>
                </c:pt>
                <c:pt idx="126">
                  <c:v>27.598500000000001</c:v>
                </c:pt>
                <c:pt idx="127">
                  <c:v>27.152899999999999</c:v>
                </c:pt>
                <c:pt idx="128">
                  <c:v>27.243099999999998</c:v>
                </c:pt>
                <c:pt idx="129">
                  <c:v>27.3187</c:v>
                </c:pt>
                <c:pt idx="130">
                  <c:v>27.115100000000002</c:v>
                </c:pt>
                <c:pt idx="131">
                  <c:v>27.161300000000001</c:v>
                </c:pt>
                <c:pt idx="132">
                  <c:v>27.395199999999999</c:v>
                </c:pt>
                <c:pt idx="133">
                  <c:v>27.1859</c:v>
                </c:pt>
                <c:pt idx="134">
                  <c:v>27.148900000000001</c:v>
                </c:pt>
                <c:pt idx="135">
                  <c:v>27.085999999999999</c:v>
                </c:pt>
                <c:pt idx="136">
                  <c:v>27.193999999999999</c:v>
                </c:pt>
                <c:pt idx="137">
                  <c:v>26.8947</c:v>
                </c:pt>
                <c:pt idx="138">
                  <c:v>27.043600000000001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38432"/>
        <c:axId val="107947712"/>
      </c:lineChart>
      <c:catAx>
        <c:axId val="1075384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947712"/>
        <c:crosses val="autoZero"/>
        <c:auto val="1"/>
        <c:lblAlgn val="ctr"/>
        <c:lblOffset val="100"/>
        <c:tickLblSkip val="15"/>
        <c:noMultiLvlLbl val="0"/>
      </c:catAx>
      <c:valAx>
        <c:axId val="1079477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7538432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3"/>
        <c:delete val="1"/>
      </c:legendEntry>
      <c:layout/>
      <c:overlay val="0"/>
      <c:txPr>
        <a:bodyPr/>
        <a:lstStyle/>
        <a:p>
          <a:pPr>
            <a:defRPr sz="1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>
          <a:latin typeface="Calibri" pitchFamily="34" charset="0"/>
          <a:cs typeface="Calibri" pitchFamily="34" charset="0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core</c:v>
                </c:pt>
              </c:strCache>
            </c:strRef>
          </c:tx>
          <c:marker>
            <c:symbol val="none"/>
          </c:marker>
          <c:val>
            <c:numRef>
              <c:f>Sheet1!$B$2:$B$140</c:f>
              <c:numCache>
                <c:formatCode>General</c:formatCode>
                <c:ptCount val="139"/>
                <c:pt idx="0">
                  <c:v>18.6418</c:v>
                </c:pt>
                <c:pt idx="1">
                  <c:v>18.835000000000001</c:v>
                </c:pt>
                <c:pt idx="2">
                  <c:v>18.4406</c:v>
                </c:pt>
                <c:pt idx="3">
                  <c:v>18.623100000000001</c:v>
                </c:pt>
                <c:pt idx="4">
                  <c:v>18.639600000000002</c:v>
                </c:pt>
                <c:pt idx="5">
                  <c:v>18.948499999999999</c:v>
                </c:pt>
                <c:pt idx="6">
                  <c:v>19.2544</c:v>
                </c:pt>
                <c:pt idx="7">
                  <c:v>19.116199999999999</c:v>
                </c:pt>
                <c:pt idx="8">
                  <c:v>18.744800000000001</c:v>
                </c:pt>
                <c:pt idx="9">
                  <c:v>18.6084</c:v>
                </c:pt>
                <c:pt idx="10">
                  <c:v>18.293900000000001</c:v>
                </c:pt>
                <c:pt idx="11">
                  <c:v>18.863499999999998</c:v>
                </c:pt>
                <c:pt idx="12">
                  <c:v>19.143000000000001</c:v>
                </c:pt>
                <c:pt idx="13">
                  <c:v>19.142900000000001</c:v>
                </c:pt>
                <c:pt idx="14">
                  <c:v>19.769100000000002</c:v>
                </c:pt>
                <c:pt idx="15">
                  <c:v>20.0124</c:v>
                </c:pt>
                <c:pt idx="16">
                  <c:v>20.165199999999999</c:v>
                </c:pt>
                <c:pt idx="17">
                  <c:v>20.321400000000001</c:v>
                </c:pt>
                <c:pt idx="18">
                  <c:v>19.968800000000002</c:v>
                </c:pt>
                <c:pt idx="19">
                  <c:v>19.7288</c:v>
                </c:pt>
                <c:pt idx="20">
                  <c:v>19.200700000000001</c:v>
                </c:pt>
                <c:pt idx="21">
                  <c:v>19.368400000000001</c:v>
                </c:pt>
                <c:pt idx="22">
                  <c:v>18.500499999999999</c:v>
                </c:pt>
                <c:pt idx="23">
                  <c:v>18.559899999999999</c:v>
                </c:pt>
                <c:pt idx="24">
                  <c:v>18.2807</c:v>
                </c:pt>
                <c:pt idx="25">
                  <c:v>18.2074</c:v>
                </c:pt>
                <c:pt idx="26">
                  <c:v>17.192699999999999</c:v>
                </c:pt>
                <c:pt idx="27">
                  <c:v>17.170500000000001</c:v>
                </c:pt>
                <c:pt idx="28">
                  <c:v>17.1113</c:v>
                </c:pt>
                <c:pt idx="29">
                  <c:v>17.123100000000001</c:v>
                </c:pt>
                <c:pt idx="30">
                  <c:v>16.9894</c:v>
                </c:pt>
                <c:pt idx="31">
                  <c:v>16.989999999999998</c:v>
                </c:pt>
                <c:pt idx="32">
                  <c:v>16.3812</c:v>
                </c:pt>
                <c:pt idx="33">
                  <c:v>16.776900000000001</c:v>
                </c:pt>
                <c:pt idx="34">
                  <c:v>17.041</c:v>
                </c:pt>
                <c:pt idx="35">
                  <c:v>16.7272</c:v>
                </c:pt>
                <c:pt idx="36">
                  <c:v>16.990200000000002</c:v>
                </c:pt>
                <c:pt idx="37">
                  <c:v>17.229800000000001</c:v>
                </c:pt>
                <c:pt idx="38">
                  <c:v>17.790099999999999</c:v>
                </c:pt>
                <c:pt idx="39">
                  <c:v>18.299199999999999</c:v>
                </c:pt>
                <c:pt idx="40">
                  <c:v>18.5303</c:v>
                </c:pt>
                <c:pt idx="41">
                  <c:v>18.2072</c:v>
                </c:pt>
                <c:pt idx="42">
                  <c:v>18.429500000000001</c:v>
                </c:pt>
                <c:pt idx="43">
                  <c:v>18.461300000000001</c:v>
                </c:pt>
                <c:pt idx="44">
                  <c:v>18.126200000000001</c:v>
                </c:pt>
                <c:pt idx="45">
                  <c:v>17.1907</c:v>
                </c:pt>
                <c:pt idx="46">
                  <c:v>17.0412</c:v>
                </c:pt>
                <c:pt idx="47">
                  <c:v>17.266200000000001</c:v>
                </c:pt>
                <c:pt idx="48">
                  <c:v>17.327400000000001</c:v>
                </c:pt>
                <c:pt idx="49">
                  <c:v>17.145</c:v>
                </c:pt>
                <c:pt idx="50">
                  <c:v>17.267600000000002</c:v>
                </c:pt>
                <c:pt idx="51">
                  <c:v>16.562999999999999</c:v>
                </c:pt>
                <c:pt idx="52">
                  <c:v>16.501799999999999</c:v>
                </c:pt>
                <c:pt idx="53">
                  <c:v>16.6403</c:v>
                </c:pt>
                <c:pt idx="54">
                  <c:v>16.874500000000001</c:v>
                </c:pt>
                <c:pt idx="55">
                  <c:v>16.869299999999999</c:v>
                </c:pt>
                <c:pt idx="56">
                  <c:v>16.9589</c:v>
                </c:pt>
                <c:pt idx="57">
                  <c:v>16.864699999999999</c:v>
                </c:pt>
                <c:pt idx="58">
                  <c:v>17.2592</c:v>
                </c:pt>
                <c:pt idx="59">
                  <c:v>17.2302</c:v>
                </c:pt>
                <c:pt idx="60">
                  <c:v>17.112100000000002</c:v>
                </c:pt>
                <c:pt idx="61">
                  <c:v>17.259599999999999</c:v>
                </c:pt>
                <c:pt idx="62">
                  <c:v>17.208400000000001</c:v>
                </c:pt>
                <c:pt idx="63">
                  <c:v>17.193899999999999</c:v>
                </c:pt>
                <c:pt idx="64">
                  <c:v>17.262499999999999</c:v>
                </c:pt>
                <c:pt idx="65">
                  <c:v>17.201699999999999</c:v>
                </c:pt>
                <c:pt idx="66">
                  <c:v>17.244800000000001</c:v>
                </c:pt>
                <c:pt idx="67">
                  <c:v>17.231100000000001</c:v>
                </c:pt>
                <c:pt idx="68">
                  <c:v>17.061900000000001</c:v>
                </c:pt>
                <c:pt idx="69">
                  <c:v>17.265000000000001</c:v>
                </c:pt>
                <c:pt idx="70">
                  <c:v>17.195</c:v>
                </c:pt>
                <c:pt idx="71">
                  <c:v>16.3353</c:v>
                </c:pt>
                <c:pt idx="72">
                  <c:v>16.474</c:v>
                </c:pt>
                <c:pt idx="73">
                  <c:v>15.883100000000001</c:v>
                </c:pt>
                <c:pt idx="74">
                  <c:v>16.060700000000001</c:v>
                </c:pt>
                <c:pt idx="75">
                  <c:v>16.131499999999999</c:v>
                </c:pt>
                <c:pt idx="76">
                  <c:v>16.295100000000001</c:v>
                </c:pt>
                <c:pt idx="77">
                  <c:v>16.444400000000002</c:v>
                </c:pt>
                <c:pt idx="78">
                  <c:v>16.7271</c:v>
                </c:pt>
                <c:pt idx="79">
                  <c:v>16.8398</c:v>
                </c:pt>
                <c:pt idx="80">
                  <c:v>16.805199999999999</c:v>
                </c:pt>
                <c:pt idx="81">
                  <c:v>16.886399999999998</c:v>
                </c:pt>
                <c:pt idx="82">
                  <c:v>16.7925</c:v>
                </c:pt>
                <c:pt idx="83">
                  <c:v>16.438199999999998</c:v>
                </c:pt>
                <c:pt idx="84">
                  <c:v>16.339500000000001</c:v>
                </c:pt>
                <c:pt idx="85">
                  <c:v>16.328099999999999</c:v>
                </c:pt>
                <c:pt idx="86">
                  <c:v>16.491399999999999</c:v>
                </c:pt>
                <c:pt idx="87">
                  <c:v>16.590599999999998</c:v>
                </c:pt>
                <c:pt idx="88">
                  <c:v>16.8734</c:v>
                </c:pt>
                <c:pt idx="89">
                  <c:v>17.054500000000001</c:v>
                </c:pt>
                <c:pt idx="90">
                  <c:v>17.1538</c:v>
                </c:pt>
                <c:pt idx="91">
                  <c:v>16.815799999999999</c:v>
                </c:pt>
                <c:pt idx="92">
                  <c:v>16.9209</c:v>
                </c:pt>
                <c:pt idx="93">
                  <c:v>17.008700000000001</c:v>
                </c:pt>
                <c:pt idx="94">
                  <c:v>16.603100000000001</c:v>
                </c:pt>
                <c:pt idx="95">
                  <c:v>16.803999999999998</c:v>
                </c:pt>
                <c:pt idx="96">
                  <c:v>16.5959</c:v>
                </c:pt>
                <c:pt idx="97">
                  <c:v>16.159300000000002</c:v>
                </c:pt>
                <c:pt idx="98">
                  <c:v>15.9764</c:v>
                </c:pt>
                <c:pt idx="99">
                  <c:v>15.990399999999999</c:v>
                </c:pt>
                <c:pt idx="100">
                  <c:v>15.816000000000001</c:v>
                </c:pt>
                <c:pt idx="101">
                  <c:v>15.7882</c:v>
                </c:pt>
                <c:pt idx="102">
                  <c:v>15.768000000000001</c:v>
                </c:pt>
                <c:pt idx="103">
                  <c:v>15.125</c:v>
                </c:pt>
                <c:pt idx="104">
                  <c:v>15.0928</c:v>
                </c:pt>
                <c:pt idx="105">
                  <c:v>15.1974</c:v>
                </c:pt>
                <c:pt idx="106">
                  <c:v>14.9436</c:v>
                </c:pt>
                <c:pt idx="107">
                  <c:v>15.1928</c:v>
                </c:pt>
                <c:pt idx="108">
                  <c:v>15.033899999999999</c:v>
                </c:pt>
                <c:pt idx="109">
                  <c:v>14.8789</c:v>
                </c:pt>
                <c:pt idx="110">
                  <c:v>15.195600000000001</c:v>
                </c:pt>
                <c:pt idx="111">
                  <c:v>15.3406</c:v>
                </c:pt>
                <c:pt idx="112">
                  <c:v>15.377800000000001</c:v>
                </c:pt>
                <c:pt idx="113">
                  <c:v>15.298999999999999</c:v>
                </c:pt>
                <c:pt idx="114">
                  <c:v>15.484500000000001</c:v>
                </c:pt>
                <c:pt idx="115">
                  <c:v>15.819699999999999</c:v>
                </c:pt>
                <c:pt idx="116">
                  <c:v>16.046399999999998</c:v>
                </c:pt>
                <c:pt idx="117">
                  <c:v>16.469899999999999</c:v>
                </c:pt>
                <c:pt idx="118">
                  <c:v>16.6416</c:v>
                </c:pt>
                <c:pt idx="119">
                  <c:v>16.567799999999998</c:v>
                </c:pt>
                <c:pt idx="120">
                  <c:v>16.7746</c:v>
                </c:pt>
                <c:pt idx="121">
                  <c:v>16.6633</c:v>
                </c:pt>
                <c:pt idx="122">
                  <c:v>16.619599999999998</c:v>
                </c:pt>
                <c:pt idx="123">
                  <c:v>16.246200000000002</c:v>
                </c:pt>
                <c:pt idx="124">
                  <c:v>15.991099999999999</c:v>
                </c:pt>
                <c:pt idx="125">
                  <c:v>15.9306</c:v>
                </c:pt>
                <c:pt idx="126">
                  <c:v>15.7758</c:v>
                </c:pt>
                <c:pt idx="127">
                  <c:v>15.9396</c:v>
                </c:pt>
                <c:pt idx="128">
                  <c:v>15.784700000000001</c:v>
                </c:pt>
                <c:pt idx="129">
                  <c:v>13.9963</c:v>
                </c:pt>
                <c:pt idx="130">
                  <c:v>15.3209</c:v>
                </c:pt>
                <c:pt idx="131">
                  <c:v>15.4975</c:v>
                </c:pt>
                <c:pt idx="132">
                  <c:v>15.2714</c:v>
                </c:pt>
                <c:pt idx="133">
                  <c:v>15.423</c:v>
                </c:pt>
                <c:pt idx="134">
                  <c:v>15.645300000000001</c:v>
                </c:pt>
                <c:pt idx="135">
                  <c:v>15.9064</c:v>
                </c:pt>
                <c:pt idx="136">
                  <c:v>15.6288</c:v>
                </c:pt>
                <c:pt idx="137">
                  <c:v>15.685</c:v>
                </c:pt>
                <c:pt idx="138">
                  <c:v>15.5938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val>
            <c:numRef>
              <c:f>Sheet1!#REF!</c:f>
              <c:numCache>
                <c:formatCode>g/"표""준"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4 cores</c:v>
                </c:pt>
              </c:strCache>
            </c:strRef>
          </c:tx>
          <c:marker>
            <c:symbol val="none"/>
          </c:marker>
          <c:val>
            <c:numRef>
              <c:f>Sheet1!$C$2:$C$140</c:f>
              <c:numCache>
                <c:formatCode>General</c:formatCode>
                <c:ptCount val="139"/>
                <c:pt idx="0">
                  <c:v>59.522799999999997</c:v>
                </c:pt>
                <c:pt idx="1">
                  <c:v>62.947000000000003</c:v>
                </c:pt>
                <c:pt idx="2">
                  <c:v>64.923100000000005</c:v>
                </c:pt>
                <c:pt idx="3">
                  <c:v>62.052100000000003</c:v>
                </c:pt>
                <c:pt idx="4">
                  <c:v>63.321800000000003</c:v>
                </c:pt>
                <c:pt idx="5">
                  <c:v>64.610799999999998</c:v>
                </c:pt>
                <c:pt idx="6">
                  <c:v>65.932000000000002</c:v>
                </c:pt>
                <c:pt idx="7">
                  <c:v>63.946899999999999</c:v>
                </c:pt>
                <c:pt idx="8">
                  <c:v>64.8857</c:v>
                </c:pt>
                <c:pt idx="9">
                  <c:v>65.123699999999999</c:v>
                </c:pt>
                <c:pt idx="10">
                  <c:v>69.308800000000005</c:v>
                </c:pt>
                <c:pt idx="11">
                  <c:v>68.6417</c:v>
                </c:pt>
                <c:pt idx="12">
                  <c:v>66.813699999999997</c:v>
                </c:pt>
                <c:pt idx="13">
                  <c:v>63.686100000000003</c:v>
                </c:pt>
                <c:pt idx="14">
                  <c:v>62.832299999999996</c:v>
                </c:pt>
                <c:pt idx="15">
                  <c:v>63.174199999999999</c:v>
                </c:pt>
                <c:pt idx="16">
                  <c:v>58.480499999999999</c:v>
                </c:pt>
                <c:pt idx="17">
                  <c:v>59.9739</c:v>
                </c:pt>
                <c:pt idx="18">
                  <c:v>55.937100000000001</c:v>
                </c:pt>
                <c:pt idx="19">
                  <c:v>52.352499999999999</c:v>
                </c:pt>
                <c:pt idx="20">
                  <c:v>53.183700000000002</c:v>
                </c:pt>
                <c:pt idx="21">
                  <c:v>53.475299999999997</c:v>
                </c:pt>
                <c:pt idx="22">
                  <c:v>49.363399999999999</c:v>
                </c:pt>
                <c:pt idx="23">
                  <c:v>51.4527</c:v>
                </c:pt>
                <c:pt idx="24">
                  <c:v>51.5563</c:v>
                </c:pt>
                <c:pt idx="25">
                  <c:v>52.420099999999998</c:v>
                </c:pt>
                <c:pt idx="26">
                  <c:v>55.455500000000001</c:v>
                </c:pt>
                <c:pt idx="27">
                  <c:v>60.779299999999999</c:v>
                </c:pt>
                <c:pt idx="28">
                  <c:v>59.954999999999998</c:v>
                </c:pt>
                <c:pt idx="29">
                  <c:v>62.74</c:v>
                </c:pt>
                <c:pt idx="30">
                  <c:v>63.308799999999998</c:v>
                </c:pt>
                <c:pt idx="31">
                  <c:v>59.804099999999998</c:v>
                </c:pt>
                <c:pt idx="32">
                  <c:v>51.940199999999997</c:v>
                </c:pt>
                <c:pt idx="33">
                  <c:v>47.572099999999999</c:v>
                </c:pt>
                <c:pt idx="34">
                  <c:v>50.703699999999998</c:v>
                </c:pt>
                <c:pt idx="35">
                  <c:v>50.561599999999999</c:v>
                </c:pt>
                <c:pt idx="36">
                  <c:v>52.815100000000001</c:v>
                </c:pt>
                <c:pt idx="37">
                  <c:v>52.317300000000003</c:v>
                </c:pt>
                <c:pt idx="38">
                  <c:v>55.986699999999999</c:v>
                </c:pt>
                <c:pt idx="39">
                  <c:v>54.558100000000003</c:v>
                </c:pt>
                <c:pt idx="40">
                  <c:v>49.887700000000002</c:v>
                </c:pt>
                <c:pt idx="41">
                  <c:v>55.824599999999997</c:v>
                </c:pt>
                <c:pt idx="42">
                  <c:v>54.442399999999999</c:v>
                </c:pt>
                <c:pt idx="43">
                  <c:v>56.045400000000001</c:v>
                </c:pt>
                <c:pt idx="44">
                  <c:v>55.950200000000002</c:v>
                </c:pt>
                <c:pt idx="45">
                  <c:v>58.029699999999998</c:v>
                </c:pt>
                <c:pt idx="46">
                  <c:v>51.970100000000002</c:v>
                </c:pt>
                <c:pt idx="47">
                  <c:v>46.569899999999997</c:v>
                </c:pt>
                <c:pt idx="48">
                  <c:v>53.194699999999997</c:v>
                </c:pt>
                <c:pt idx="49">
                  <c:v>51.38</c:v>
                </c:pt>
                <c:pt idx="50">
                  <c:v>49.391800000000003</c:v>
                </c:pt>
                <c:pt idx="51">
                  <c:v>45.9069</c:v>
                </c:pt>
                <c:pt idx="52">
                  <c:v>44.864199999999997</c:v>
                </c:pt>
                <c:pt idx="53">
                  <c:v>36.929400000000001</c:v>
                </c:pt>
                <c:pt idx="54">
                  <c:v>54.852600000000002</c:v>
                </c:pt>
                <c:pt idx="55">
                  <c:v>55.387900000000002</c:v>
                </c:pt>
                <c:pt idx="56">
                  <c:v>56.36</c:v>
                </c:pt>
                <c:pt idx="57">
                  <c:v>59.199399999999997</c:v>
                </c:pt>
                <c:pt idx="58">
                  <c:v>57.9694</c:v>
                </c:pt>
                <c:pt idx="59">
                  <c:v>50.679000000000002</c:v>
                </c:pt>
                <c:pt idx="60">
                  <c:v>54.349200000000003</c:v>
                </c:pt>
                <c:pt idx="61">
                  <c:v>53.996899999999997</c:v>
                </c:pt>
                <c:pt idx="62">
                  <c:v>61.8172</c:v>
                </c:pt>
                <c:pt idx="63">
                  <c:v>62.446199999999997</c:v>
                </c:pt>
                <c:pt idx="64">
                  <c:v>61.274999999999999</c:v>
                </c:pt>
                <c:pt idx="65">
                  <c:v>56.812899999999999</c:v>
                </c:pt>
                <c:pt idx="66">
                  <c:v>51.488700000000001</c:v>
                </c:pt>
                <c:pt idx="67">
                  <c:v>49.377499999999998</c:v>
                </c:pt>
                <c:pt idx="68">
                  <c:v>45.641100000000002</c:v>
                </c:pt>
                <c:pt idx="69">
                  <c:v>42.852800000000002</c:v>
                </c:pt>
                <c:pt idx="70">
                  <c:v>33.970799999999997</c:v>
                </c:pt>
                <c:pt idx="71">
                  <c:v>45.111899999999999</c:v>
                </c:pt>
                <c:pt idx="72">
                  <c:v>46.894599999999997</c:v>
                </c:pt>
                <c:pt idx="73">
                  <c:v>48.456299999999999</c:v>
                </c:pt>
                <c:pt idx="74">
                  <c:v>46.832099999999997</c:v>
                </c:pt>
                <c:pt idx="75">
                  <c:v>49.3444</c:v>
                </c:pt>
                <c:pt idx="76">
                  <c:v>48.440600000000003</c:v>
                </c:pt>
                <c:pt idx="77">
                  <c:v>43.579099999999997</c:v>
                </c:pt>
                <c:pt idx="78">
                  <c:v>43.376399999999997</c:v>
                </c:pt>
                <c:pt idx="79">
                  <c:v>46.382399999999997</c:v>
                </c:pt>
                <c:pt idx="80">
                  <c:v>48.7044</c:v>
                </c:pt>
                <c:pt idx="81">
                  <c:v>51.189500000000002</c:v>
                </c:pt>
                <c:pt idx="82">
                  <c:v>52.485399999999998</c:v>
                </c:pt>
                <c:pt idx="83">
                  <c:v>52.398899999999998</c:v>
                </c:pt>
                <c:pt idx="84">
                  <c:v>49.995399999999997</c:v>
                </c:pt>
                <c:pt idx="85">
                  <c:v>48.784500000000001</c:v>
                </c:pt>
                <c:pt idx="86">
                  <c:v>46.758400000000002</c:v>
                </c:pt>
                <c:pt idx="87">
                  <c:v>45.956099999999999</c:v>
                </c:pt>
                <c:pt idx="88">
                  <c:v>46.242400000000004</c:v>
                </c:pt>
                <c:pt idx="89">
                  <c:v>47.813600000000001</c:v>
                </c:pt>
                <c:pt idx="90">
                  <c:v>51.911799999999999</c:v>
                </c:pt>
                <c:pt idx="91">
                  <c:v>53.526600000000002</c:v>
                </c:pt>
                <c:pt idx="92">
                  <c:v>52.240299999999998</c:v>
                </c:pt>
                <c:pt idx="93">
                  <c:v>52.822800000000001</c:v>
                </c:pt>
                <c:pt idx="94">
                  <c:v>50.712400000000002</c:v>
                </c:pt>
                <c:pt idx="95">
                  <c:v>51.271799999999999</c:v>
                </c:pt>
                <c:pt idx="96">
                  <c:v>54.511699999999998</c:v>
                </c:pt>
                <c:pt idx="97">
                  <c:v>53.161000000000001</c:v>
                </c:pt>
                <c:pt idx="98">
                  <c:v>51.279800000000002</c:v>
                </c:pt>
                <c:pt idx="99">
                  <c:v>51.5807</c:v>
                </c:pt>
                <c:pt idx="100">
                  <c:v>52.290700000000001</c:v>
                </c:pt>
                <c:pt idx="101">
                  <c:v>53.2395</c:v>
                </c:pt>
                <c:pt idx="102">
                  <c:v>51.493400000000001</c:v>
                </c:pt>
                <c:pt idx="103">
                  <c:v>49.362900000000003</c:v>
                </c:pt>
                <c:pt idx="104">
                  <c:v>46.544899999999998</c:v>
                </c:pt>
                <c:pt idx="105">
                  <c:v>46.489400000000003</c:v>
                </c:pt>
                <c:pt idx="106">
                  <c:v>46.883400000000002</c:v>
                </c:pt>
                <c:pt idx="107">
                  <c:v>46.578699999999998</c:v>
                </c:pt>
                <c:pt idx="108">
                  <c:v>49.766500000000001</c:v>
                </c:pt>
                <c:pt idx="109">
                  <c:v>51.774299999999997</c:v>
                </c:pt>
                <c:pt idx="110">
                  <c:v>52.0291</c:v>
                </c:pt>
                <c:pt idx="111">
                  <c:v>49.630800000000001</c:v>
                </c:pt>
                <c:pt idx="112">
                  <c:v>50.264400000000002</c:v>
                </c:pt>
                <c:pt idx="113">
                  <c:v>49.724600000000002</c:v>
                </c:pt>
                <c:pt idx="114">
                  <c:v>51.3292</c:v>
                </c:pt>
                <c:pt idx="115">
                  <c:v>46.419499999999999</c:v>
                </c:pt>
                <c:pt idx="116">
                  <c:v>52.788200000000003</c:v>
                </c:pt>
                <c:pt idx="117">
                  <c:v>51.303400000000003</c:v>
                </c:pt>
                <c:pt idx="118">
                  <c:v>51.5351</c:v>
                </c:pt>
                <c:pt idx="119">
                  <c:v>52.1646</c:v>
                </c:pt>
                <c:pt idx="120">
                  <c:v>52.762799999999999</c:v>
                </c:pt>
                <c:pt idx="121">
                  <c:v>48.508099999999999</c:v>
                </c:pt>
                <c:pt idx="122">
                  <c:v>47.897300000000001</c:v>
                </c:pt>
                <c:pt idx="123">
                  <c:v>47.461300000000001</c:v>
                </c:pt>
                <c:pt idx="124">
                  <c:v>47.265900000000002</c:v>
                </c:pt>
                <c:pt idx="125">
                  <c:v>47.839199999999998</c:v>
                </c:pt>
                <c:pt idx="126">
                  <c:v>45.2806</c:v>
                </c:pt>
                <c:pt idx="127">
                  <c:v>47.169400000000003</c:v>
                </c:pt>
                <c:pt idx="128">
                  <c:v>44.560099999999998</c:v>
                </c:pt>
                <c:pt idx="129">
                  <c:v>43.266399999999997</c:v>
                </c:pt>
                <c:pt idx="130">
                  <c:v>43.653500000000001</c:v>
                </c:pt>
                <c:pt idx="131">
                  <c:v>43.815199999999997</c:v>
                </c:pt>
                <c:pt idx="132">
                  <c:v>48.759599999999999</c:v>
                </c:pt>
                <c:pt idx="133">
                  <c:v>50.4878</c:v>
                </c:pt>
                <c:pt idx="134">
                  <c:v>49.974499999999999</c:v>
                </c:pt>
                <c:pt idx="135">
                  <c:v>52.889600000000002</c:v>
                </c:pt>
                <c:pt idx="136">
                  <c:v>53.875900000000001</c:v>
                </c:pt>
                <c:pt idx="137">
                  <c:v>50.1937</c:v>
                </c:pt>
                <c:pt idx="138">
                  <c:v>49.705500000000001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val>
            <c:numRef>
              <c:f>Sheet1!#REF!</c:f>
              <c:numCache>
                <c:formatCode>g/"표""준"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Sheet1!$D$1</c:f>
              <c:strCache>
                <c:ptCount val="1"/>
                <c:pt idx="0">
                  <c:v>8 cores</c:v>
                </c:pt>
              </c:strCache>
            </c:strRef>
          </c:tx>
          <c:marker>
            <c:symbol val="none"/>
          </c:marker>
          <c:val>
            <c:numRef>
              <c:f>Sheet1!$D$2:$D$140</c:f>
              <c:numCache>
                <c:formatCode>General</c:formatCode>
                <c:ptCount val="139"/>
                <c:pt idx="0">
                  <c:v>70.975800000000007</c:v>
                </c:pt>
                <c:pt idx="1">
                  <c:v>79.9435</c:v>
                </c:pt>
                <c:pt idx="2">
                  <c:v>86.450999999999993</c:v>
                </c:pt>
                <c:pt idx="3">
                  <c:v>87.879499999999993</c:v>
                </c:pt>
                <c:pt idx="4">
                  <c:v>87.972800000000007</c:v>
                </c:pt>
                <c:pt idx="5">
                  <c:v>85.526600000000002</c:v>
                </c:pt>
                <c:pt idx="6">
                  <c:v>84.234200000000001</c:v>
                </c:pt>
                <c:pt idx="7">
                  <c:v>85.7624</c:v>
                </c:pt>
                <c:pt idx="8">
                  <c:v>87.740799999999993</c:v>
                </c:pt>
                <c:pt idx="9">
                  <c:v>91.981099999999998</c:v>
                </c:pt>
                <c:pt idx="10">
                  <c:v>91.788399999999996</c:v>
                </c:pt>
                <c:pt idx="11">
                  <c:v>91.6721</c:v>
                </c:pt>
                <c:pt idx="12">
                  <c:v>91.682199999999995</c:v>
                </c:pt>
                <c:pt idx="13">
                  <c:v>89.935299999999998</c:v>
                </c:pt>
                <c:pt idx="14">
                  <c:v>87.163899999999998</c:v>
                </c:pt>
                <c:pt idx="15">
                  <c:v>84.697400000000002</c:v>
                </c:pt>
                <c:pt idx="16">
                  <c:v>77.675299999999993</c:v>
                </c:pt>
                <c:pt idx="17">
                  <c:v>77.259399999999999</c:v>
                </c:pt>
                <c:pt idx="18">
                  <c:v>74.999799999999993</c:v>
                </c:pt>
                <c:pt idx="19">
                  <c:v>65.958699999999993</c:v>
                </c:pt>
                <c:pt idx="20">
                  <c:v>62.999200000000002</c:v>
                </c:pt>
                <c:pt idx="21">
                  <c:v>61.253399999999999</c:v>
                </c:pt>
                <c:pt idx="22">
                  <c:v>61.367899999999999</c:v>
                </c:pt>
                <c:pt idx="23">
                  <c:v>64.394199999999998</c:v>
                </c:pt>
                <c:pt idx="24">
                  <c:v>65.323599999999999</c:v>
                </c:pt>
                <c:pt idx="25">
                  <c:v>65.193100000000001</c:v>
                </c:pt>
                <c:pt idx="26">
                  <c:v>70.117199999999997</c:v>
                </c:pt>
                <c:pt idx="27">
                  <c:v>80.398899999999998</c:v>
                </c:pt>
                <c:pt idx="28">
                  <c:v>88.958299999999994</c:v>
                </c:pt>
                <c:pt idx="29">
                  <c:v>91.444900000000004</c:v>
                </c:pt>
                <c:pt idx="30">
                  <c:v>93.376800000000003</c:v>
                </c:pt>
                <c:pt idx="31">
                  <c:v>84.977599999999995</c:v>
                </c:pt>
                <c:pt idx="32">
                  <c:v>77.752700000000004</c:v>
                </c:pt>
                <c:pt idx="33">
                  <c:v>45.539700000000003</c:v>
                </c:pt>
                <c:pt idx="34">
                  <c:v>45.764899999999997</c:v>
                </c:pt>
                <c:pt idx="35">
                  <c:v>48.124699999999997</c:v>
                </c:pt>
                <c:pt idx="36">
                  <c:v>61.921900000000001</c:v>
                </c:pt>
                <c:pt idx="37">
                  <c:v>75.292699999999996</c:v>
                </c:pt>
                <c:pt idx="38">
                  <c:v>74.545400000000001</c:v>
                </c:pt>
                <c:pt idx="39">
                  <c:v>74.457899999999995</c:v>
                </c:pt>
                <c:pt idx="40">
                  <c:v>76.850800000000007</c:v>
                </c:pt>
                <c:pt idx="41">
                  <c:v>74.716700000000003</c:v>
                </c:pt>
                <c:pt idx="42">
                  <c:v>75.927599999999998</c:v>
                </c:pt>
                <c:pt idx="43">
                  <c:v>81.123099999999994</c:v>
                </c:pt>
                <c:pt idx="44">
                  <c:v>82.559700000000007</c:v>
                </c:pt>
                <c:pt idx="45">
                  <c:v>79.107299999999995</c:v>
                </c:pt>
                <c:pt idx="46">
                  <c:v>71.031099999999995</c:v>
                </c:pt>
                <c:pt idx="47">
                  <c:v>77.931100000000001</c:v>
                </c:pt>
                <c:pt idx="48">
                  <c:v>73.279600000000002</c:v>
                </c:pt>
                <c:pt idx="49">
                  <c:v>73.140600000000006</c:v>
                </c:pt>
                <c:pt idx="50">
                  <c:v>58.736800000000002</c:v>
                </c:pt>
                <c:pt idx="51">
                  <c:v>61.1584</c:v>
                </c:pt>
                <c:pt idx="52">
                  <c:v>63.354599999999998</c:v>
                </c:pt>
                <c:pt idx="53">
                  <c:v>52.799599999999998</c:v>
                </c:pt>
                <c:pt idx="54">
                  <c:v>61.901699999999998</c:v>
                </c:pt>
                <c:pt idx="55">
                  <c:v>68.701700000000002</c:v>
                </c:pt>
                <c:pt idx="56">
                  <c:v>71.421899999999994</c:v>
                </c:pt>
                <c:pt idx="57">
                  <c:v>74.388099999999994</c:v>
                </c:pt>
                <c:pt idx="58">
                  <c:v>73.979399999999998</c:v>
                </c:pt>
                <c:pt idx="59">
                  <c:v>66.761799999999994</c:v>
                </c:pt>
                <c:pt idx="60">
                  <c:v>68.933000000000007</c:v>
                </c:pt>
                <c:pt idx="61">
                  <c:v>70.519400000000005</c:v>
                </c:pt>
                <c:pt idx="62">
                  <c:v>75.799199999999999</c:v>
                </c:pt>
                <c:pt idx="63">
                  <c:v>79.804599999999994</c:v>
                </c:pt>
                <c:pt idx="64">
                  <c:v>80.749499999999998</c:v>
                </c:pt>
                <c:pt idx="65">
                  <c:v>78.263099999999994</c:v>
                </c:pt>
                <c:pt idx="66">
                  <c:v>75.478099999999998</c:v>
                </c:pt>
                <c:pt idx="67">
                  <c:v>75.713999999999999</c:v>
                </c:pt>
                <c:pt idx="68">
                  <c:v>71.691699999999997</c:v>
                </c:pt>
                <c:pt idx="69">
                  <c:v>69.520399999999995</c:v>
                </c:pt>
                <c:pt idx="70">
                  <c:v>67.184100000000001</c:v>
                </c:pt>
                <c:pt idx="71">
                  <c:v>63.277900000000002</c:v>
                </c:pt>
                <c:pt idx="72">
                  <c:v>63.858600000000003</c:v>
                </c:pt>
                <c:pt idx="73">
                  <c:v>57.309699999999999</c:v>
                </c:pt>
                <c:pt idx="74">
                  <c:v>58.439100000000003</c:v>
                </c:pt>
                <c:pt idx="75">
                  <c:v>53.324599999999997</c:v>
                </c:pt>
                <c:pt idx="76">
                  <c:v>54.844200000000001</c:v>
                </c:pt>
                <c:pt idx="77">
                  <c:v>57.9694</c:v>
                </c:pt>
                <c:pt idx="78">
                  <c:v>61.968699999999998</c:v>
                </c:pt>
                <c:pt idx="79">
                  <c:v>64.266400000000004</c:v>
                </c:pt>
                <c:pt idx="80">
                  <c:v>71.228800000000007</c:v>
                </c:pt>
                <c:pt idx="81">
                  <c:v>76.594700000000003</c:v>
                </c:pt>
                <c:pt idx="82">
                  <c:v>78.871099999999998</c:v>
                </c:pt>
                <c:pt idx="83">
                  <c:v>79.599900000000005</c:v>
                </c:pt>
                <c:pt idx="84">
                  <c:v>75.343100000000007</c:v>
                </c:pt>
                <c:pt idx="85">
                  <c:v>67.856200000000001</c:v>
                </c:pt>
                <c:pt idx="86">
                  <c:v>49.501100000000001</c:v>
                </c:pt>
                <c:pt idx="87">
                  <c:v>56.245399999999997</c:v>
                </c:pt>
                <c:pt idx="88">
                  <c:v>60.422699999999999</c:v>
                </c:pt>
                <c:pt idx="89">
                  <c:v>69.326099999999997</c:v>
                </c:pt>
                <c:pt idx="90">
                  <c:v>63.5199</c:v>
                </c:pt>
                <c:pt idx="91">
                  <c:v>67.263400000000004</c:v>
                </c:pt>
                <c:pt idx="92">
                  <c:v>68.867000000000004</c:v>
                </c:pt>
                <c:pt idx="93">
                  <c:v>67.670699999999997</c:v>
                </c:pt>
                <c:pt idx="94">
                  <c:v>69.591300000000004</c:v>
                </c:pt>
                <c:pt idx="95">
                  <c:v>70.424499999999995</c:v>
                </c:pt>
                <c:pt idx="96">
                  <c:v>73.300799999999995</c:v>
                </c:pt>
                <c:pt idx="97">
                  <c:v>74.393000000000001</c:v>
                </c:pt>
                <c:pt idx="98">
                  <c:v>71.636399999999995</c:v>
                </c:pt>
                <c:pt idx="99">
                  <c:v>67.966499999999996</c:v>
                </c:pt>
                <c:pt idx="100">
                  <c:v>48.424700000000001</c:v>
                </c:pt>
                <c:pt idx="101">
                  <c:v>62.939300000000003</c:v>
                </c:pt>
                <c:pt idx="102">
                  <c:v>69.334599999999995</c:v>
                </c:pt>
                <c:pt idx="103">
                  <c:v>65.203100000000006</c:v>
                </c:pt>
                <c:pt idx="104">
                  <c:v>60.7622</c:v>
                </c:pt>
                <c:pt idx="105">
                  <c:v>57.1145</c:v>
                </c:pt>
                <c:pt idx="106">
                  <c:v>48.894599999999997</c:v>
                </c:pt>
                <c:pt idx="107">
                  <c:v>60.811700000000002</c:v>
                </c:pt>
                <c:pt idx="108">
                  <c:v>64.813199999999995</c:v>
                </c:pt>
                <c:pt idx="109">
                  <c:v>60.759</c:v>
                </c:pt>
                <c:pt idx="110">
                  <c:v>67.409499999999994</c:v>
                </c:pt>
                <c:pt idx="111">
                  <c:v>66.734499999999997</c:v>
                </c:pt>
                <c:pt idx="112">
                  <c:v>62.617100000000001</c:v>
                </c:pt>
                <c:pt idx="113">
                  <c:v>64.145600000000002</c:v>
                </c:pt>
                <c:pt idx="114">
                  <c:v>67.808700000000002</c:v>
                </c:pt>
                <c:pt idx="115">
                  <c:v>71.925399999999996</c:v>
                </c:pt>
                <c:pt idx="116">
                  <c:v>73.6828</c:v>
                </c:pt>
                <c:pt idx="117">
                  <c:v>72.786900000000003</c:v>
                </c:pt>
                <c:pt idx="118">
                  <c:v>69.473399999999998</c:v>
                </c:pt>
                <c:pt idx="119">
                  <c:v>71.405500000000004</c:v>
                </c:pt>
                <c:pt idx="120">
                  <c:v>68.209400000000002</c:v>
                </c:pt>
                <c:pt idx="121">
                  <c:v>68.432100000000005</c:v>
                </c:pt>
                <c:pt idx="122">
                  <c:v>62.833100000000002</c:v>
                </c:pt>
                <c:pt idx="123">
                  <c:v>63.483899999999998</c:v>
                </c:pt>
                <c:pt idx="124">
                  <c:v>61.592300000000002</c:v>
                </c:pt>
                <c:pt idx="125">
                  <c:v>58.579900000000002</c:v>
                </c:pt>
                <c:pt idx="126">
                  <c:v>53.8</c:v>
                </c:pt>
                <c:pt idx="127">
                  <c:v>54.555700000000002</c:v>
                </c:pt>
                <c:pt idx="128">
                  <c:v>52.6586</c:v>
                </c:pt>
                <c:pt idx="129">
                  <c:v>54.339500000000001</c:v>
                </c:pt>
                <c:pt idx="130">
                  <c:v>54.134</c:v>
                </c:pt>
                <c:pt idx="131">
                  <c:v>55.739400000000003</c:v>
                </c:pt>
                <c:pt idx="132">
                  <c:v>59.371299999999998</c:v>
                </c:pt>
                <c:pt idx="133">
                  <c:v>65.745500000000007</c:v>
                </c:pt>
                <c:pt idx="134">
                  <c:v>70.942899999999995</c:v>
                </c:pt>
                <c:pt idx="135">
                  <c:v>69.751099999999994</c:v>
                </c:pt>
                <c:pt idx="136">
                  <c:v>73.674099999999996</c:v>
                </c:pt>
                <c:pt idx="137">
                  <c:v>71.365300000000005</c:v>
                </c:pt>
                <c:pt idx="138">
                  <c:v>65.245800000000003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05408"/>
        <c:axId val="105477184"/>
      </c:lineChart>
      <c:catAx>
        <c:axId val="1467054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latin typeface="Calibri" pitchFamily="34" charset="0"/>
                <a:cs typeface="Calibri" pitchFamily="34" charset="0"/>
              </a:defRPr>
            </a:pPr>
            <a:endParaRPr lang="ko-KR"/>
          </a:p>
        </c:txPr>
        <c:crossAx val="105477184"/>
        <c:crosses val="autoZero"/>
        <c:auto val="1"/>
        <c:lblAlgn val="ctr"/>
        <c:lblOffset val="100"/>
        <c:tickLblSkip val="15"/>
        <c:noMultiLvlLbl val="0"/>
      </c:catAx>
      <c:valAx>
        <c:axId val="1054771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Calibri" pitchFamily="34" charset="0"/>
                <a:cs typeface="Calibri" pitchFamily="34" charset="0"/>
              </a:defRPr>
            </a:pPr>
            <a:endParaRPr lang="ko-KR"/>
          </a:p>
        </c:txPr>
        <c:crossAx val="146705408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3"/>
        <c:delete val="1"/>
      </c:legendEntry>
      <c:layout/>
      <c:overlay val="0"/>
      <c:txPr>
        <a:bodyPr/>
        <a:lstStyle/>
        <a:p>
          <a:pPr>
            <a:defRPr sz="1600">
              <a:latin typeface="Calibri" pitchFamily="34" charset="0"/>
              <a:cs typeface="Calibri" pitchFamily="34" charset="0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>
          <a:latin typeface="Calibri" pitchFamily="34" charset="0"/>
          <a:cs typeface="Calibri" pitchFamily="34" charset="0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C49C513-8EAA-4EB1-BFAD-1C8A720573E5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B0DE-2BEA-4718-820B-F3FAB4B91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2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Figure : </a:t>
            </a:r>
            <a:r>
              <a:rPr lang="en-US" altLang="ko-KR" smtClean="0">
                <a:latin typeface="Calibri" pitchFamily="34" charset="0"/>
                <a:cs typeface="Calibri" pitchFamily="34" charset="0"/>
              </a:rPr>
              <a:t>System Architecture</a:t>
            </a:r>
            <a:endParaRPr lang="ko-KR" altLang="en-US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B0DE-2BEA-4718-820B-F3FAB4B91C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0B0DE-2BEA-4718-820B-F3FAB4B91C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7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5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7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1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7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6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E2BA-63E6-482A-B6AC-7E8A593D87B9}" type="datetimeFigureOut">
              <a:rPr lang="ko-KR" altLang="en-US" smtClean="0"/>
              <a:t>2011-04-04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B854-0C38-49CF-B91B-9FFF79D3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115616" y="934850"/>
            <a:ext cx="3130244" cy="1891953"/>
            <a:chOff x="1275673" y="1249015"/>
            <a:chExt cx="3130244" cy="1891953"/>
          </a:xfrm>
        </p:grpSpPr>
        <p:grpSp>
          <p:nvGrpSpPr>
            <p:cNvPr id="26" name="그룹 25"/>
            <p:cNvGrpSpPr/>
            <p:nvPr/>
          </p:nvGrpSpPr>
          <p:grpSpPr>
            <a:xfrm>
              <a:off x="3109773" y="1249015"/>
              <a:ext cx="1296144" cy="1891953"/>
              <a:chOff x="3109773" y="1249015"/>
              <a:chExt cx="1296144" cy="1891953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109773" y="1484784"/>
                <a:ext cx="1296144" cy="16561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3150085" y="1650188"/>
                <a:ext cx="1224135" cy="288032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Client input processing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150085" y="1999534"/>
                <a:ext cx="1224135" cy="288032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Game execution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3150085" y="2359574"/>
                <a:ext cx="1224135" cy="288032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DRS / EQS management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3145777" y="2708920"/>
                <a:ext cx="1224135" cy="288032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Game node monitoring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18035" y="1249015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latin typeface="Calibri" pitchFamily="34" charset="0"/>
                    <a:cs typeface="Calibri" pitchFamily="34" charset="0"/>
                  </a:rPr>
                  <a:t>DSP</a:t>
                </a:r>
                <a:endParaRPr lang="ko-KR" altLang="en-US" sz="14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280992" y="1484784"/>
              <a:ext cx="1733295" cy="792088"/>
              <a:chOff x="1280992" y="1484784"/>
              <a:chExt cx="1733295" cy="79208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718143" y="1484784"/>
                <a:ext cx="1296144" cy="792088"/>
                <a:chOff x="1691680" y="1556792"/>
                <a:chExt cx="1296144" cy="792088"/>
              </a:xfrm>
            </p:grpSpPr>
            <p:sp>
              <p:nvSpPr>
                <p:cNvPr id="5" name="모서리가 둥근 직사각형 4"/>
                <p:cNvSpPr/>
                <p:nvPr/>
              </p:nvSpPr>
              <p:spPr>
                <a:xfrm>
                  <a:off x="1691680" y="1556792"/>
                  <a:ext cx="1296144" cy="79208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729109" y="1628800"/>
                  <a:ext cx="1224135" cy="288032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3D scene rendering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1729109" y="1988840"/>
                  <a:ext cx="1224136" cy="288032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Multi-view rendering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280992" y="1726939"/>
                <a:ext cx="4826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latin typeface="Calibri" pitchFamily="34" charset="0"/>
                    <a:cs typeface="Calibri" pitchFamily="34" charset="0"/>
                  </a:rPr>
                  <a:t>DRS</a:t>
                </a:r>
                <a:endParaRPr lang="ko-KR" altLang="en-US" sz="14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275673" y="2348880"/>
              <a:ext cx="1742537" cy="792088"/>
              <a:chOff x="1275673" y="2348880"/>
              <a:chExt cx="1742537" cy="792088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722066" y="2348880"/>
                <a:ext cx="1296144" cy="792088"/>
                <a:chOff x="1691680" y="2564904"/>
                <a:chExt cx="1296144" cy="792088"/>
              </a:xfrm>
            </p:grpSpPr>
            <p:sp>
              <p:nvSpPr>
                <p:cNvPr id="7" name="모서리가 둥근 직사각형 6"/>
                <p:cNvSpPr/>
                <p:nvPr/>
              </p:nvSpPr>
              <p:spPr>
                <a:xfrm>
                  <a:off x="1691680" y="2564904"/>
                  <a:ext cx="1296144" cy="79208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1723762" y="2636912"/>
                  <a:ext cx="1224135" cy="288032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H.264 encoding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1723762" y="2996952"/>
                  <a:ext cx="1224136" cy="288032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QoS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 / Streaming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275673" y="2591035"/>
                <a:ext cx="478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latin typeface="Calibri" pitchFamily="34" charset="0"/>
                    <a:cs typeface="Calibri" pitchFamily="34" charset="0"/>
                  </a:rPr>
                  <a:t>EQS</a:t>
                </a:r>
                <a:endParaRPr lang="ko-KR" altLang="en-US" sz="14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94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283968" y="2183800"/>
            <a:ext cx="4032448" cy="2000184"/>
            <a:chOff x="3851920" y="2179996"/>
            <a:chExt cx="4032448" cy="200018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851920" y="2179996"/>
              <a:ext cx="4032448" cy="20001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934686" y="2179997"/>
              <a:ext cx="3868514" cy="2000183"/>
              <a:chOff x="2647702" y="2420888"/>
              <a:chExt cx="3868514" cy="2000183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308562" y="2918051"/>
                <a:ext cx="423675" cy="966181"/>
                <a:chOff x="2843808" y="1196752"/>
                <a:chExt cx="423675" cy="966181"/>
              </a:xfrm>
            </p:grpSpPr>
            <p:pic>
              <p:nvPicPr>
                <p:cNvPr id="3" name="Picture 9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43808" y="1196752"/>
                  <a:ext cx="396000" cy="7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2863205" y="1909017"/>
                  <a:ext cx="404278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Calibri" pitchFamily="34" charset="0"/>
                    </a:rPr>
                    <a:t>DRS</a:t>
                  </a: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2647702" y="2918911"/>
                <a:ext cx="484138" cy="1000472"/>
                <a:chOff x="2627784" y="2708920"/>
                <a:chExt cx="484138" cy="1000472"/>
              </a:xfrm>
            </p:grpSpPr>
            <p:pic>
              <p:nvPicPr>
                <p:cNvPr id="6" name="Picture 1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27784" y="2708920"/>
                  <a:ext cx="484138" cy="7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" name="직사각형 6"/>
                <p:cNvSpPr/>
                <p:nvPr/>
              </p:nvSpPr>
              <p:spPr>
                <a:xfrm>
                  <a:off x="2670121" y="3455476"/>
                  <a:ext cx="399468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Calibri" pitchFamily="34" charset="0"/>
                    </a:rPr>
                    <a:t>DSP</a:t>
                  </a: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958569" y="2919220"/>
                <a:ext cx="557647" cy="1004255"/>
                <a:chOff x="4195763" y="2943225"/>
                <a:chExt cx="557647" cy="1004255"/>
              </a:xfrm>
            </p:grpSpPr>
            <p:pic>
              <p:nvPicPr>
                <p:cNvPr id="9" name="Picture 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195763" y="2943225"/>
                  <a:ext cx="557647" cy="7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" name="직사각형 9"/>
                <p:cNvSpPr/>
                <p:nvPr/>
              </p:nvSpPr>
              <p:spPr>
                <a:xfrm>
                  <a:off x="4261253" y="3693564"/>
                  <a:ext cx="404277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Calibri" pitchFamily="34" charset="0"/>
                    </a:rPr>
                    <a:t>EQS</a:t>
                  </a:r>
                </a:p>
              </p:txBody>
            </p:sp>
          </p:grpSp>
          <p:cxnSp>
            <p:nvCxnSpPr>
              <p:cNvPr id="11" name="꺾인 연결선 10"/>
              <p:cNvCxnSpPr>
                <a:stCxn id="6" idx="3"/>
                <a:endCxn id="3" idx="1"/>
              </p:cNvCxnSpPr>
              <p:nvPr/>
            </p:nvCxnSpPr>
            <p:spPr>
              <a:xfrm flipV="1">
                <a:off x="3131840" y="3278051"/>
                <a:ext cx="1176722" cy="86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꺾인 연결선 11"/>
              <p:cNvCxnSpPr>
                <a:stCxn id="3" idx="3"/>
                <a:endCxn id="9" idx="1"/>
              </p:cNvCxnSpPr>
              <p:nvPr/>
            </p:nvCxnSpPr>
            <p:spPr>
              <a:xfrm>
                <a:off x="4704562" y="3278051"/>
                <a:ext cx="1254007" cy="11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꺾인 연결선 12"/>
              <p:cNvCxnSpPr>
                <a:stCxn id="6" idx="0"/>
                <a:endCxn id="9" idx="0"/>
              </p:cNvCxnSpPr>
              <p:nvPr/>
            </p:nvCxnSpPr>
            <p:spPr>
              <a:xfrm rot="16200000" flipH="1">
                <a:off x="4563427" y="1245254"/>
                <a:ext cx="309" cy="3347622"/>
              </a:xfrm>
              <a:prstGeom prst="bentConnector3">
                <a:avLst>
                  <a:gd name="adj1" fmla="val -73980583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3161125" y="3293978"/>
                <a:ext cx="99097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  <a:latin typeface="Calibri" pitchFamily="34" charset="0"/>
                  </a:rPr>
                  <a:t>3D scene data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716016" y="3293807"/>
                <a:ext cx="12057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  <a:latin typeface="Calibri" pitchFamily="34" charset="0"/>
                  </a:rPr>
                  <a:t>Rendering images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117867" y="2420888"/>
                <a:ext cx="80663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  <a:latin typeface="Calibri" pitchFamily="34" charset="0"/>
                  </a:rPr>
                  <a:t>Audio data</a:t>
                </a:r>
              </a:p>
            </p:txBody>
          </p:sp>
          <p:cxnSp>
            <p:nvCxnSpPr>
              <p:cNvPr id="17" name="꺾인 연결선 16"/>
              <p:cNvCxnSpPr>
                <a:stCxn id="7" idx="2"/>
                <a:endCxn id="4" idx="2"/>
              </p:cNvCxnSpPr>
              <p:nvPr/>
            </p:nvCxnSpPr>
            <p:spPr>
              <a:xfrm rot="5400000" flipH="1" flipV="1">
                <a:off x="3692359" y="3081645"/>
                <a:ext cx="35151" cy="1640325"/>
              </a:xfrm>
              <a:prstGeom prst="bentConnector3">
                <a:avLst>
                  <a:gd name="adj1" fmla="val -650337"/>
                </a:avLst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2843808" y="4159461"/>
                <a:ext cx="167065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  <a:latin typeface="Calibri" pitchFamily="34" charset="0"/>
                  </a:rPr>
                  <a:t>Scene update information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2066933" y="2680964"/>
            <a:ext cx="720000" cy="994372"/>
            <a:chOff x="7668344" y="2636912"/>
            <a:chExt cx="720000" cy="994372"/>
          </a:xfrm>
        </p:grpSpPr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68344" y="263691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7778117" y="3377368"/>
              <a:ext cx="5004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latin typeface="Calibri" pitchFamily="34" charset="0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65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5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18592"/>
              </p:ext>
            </p:extLst>
          </p:nvPr>
        </p:nvGraphicFramePr>
        <p:xfrm>
          <a:off x="1454943" y="1438274"/>
          <a:ext cx="6234114" cy="3981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95936" y="5301208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Frame time (sec)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>
            <a:off x="1085999" y="1988840"/>
            <a:ext cx="461665" cy="235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FPS (frames per second)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74" y="3407205"/>
            <a:ext cx="4553993" cy="160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5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999677"/>
              </p:ext>
            </p:extLst>
          </p:nvPr>
        </p:nvGraphicFramePr>
        <p:xfrm>
          <a:off x="430088" y="742950"/>
          <a:ext cx="8534400" cy="537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7168" y="6021288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Frame time (sec)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>
            <a:off x="117203" y="1916832"/>
            <a:ext cx="461665" cy="235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FPS (frames per second)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59830"/>
            <a:ext cx="2769448" cy="218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951740" y="1035044"/>
            <a:ext cx="939681" cy="3774032"/>
            <a:chOff x="1280080" y="970856"/>
            <a:chExt cx="939681" cy="3774032"/>
          </a:xfrm>
        </p:grpSpPr>
        <p:grpSp>
          <p:nvGrpSpPr>
            <p:cNvPr id="3" name="그룹 2"/>
            <p:cNvGrpSpPr/>
            <p:nvPr/>
          </p:nvGrpSpPr>
          <p:grpSpPr>
            <a:xfrm>
              <a:off x="1280080" y="970856"/>
              <a:ext cx="939681" cy="3774032"/>
              <a:chOff x="714266" y="1484785"/>
              <a:chExt cx="939681" cy="3774032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907" y="1484785"/>
                <a:ext cx="527069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096" y="2340847"/>
                <a:ext cx="527069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095" y="3204943"/>
                <a:ext cx="527069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857" y="4077072"/>
                <a:ext cx="527069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14266" y="4797152"/>
                <a:ext cx="93968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Game Node</a:t>
                </a:r>
              </a:p>
              <a:p>
                <a:pPr algn="ctr"/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DRS/EQS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21" name="꺾인 연결선 20"/>
            <p:cNvCxnSpPr>
              <a:stCxn id="4" idx="3"/>
            </p:cNvCxnSpPr>
            <p:nvPr/>
          </p:nvCxnSpPr>
          <p:spPr>
            <a:xfrm>
              <a:off x="1981790" y="1330896"/>
              <a:ext cx="213946" cy="1055195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5" idx="3"/>
              <a:endCxn id="6" idx="3"/>
            </p:cNvCxnSpPr>
            <p:nvPr/>
          </p:nvCxnSpPr>
          <p:spPr>
            <a:xfrm flipH="1">
              <a:off x="1967978" y="2186958"/>
              <a:ext cx="1" cy="864096"/>
            </a:xfrm>
            <a:prstGeom prst="bentConnector3">
              <a:avLst>
                <a:gd name="adj1" fmla="val -228600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7" idx="3"/>
            </p:cNvCxnSpPr>
            <p:nvPr/>
          </p:nvCxnSpPr>
          <p:spPr>
            <a:xfrm flipV="1">
              <a:off x="1951740" y="2546998"/>
              <a:ext cx="243996" cy="1376185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220169" y="1258887"/>
            <a:ext cx="1223863" cy="1885972"/>
            <a:chOff x="2654355" y="1889989"/>
            <a:chExt cx="1223863" cy="1885972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368" y="1889989"/>
              <a:ext cx="70485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643101"/>
              <a:ext cx="527069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2654355" y="3314296"/>
              <a:ext cx="10438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DSP Manager</a:t>
              </a:r>
            </a:p>
            <a:p>
              <a:pPr algn="ctr"/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Game Node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9" name="꺾인 연결선 28"/>
          <p:cNvCxnSpPr>
            <a:stCxn id="17" idx="1"/>
            <a:endCxn id="6" idx="3"/>
          </p:cNvCxnSpPr>
          <p:nvPr/>
        </p:nvCxnSpPr>
        <p:spPr>
          <a:xfrm rot="10800000" flipV="1">
            <a:off x="2639638" y="3113496"/>
            <a:ext cx="2004370" cy="17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3"/>
            <a:endCxn id="17" idx="1"/>
          </p:cNvCxnSpPr>
          <p:nvPr/>
        </p:nvCxnSpPr>
        <p:spPr>
          <a:xfrm>
            <a:off x="3936691" y="2372039"/>
            <a:ext cx="707317" cy="7414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5497854" y="1713508"/>
            <a:ext cx="1378402" cy="2793754"/>
            <a:chOff x="6217935" y="1605940"/>
            <a:chExt cx="1378402" cy="2793754"/>
          </a:xfrm>
        </p:grpSpPr>
        <p:grpSp>
          <p:nvGrpSpPr>
            <p:cNvPr id="33" name="그룹 32"/>
            <p:cNvGrpSpPr/>
            <p:nvPr/>
          </p:nvGrpSpPr>
          <p:grpSpPr>
            <a:xfrm>
              <a:off x="6286150" y="1705956"/>
              <a:ext cx="1252129" cy="2676639"/>
              <a:chOff x="5660086" y="1677432"/>
              <a:chExt cx="1252129" cy="2676639"/>
            </a:xfrm>
          </p:grpSpPr>
          <p:pic>
            <p:nvPicPr>
              <p:cNvPr id="35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0086" y="1711921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0086" y="2326993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0086" y="2921849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7403" y="3524325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8920" y="1677432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8920" y="2292504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8920" y="2887360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6237" y="3489836"/>
                <a:ext cx="605978" cy="587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5972158" y="4077072"/>
                <a:ext cx="6160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 smtClean="0">
                    <a:latin typeface="Calibri" pitchFamily="34" charset="0"/>
                    <a:cs typeface="Calibri" pitchFamily="34" charset="0"/>
                  </a:rPr>
                  <a:t>Clients</a:t>
                </a:r>
                <a:endParaRPr lang="ko-KR" alt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6217935" y="1605940"/>
              <a:ext cx="1378402" cy="2793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연결선 57"/>
          <p:cNvCxnSpPr>
            <a:stCxn id="17" idx="3"/>
            <a:endCxn id="34" idx="1"/>
          </p:cNvCxnSpPr>
          <p:nvPr/>
        </p:nvCxnSpPr>
        <p:spPr>
          <a:xfrm flipV="1">
            <a:off x="5003402" y="3110385"/>
            <a:ext cx="494452" cy="3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211960" y="2865723"/>
            <a:ext cx="1311962" cy="565031"/>
            <a:chOff x="1901323" y="4077072"/>
            <a:chExt cx="1311962" cy="565031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4077072"/>
              <a:ext cx="366628" cy="305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901323" y="4365104"/>
              <a:ext cx="1311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100 base T switch</a:t>
              </a:r>
              <a:endParaRPr lang="ko-KR" alt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6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740664"/>
              </p:ext>
            </p:extLst>
          </p:nvPr>
        </p:nvGraphicFramePr>
        <p:xfrm>
          <a:off x="395536" y="548680"/>
          <a:ext cx="8568952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69804" y="6010746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Frame time (sec)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17203" y="1916832"/>
            <a:ext cx="461665" cy="235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FPS (frames per second)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51" y="443984"/>
            <a:ext cx="1956421" cy="154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94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18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DRS Block Architecture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utoShape 7"/>
          <p:cNvSpPr>
            <a:spLocks noChangeAspect="1" noChangeArrowheads="1"/>
          </p:cNvSpPr>
          <p:nvPr/>
        </p:nvSpPr>
        <p:spPr bwMode="auto">
          <a:xfrm>
            <a:off x="1619672" y="1136104"/>
            <a:ext cx="5943600" cy="5029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fr-FR" sz="2400" dirty="0">
              <a:effectLst/>
              <a:latin typeface="Calibri" pitchFamily="34" charset="0"/>
            </a:endParaRPr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1619672" y="1674520"/>
            <a:ext cx="5943600" cy="3130704"/>
          </a:xfrm>
          <a:prstGeom prst="roundRect">
            <a:avLst>
              <a:gd name="adj" fmla="val 6764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altLang="ja-JP" b="1" dirty="0" smtClean="0">
                <a:effectLst/>
                <a:latin typeface="Calibri" pitchFamily="34" charset="0"/>
                <a:ea typeface="MS Mincho" pitchFamily="49" charset="-128"/>
              </a:rPr>
              <a:t>Distributed Rendering System (DRS) Block</a:t>
            </a:r>
            <a:endParaRPr lang="en-US" sz="2800" dirty="0">
              <a:effectLst/>
              <a:latin typeface="Calibri" pitchFamily="34" charset="0"/>
            </a:endParaRPr>
          </a:p>
        </p:txBody>
      </p:sp>
      <p:sp>
        <p:nvSpPr>
          <p:cNvPr id="60" name="AutoShape 11"/>
          <p:cNvSpPr>
            <a:spLocks noChangeArrowheads="1"/>
          </p:cNvSpPr>
          <p:nvPr/>
        </p:nvSpPr>
        <p:spPr bwMode="auto">
          <a:xfrm>
            <a:off x="1971700" y="2202034"/>
            <a:ext cx="5336603" cy="44294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ko-KR" b="1" dirty="0" smtClean="0">
                <a:effectLst/>
                <a:latin typeface="Calibri" pitchFamily="34" charset="0"/>
              </a:rPr>
              <a:t>Rendering Scheduler</a:t>
            </a:r>
            <a:endParaRPr lang="en-US" b="1" dirty="0">
              <a:effectLst/>
              <a:latin typeface="Calibri" pitchFamily="34" charset="0"/>
            </a:endParaRPr>
          </a:p>
        </p:txBody>
      </p:sp>
      <p:sp>
        <p:nvSpPr>
          <p:cNvPr id="61" name="AutoShape 12"/>
          <p:cNvSpPr>
            <a:spLocks noChangeArrowheads="1"/>
          </p:cNvSpPr>
          <p:nvPr/>
        </p:nvSpPr>
        <p:spPr bwMode="auto">
          <a:xfrm>
            <a:off x="1943141" y="3005023"/>
            <a:ext cx="1548000" cy="81553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ko-KR" b="1" dirty="0" smtClean="0">
                <a:effectLst/>
                <a:latin typeface="Calibri" pitchFamily="34" charset="0"/>
              </a:rPr>
              <a:t>Multi-view</a:t>
            </a:r>
          </a:p>
          <a:p>
            <a:pPr algn="ctr">
              <a:lnSpc>
                <a:spcPct val="100000"/>
              </a:lnSpc>
            </a:pPr>
            <a:r>
              <a:rPr lang="en-US" b="1" dirty="0" smtClean="0">
                <a:latin typeface="Calibri" pitchFamily="34" charset="0"/>
              </a:rPr>
              <a:t>Manager</a:t>
            </a:r>
            <a:endParaRPr lang="en-US" b="1" dirty="0">
              <a:effectLst/>
              <a:latin typeface="Calibri" pitchFamily="34" charset="0"/>
            </a:endParaRPr>
          </a:p>
        </p:txBody>
      </p:sp>
      <p:sp>
        <p:nvSpPr>
          <p:cNvPr id="68" name="AutoShape 19"/>
          <p:cNvSpPr>
            <a:spLocks noChangeArrowheads="1"/>
          </p:cNvSpPr>
          <p:nvPr/>
        </p:nvSpPr>
        <p:spPr bwMode="auto">
          <a:xfrm>
            <a:off x="1914722" y="4108792"/>
            <a:ext cx="5393581" cy="4077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ko-KR" b="1" dirty="0" smtClean="0">
                <a:effectLst/>
                <a:latin typeface="Calibri" pitchFamily="34" charset="0"/>
              </a:rPr>
              <a:t>3D Renderer Library (OGRE)</a:t>
            </a:r>
            <a:endParaRPr lang="en-US" b="1" dirty="0">
              <a:effectLst/>
              <a:latin typeface="Calibri" pitchFamily="34" charset="0"/>
            </a:endParaRPr>
          </a:p>
        </p:txBody>
      </p:sp>
      <p:sp>
        <p:nvSpPr>
          <p:cNvPr id="76" name="AutoShape 27"/>
          <p:cNvSpPr>
            <a:spLocks noChangeArrowheads="1"/>
          </p:cNvSpPr>
          <p:nvPr/>
        </p:nvSpPr>
        <p:spPr bwMode="auto">
          <a:xfrm>
            <a:off x="1331382" y="5013176"/>
            <a:ext cx="3115945" cy="407773"/>
          </a:xfrm>
          <a:prstGeom prst="roundRect">
            <a:avLst>
              <a:gd name="adj" fmla="val 10148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bIns="0"/>
          <a:lstStyle/>
          <a:p>
            <a:pPr algn="ctr">
              <a:lnSpc>
                <a:spcPct val="100000"/>
              </a:lnSpc>
            </a:pPr>
            <a:r>
              <a:rPr lang="en-US" altLang="ja-JP" sz="1600" b="1" dirty="0" smtClean="0">
                <a:effectLst/>
                <a:latin typeface="Calibri" pitchFamily="34" charset="0"/>
                <a:ea typeface="MS Mincho" pitchFamily="49" charset="-128"/>
              </a:rPr>
              <a:t> Distributed Service </a:t>
            </a:r>
            <a:r>
              <a:rPr lang="en-US" altLang="ja-JP" sz="1600" b="1" dirty="0" smtClean="0">
                <a:latin typeface="Calibri" pitchFamily="34" charset="0"/>
                <a:ea typeface="MS Mincho" pitchFamily="49" charset="-128"/>
              </a:rPr>
              <a:t>Platform (DSP)</a:t>
            </a:r>
            <a:endParaRPr lang="en-US" sz="2400" dirty="0">
              <a:effectLst/>
              <a:latin typeface="Calibri" pitchFamily="34" charset="0"/>
            </a:endParaRPr>
          </a:p>
        </p:txBody>
      </p:sp>
      <p:sp>
        <p:nvSpPr>
          <p:cNvPr id="77" name="AutoShape 28"/>
          <p:cNvSpPr>
            <a:spLocks noChangeArrowheads="1"/>
          </p:cNvSpPr>
          <p:nvPr/>
        </p:nvSpPr>
        <p:spPr bwMode="auto">
          <a:xfrm>
            <a:off x="4800386" y="5013176"/>
            <a:ext cx="3516029" cy="407773"/>
          </a:xfrm>
          <a:prstGeom prst="roundRect">
            <a:avLst>
              <a:gd name="adj" fmla="val 10148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bIns="0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  <a:ea typeface="MS Mincho" pitchFamily="49" charset="-128"/>
              </a:rPr>
              <a:t> </a:t>
            </a:r>
            <a:r>
              <a:rPr lang="en-US" sz="1600" b="1" dirty="0" smtClean="0">
                <a:latin typeface="Calibri" pitchFamily="34" charset="0"/>
                <a:ea typeface="MS Mincho" pitchFamily="49" charset="-128"/>
              </a:rPr>
              <a:t>Encoding/</a:t>
            </a:r>
            <a:r>
              <a:rPr lang="en-US" sz="1600" b="1" dirty="0" err="1" smtClean="0">
                <a:latin typeface="Calibri" pitchFamily="34" charset="0"/>
                <a:ea typeface="MS Mincho" pitchFamily="49" charset="-128"/>
              </a:rPr>
              <a:t>QoS</a:t>
            </a:r>
            <a:r>
              <a:rPr lang="en-US" sz="1600" b="1" dirty="0" smtClean="0">
                <a:latin typeface="Calibri" pitchFamily="34" charset="0"/>
                <a:ea typeface="MS Mincho" pitchFamily="49" charset="-128"/>
              </a:rPr>
              <a:t>/</a:t>
            </a:r>
            <a:r>
              <a:rPr lang="en-US" altLang="ko-KR" sz="1600" b="1" dirty="0" smtClean="0">
                <a:latin typeface="Calibri" pitchFamily="34" charset="0"/>
                <a:ea typeface="MS Mincho" pitchFamily="49" charset="-128"/>
              </a:rPr>
              <a:t>Streaming</a:t>
            </a:r>
            <a:r>
              <a:rPr lang="en-US" sz="1600" b="1" dirty="0" smtClean="0">
                <a:latin typeface="Calibri" pitchFamily="34" charset="0"/>
                <a:ea typeface="MS Mincho" pitchFamily="49" charset="-128"/>
              </a:rPr>
              <a:t> System (</a:t>
            </a:r>
            <a:r>
              <a:rPr lang="en-US" altLang="ko-KR" sz="1600" b="1" dirty="0" smtClean="0">
                <a:latin typeface="Calibri" pitchFamily="34" charset="0"/>
                <a:ea typeface="MS Mincho" pitchFamily="49" charset="-128"/>
              </a:rPr>
              <a:t>EQS</a:t>
            </a:r>
            <a:r>
              <a:rPr lang="en-US" sz="1600" b="1" dirty="0" smtClean="0">
                <a:latin typeface="Calibri" pitchFamily="34" charset="0"/>
                <a:ea typeface="MS Mincho" pitchFamily="49" charset="-128"/>
              </a:rPr>
              <a:t>)</a:t>
            </a:r>
            <a:endParaRPr lang="en-US" sz="2400" dirty="0">
              <a:effectLst/>
              <a:latin typeface="Calibri" pitchFamily="34" charset="0"/>
            </a:endParaRPr>
          </a:p>
        </p:txBody>
      </p:sp>
      <p:sp>
        <p:nvSpPr>
          <p:cNvPr id="78" name="AutoShape 29"/>
          <p:cNvSpPr>
            <a:spLocks noChangeArrowheads="1"/>
          </p:cNvSpPr>
          <p:nvPr/>
        </p:nvSpPr>
        <p:spPr bwMode="auto">
          <a:xfrm>
            <a:off x="2876972" y="4710025"/>
            <a:ext cx="3543300" cy="375159"/>
          </a:xfrm>
          <a:prstGeom prst="roundRect">
            <a:avLst>
              <a:gd name="adj" fmla="val 1014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bIns="0"/>
          <a:lstStyle/>
          <a:p>
            <a:pPr algn="ctr">
              <a:lnSpc>
                <a:spcPct val="100000"/>
              </a:lnSpc>
            </a:pPr>
            <a:r>
              <a:rPr lang="en-US" altLang="ko-KR" sz="1600" b="1" dirty="0" smtClean="0">
                <a:latin typeface="Calibri" pitchFamily="34" charset="0"/>
              </a:rPr>
              <a:t>System Interfaces</a:t>
            </a:r>
            <a:endParaRPr lang="en-US" altLang="ko-KR" sz="1600" b="1" dirty="0">
              <a:latin typeface="Calibri" pitchFamily="34" charset="0"/>
            </a:endParaRP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3874621" y="3027409"/>
            <a:ext cx="3433681" cy="8051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ko-KR" b="1" dirty="0" smtClean="0">
                <a:effectLst/>
                <a:latin typeface="Calibri" pitchFamily="34" charset="0"/>
              </a:rPr>
              <a:t>Rendering Task Manager</a:t>
            </a:r>
          </a:p>
          <a:p>
            <a:pPr algn="ctr">
              <a:lnSpc>
                <a:spcPct val="100000"/>
              </a:lnSpc>
            </a:pPr>
            <a:r>
              <a:rPr lang="en-US" b="1" dirty="0" smtClean="0">
                <a:latin typeface="Calibri" pitchFamily="34" charset="0"/>
              </a:rPr>
              <a:t>(Decomposition/Parallelization)</a:t>
            </a:r>
            <a:endParaRPr lang="en-US" b="1" dirty="0">
              <a:effectLst/>
              <a:latin typeface="Calibri" pitchFamily="34" charset="0"/>
            </a:endParaRPr>
          </a:p>
        </p:txBody>
      </p:sp>
      <p:cxnSp>
        <p:nvCxnSpPr>
          <p:cNvPr id="38" name="AutoShape 17"/>
          <p:cNvCxnSpPr>
            <a:cxnSpLocks noChangeShapeType="1"/>
            <a:stCxn id="61" idx="2"/>
          </p:cNvCxnSpPr>
          <p:nvPr/>
        </p:nvCxnSpPr>
        <p:spPr bwMode="auto">
          <a:xfrm>
            <a:off x="2717141" y="3820558"/>
            <a:ext cx="0" cy="2882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17"/>
          <p:cNvCxnSpPr>
            <a:cxnSpLocks noChangeShapeType="1"/>
            <a:stCxn id="36" idx="2"/>
          </p:cNvCxnSpPr>
          <p:nvPr/>
        </p:nvCxnSpPr>
        <p:spPr bwMode="auto">
          <a:xfrm flipH="1">
            <a:off x="5591461" y="3832543"/>
            <a:ext cx="1" cy="27624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AutoShape 17"/>
          <p:cNvCxnSpPr>
            <a:cxnSpLocks noChangeShapeType="1"/>
            <a:endCxn id="61" idx="0"/>
          </p:cNvCxnSpPr>
          <p:nvPr/>
        </p:nvCxnSpPr>
        <p:spPr bwMode="auto">
          <a:xfrm>
            <a:off x="2717141" y="2644983"/>
            <a:ext cx="0" cy="3600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" name="AutoShape 17"/>
          <p:cNvCxnSpPr>
            <a:cxnSpLocks noChangeShapeType="1"/>
            <a:endCxn id="36" idx="0"/>
          </p:cNvCxnSpPr>
          <p:nvPr/>
        </p:nvCxnSpPr>
        <p:spPr bwMode="auto">
          <a:xfrm>
            <a:off x="5591462" y="2644983"/>
            <a:ext cx="0" cy="3824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>
            <a:off x="3707904" y="2644983"/>
            <a:ext cx="0" cy="14638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31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131</Words>
  <Application>Microsoft Office PowerPoint</Application>
  <PresentationFormat>화면 슬라이드 쇼(4:3)</PresentationFormat>
  <Paragraphs>45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DRS Block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Sung-Soo Kim</dc:creator>
  <cp:lastModifiedBy>Sung-Soo Kim</cp:lastModifiedBy>
  <cp:revision>17</cp:revision>
  <cp:lastPrinted>2011-04-04T03:58:01Z</cp:lastPrinted>
  <dcterms:created xsi:type="dcterms:W3CDTF">2011-03-28T01:55:27Z</dcterms:created>
  <dcterms:modified xsi:type="dcterms:W3CDTF">2011-04-04T05:37:18Z</dcterms:modified>
</cp:coreProperties>
</file>