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700" r:id="rId2"/>
    <p:sldMasterId id="2147483716" r:id="rId3"/>
    <p:sldMasterId id="2147483723" r:id="rId4"/>
  </p:sldMasterIdLst>
  <p:notesMasterIdLst>
    <p:notesMasterId r:id="rId20"/>
  </p:notesMasterIdLst>
  <p:handoutMasterIdLst>
    <p:handoutMasterId r:id="rId21"/>
  </p:handoutMasterIdLst>
  <p:sldIdLst>
    <p:sldId id="413" r:id="rId5"/>
    <p:sldId id="506" r:id="rId6"/>
    <p:sldId id="507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8" r:id="rId1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McJannet" initials="" lastIdx="2" clrIdx="0"/>
  <p:cmAuthor id="1" name="Vinay Shukl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5" autoAdjust="0"/>
    <p:restoredTop sz="68772" autoAdjust="0"/>
  </p:normalViewPr>
  <p:slideViewPr>
    <p:cSldViewPr snapToGrid="0" snapToObjects="1">
      <p:cViewPr varScale="1">
        <p:scale>
          <a:sx n="71" d="100"/>
          <a:sy n="71" d="100"/>
        </p:scale>
        <p:origin x="-1784" y="-11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712E4-16E2-3546-BEE8-BF686527E0AB}" type="datetimeFigureOut">
              <a:rPr lang="en-US" smtClean="0"/>
              <a:t>6/7/15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3ED54-26F3-BA45-8332-245FA7EE4E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9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AAD08-77AB-C840-8F52-1CD9AC3D73F9}" type="datetimeFigureOut">
              <a:rPr lang="en-US" smtClean="0"/>
              <a:t>6/7/15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8096-F329-7647-8BCC-856D6F856E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31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Apache Spark + Zeppelin for Data Workers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E8096-F329-7647-8BCC-856D6F856EB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98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0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jpg"/><Relationship Id="rId3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671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93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638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40100" y="987425"/>
            <a:ext cx="184656" cy="369328"/>
          </a:xfrm>
          <a:prstGeom prst="rect">
            <a:avLst/>
          </a:prstGeom>
          <a:noFill/>
        </p:spPr>
        <p:txBody>
          <a:bodyPr wrap="none" lIns="91435" tIns="45718" rIns="91435" bIns="45718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1380499"/>
            <a:ext cx="12188825" cy="303341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3"/>
            <a:ext cx="569073" cy="10801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91435" rIns="91435" bIns="91435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4390179"/>
            <a:ext cx="12188825" cy="2467825"/>
          </a:xfrm>
          <a:prstGeom prst="rect">
            <a:avLst/>
          </a:prstGeom>
          <a:solidFill>
            <a:srgbClr val="1C4A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91435" rIns="91435" bIns="91435" rtlCol="0" anchor="t" anchorCtr="0"/>
          <a:lstStyle/>
          <a:p>
            <a:pPr algn="l"/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6" y="4624371"/>
            <a:ext cx="11060475" cy="966488"/>
          </a:xfrm>
          <a:prstGeom prst="rect">
            <a:avLst/>
          </a:prstGeom>
        </p:spPr>
        <p:txBody>
          <a:bodyPr lIns="91435" tIns="45718" rIns="91435" bIns="45718" anchor="ctr" anchorCtr="0">
            <a:noAutofit/>
          </a:bodyPr>
          <a:lstStyle>
            <a:lvl1pPr marL="0" indent="0" algn="l" defTabSz="453998">
              <a:tabLst/>
              <a:defRPr sz="4400" b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(one line)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5590860"/>
            <a:ext cx="11060475" cy="640271"/>
          </a:xfrm>
          <a:prstGeom prst="rect">
            <a:avLst/>
          </a:prstGeom>
          <a:noFill/>
          <a:ln>
            <a:noFill/>
          </a:ln>
        </p:spPr>
        <p:txBody>
          <a:bodyPr lIns="91435" tIns="45718" rIns="91435" bIns="45718" anchor="ctr" anchorCtr="0">
            <a:noAutofit/>
          </a:bodyPr>
          <a:lstStyle>
            <a:lvl1pPr marL="109722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5" name="Picture 14" descr="Hor_RGB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73" y="350951"/>
            <a:ext cx="2196596" cy="8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lIns="121879" tIns="121879" rIns="121879" bIns="121879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441" y="1600202"/>
            <a:ext cx="10969943" cy="4967573"/>
          </a:xfrm>
          <a:prstGeom prst="rect">
            <a:avLst/>
          </a:prstGeom>
        </p:spPr>
        <p:txBody>
          <a:bodyPr lIns="121879" tIns="121879" rIns="121879" bIns="121879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6084" y="6333135"/>
            <a:ext cx="731408" cy="524699"/>
          </a:xfrm>
          <a:prstGeom prst="rect">
            <a:avLst/>
          </a:prstGeom>
        </p:spPr>
        <p:txBody>
          <a:bodyPr lIns="121879" tIns="121879" rIns="121879" bIns="121879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771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9" y="987425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75" y="6311551"/>
            <a:ext cx="4519787" cy="470780"/>
          </a:xfrm>
          <a:prstGeom prst="rect">
            <a:avLst/>
          </a:prstGeom>
        </p:spPr>
        <p:txBody>
          <a:bodyPr vert="horz"/>
          <a:lstStyle>
            <a:lvl1pPr algn="l">
              <a:buFont typeface="Arial"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1" y="3440073"/>
            <a:ext cx="5266776" cy="64027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40" anchor="ctr" anchorCtr="0">
            <a:noAutofit/>
          </a:bodyPr>
          <a:lstStyle>
            <a:lvl1pPr marL="109728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1" y="356318"/>
            <a:ext cx="1719072" cy="66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1"/>
            <a:ext cx="11010311" cy="226026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08"/>
            <a:ext cx="11010311" cy="908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5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3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714510"/>
            <a:ext cx="12188825" cy="114349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34"/>
            <a:ext cx="11010311" cy="15203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 defTabSz="454025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89"/>
            <a:ext cx="11010311" cy="6402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231" y="6090521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29"/>
            <a:ext cx="11010311" cy="2260262"/>
          </a:xfrm>
          <a:prstGeom prst="rect">
            <a:avLst/>
          </a:prstGeom>
          <a:noFill/>
        </p:spPr>
        <p:txBody>
          <a:bodyPr wrap="square" bIns="137160" anchor="b" anchorCtr="0">
            <a:noAutofit/>
          </a:bodyPr>
          <a:lstStyle>
            <a:lvl1pPr marL="0" indent="0" algn="l" defTabSz="454025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298"/>
            <a:ext cx="11010311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7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540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9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8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8" indent="-166688" defTabSz="282575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6875" indent="-171450" defTabSz="282575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63" indent="-176213" defTabSz="28257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7853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rgbClr val="1E1E1E"/>
                </a:solidFill>
              </a:defRPr>
            </a:lvl3pPr>
            <a:lvl4pPr marL="395288" indent="-160338" defTabSz="-168275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0"/>
            <a:ext cx="521410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8" indent="-166688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00">
                <a:solidFill>
                  <a:srgbClr val="1E1E1E"/>
                </a:solidFill>
              </a:defRPr>
            </a:lvl3pPr>
            <a:lvl4pPr marL="392113" indent="-171450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825" indent="-176213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4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853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7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2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00">
                <a:solidFill>
                  <a:srgbClr val="1E1E1E"/>
                </a:solidFill>
              </a:defRPr>
            </a:lvl2pPr>
            <a:lvl3pPr marL="166688" indent="-166688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88" marR="0" indent="-160338" algn="l" defTabSz="401638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00">
                <a:solidFill>
                  <a:srgbClr val="1E1E1E"/>
                </a:solidFill>
              </a:defRPr>
            </a:lvl4pPr>
            <a:lvl5pPr marL="566738" indent="-171450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853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9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785339" y="6398745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91440" rIns="91440" bIns="91440" rtlCol="0" anchor="ctr" anchorCtr="0">
            <a:noAutofit/>
          </a:bodyPr>
          <a:lstStyle/>
          <a:p>
            <a:pPr algn="ctr"/>
            <a:r>
              <a:rPr lang="en-US" sz="110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2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840100" y="987425"/>
            <a:ext cx="184656" cy="369327"/>
          </a:xfrm>
          <a:prstGeom prst="rect">
            <a:avLst/>
          </a:prstGeom>
          <a:noFill/>
          <a:ln>
            <a:noFill/>
          </a:ln>
        </p:spPr>
        <p:txBody>
          <a:bodyPr lIns="91417" tIns="45692" rIns="91417" bIns="45692" anchor="t" anchorCtr="0">
            <a:noAutofit/>
          </a:bodyPr>
          <a:lstStyle/>
          <a:p>
            <a:pPr defTabSz="914400"/>
            <a:endParaRPr sz="19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1380496"/>
            <a:ext cx="12188824" cy="303341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/>
          <p:nvPr/>
        </p:nvSpPr>
        <p:spPr>
          <a:xfrm>
            <a:off x="1" y="0"/>
            <a:ext cx="569072" cy="10801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17" tIns="91417" rIns="91417" bIns="91417" anchor="t" anchorCtr="0">
            <a:noAutofit/>
          </a:bodyPr>
          <a:lstStyle/>
          <a:p>
            <a:pPr defTabSz="914400"/>
            <a:endParaRPr sz="19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2" y="4390176"/>
            <a:ext cx="12188824" cy="2467824"/>
          </a:xfrm>
          <a:prstGeom prst="rect">
            <a:avLst/>
          </a:prstGeom>
          <a:solidFill>
            <a:srgbClr val="1C4A1C"/>
          </a:solidFill>
          <a:ln>
            <a:noFill/>
          </a:ln>
        </p:spPr>
        <p:txBody>
          <a:bodyPr lIns="91417" tIns="91417" rIns="91417" bIns="91417" anchor="t" anchorCtr="0">
            <a:noAutofit/>
          </a:bodyPr>
          <a:lstStyle/>
          <a:p>
            <a:pPr defTabSz="914400"/>
            <a:endParaRPr sz="19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569075" y="4624371"/>
            <a:ext cx="11060475" cy="966488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5pPr>
            <a:lvl6pPr marL="45712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6pPr>
            <a:lvl7pPr marL="91424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7pPr>
            <a:lvl8pPr marL="137136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8pPr>
            <a:lvl9pPr marL="182848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569072" y="5590858"/>
            <a:ext cx="11060475" cy="640271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marL="101582" marR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1500"/>
            </a:lvl1pPr>
            <a:lvl2pPr marL="457120" marR="0" indent="-1693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2pPr>
            <a:lvl3pPr marL="914240" marR="0" indent="-1693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3pPr>
            <a:lvl4pPr marL="1371360" marR="0" indent="-1693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4pPr>
            <a:lvl5pPr marL="1828480" marR="0" indent="-1693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5pPr>
            <a:lvl6pPr marL="2285600" marR="0" indent="-1693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6pPr>
            <a:lvl7pPr marL="2742720" marR="0" indent="-1693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7pPr>
            <a:lvl8pPr marL="3199840" marR="0" indent="-1693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8pPr>
            <a:lvl9pPr marL="3656960" marR="0" indent="-1693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9pPr>
          </a:lstStyle>
          <a:p>
            <a:endParaRPr/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72" y="350948"/>
            <a:ext cx="2196596" cy="869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428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09440" y="1106434"/>
            <a:ext cx="1096994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1333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800"/>
              </a:spcBef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5079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indent="-169304" rtl="0">
              <a:spcBef>
                <a:spcPts val="800"/>
              </a:spcBef>
              <a:spcAft>
                <a:spcPts val="0"/>
              </a:spcAft>
              <a:buSzPct val="100000"/>
              <a:defRPr sz="1500"/>
            </a:lvl4pPr>
            <a:lvl5pPr marL="626424" indent="-84652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93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hape 46"/>
          <p:cNvCxnSpPr/>
          <p:nvPr/>
        </p:nvCxnSpPr>
        <p:spPr>
          <a:xfrm>
            <a:off x="1" y="1016000"/>
            <a:ext cx="12188824" cy="1587"/>
          </a:xfrm>
          <a:prstGeom prst="straightConnector1">
            <a:avLst/>
          </a:prstGeom>
          <a:noFill/>
          <a:ln w="25400" cap="flat" cmpd="sng">
            <a:solidFill>
              <a:srgbClr val="69BE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09440" y="1165224"/>
            <a:ext cx="1096994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169304" indent="-169304" rtl="0">
              <a:spcBef>
                <a:spcPts val="0"/>
              </a:spcBef>
              <a:buSzPct val="100000"/>
              <a:defRPr sz="1500"/>
            </a:lvl1pPr>
            <a:lvl2pPr marL="558702" indent="-67721" rtl="0">
              <a:spcBef>
                <a:spcPts val="0"/>
              </a:spcBef>
              <a:buSzPct val="100000"/>
              <a:buFont typeface="Merriweather Sans"/>
              <a:buChar char="–"/>
              <a:defRPr sz="1500"/>
            </a:lvl2pPr>
            <a:lvl3pPr marL="1083544" indent="-84652" rtl="0">
              <a:spcBef>
                <a:spcPts val="0"/>
              </a:spcBef>
              <a:spcAft>
                <a:spcPts val="1200"/>
              </a:spcAft>
              <a:buSzPct val="100000"/>
              <a:buFont typeface="Merriweather Sans"/>
              <a:buChar char="–"/>
              <a:defRPr sz="1500"/>
            </a:lvl3pPr>
            <a:lvl4pPr marL="1540664" indent="-169304" rtl="0">
              <a:spcBef>
                <a:spcPts val="0"/>
              </a:spcBef>
              <a:buSzPct val="100000"/>
              <a:defRPr sz="1500"/>
            </a:lvl4pPr>
            <a:lvl5pPr marL="1997784" indent="-84652" rtl="0">
              <a:spcBef>
                <a:spcPts val="0"/>
              </a:spcBef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6723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540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1" y="0"/>
            <a:ext cx="12188824" cy="344486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17" tIns="45692" rIns="91417" bIns="45692" anchor="ctr" anchorCtr="0">
            <a:noAutofit/>
          </a:bodyPr>
          <a:lstStyle/>
          <a:p>
            <a:pPr algn="ctr" defTabSz="914400"/>
            <a:endParaRPr sz="1900" kern="0">
              <a:solidFill>
                <a:srgbClr val="1E1E1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840099" y="987425"/>
            <a:ext cx="184665" cy="369332"/>
          </a:xfrm>
          <a:prstGeom prst="rect">
            <a:avLst/>
          </a:prstGeom>
          <a:noFill/>
          <a:ln>
            <a:noFill/>
          </a:ln>
        </p:spPr>
        <p:txBody>
          <a:bodyPr lIns="91417" tIns="45692" rIns="91417" bIns="45692" anchor="t" anchorCtr="0">
            <a:noAutofit/>
          </a:bodyPr>
          <a:lstStyle/>
          <a:p>
            <a:pPr defTabSz="914400"/>
            <a:endParaRPr sz="19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69072" y="1817942"/>
            <a:ext cx="11238522" cy="1455836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5pPr>
            <a:lvl6pPr marL="45712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6pPr>
            <a:lvl7pPr marL="91424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7pPr>
            <a:lvl8pPr marL="137136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8pPr>
            <a:lvl9pPr marL="182848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69074" y="6311551"/>
            <a:ext cx="4519787" cy="470779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500"/>
            </a:lvl1pPr>
            <a:lvl2pPr marL="457120" indent="0" rtl="0">
              <a:spcBef>
                <a:spcPts val="0"/>
              </a:spcBef>
              <a:buSzPct val="100000"/>
              <a:buFont typeface="Arial"/>
              <a:buNone/>
              <a:defRPr sz="1500"/>
            </a:lvl2pPr>
            <a:lvl3pPr marL="914240" indent="0" rtl="0">
              <a:spcBef>
                <a:spcPts val="0"/>
              </a:spcBef>
              <a:buSzPct val="100000"/>
              <a:buFont typeface="Arial"/>
              <a:buNone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2"/>
          </p:nvPr>
        </p:nvSpPr>
        <p:spPr>
          <a:xfrm>
            <a:off x="6922049" y="3440072"/>
            <a:ext cx="5266775" cy="640269"/>
          </a:xfrm>
          <a:prstGeom prst="rect">
            <a:avLst/>
          </a:prstGeom>
          <a:solidFill>
            <a:schemeClr val="lt1">
              <a:alpha val="85882"/>
            </a:schemeClr>
          </a:solidFill>
          <a:ln>
            <a:noFill/>
          </a:ln>
        </p:spPr>
        <p:txBody>
          <a:bodyPr lIns="91417" tIns="91417" rIns="91417" bIns="91417" anchor="ctr" anchorCtr="0"/>
          <a:lstStyle>
            <a:lvl1pPr marL="101582" marR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1500"/>
            </a:lvl1pPr>
            <a:lvl2pPr marL="45712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2pPr>
            <a:lvl3pPr marL="91424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3pPr>
            <a:lvl4pPr marL="137136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4pPr>
            <a:lvl5pPr marL="182848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5pPr>
            <a:lvl6pPr marL="228560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6pPr>
            <a:lvl7pPr marL="274272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7pPr>
            <a:lvl8pPr marL="319984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8pPr>
            <a:lvl9pPr marL="365696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9pPr>
          </a:lstStyle>
          <a:p>
            <a:endParaRPr/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551" y="356318"/>
            <a:ext cx="1719071" cy="66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164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1" y="0"/>
            <a:ext cx="12188824" cy="344486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lIns="91417" tIns="45692" rIns="91417" bIns="45692" anchor="ctr" anchorCtr="0">
            <a:noAutofit/>
          </a:bodyPr>
          <a:lstStyle/>
          <a:p>
            <a:pPr algn="ctr" defTabSz="914400"/>
            <a:endParaRPr sz="1900" kern="0">
              <a:solidFill>
                <a:srgbClr val="1E1E1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840099" y="987425"/>
            <a:ext cx="184665" cy="369332"/>
          </a:xfrm>
          <a:prstGeom prst="rect">
            <a:avLst/>
          </a:prstGeom>
          <a:noFill/>
          <a:ln>
            <a:noFill/>
          </a:ln>
        </p:spPr>
        <p:txBody>
          <a:bodyPr lIns="91417" tIns="45692" rIns="91417" bIns="45692" anchor="t" anchorCtr="0">
            <a:noAutofit/>
          </a:bodyPr>
          <a:lstStyle/>
          <a:p>
            <a:pPr defTabSz="914400"/>
            <a:endParaRPr sz="19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569072" y="1817942"/>
            <a:ext cx="11238522" cy="1455836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5pPr>
            <a:lvl6pPr marL="45712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6pPr>
            <a:lvl7pPr marL="91424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7pPr>
            <a:lvl8pPr marL="137136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8pPr>
            <a:lvl9pPr marL="182848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69074" y="6311551"/>
            <a:ext cx="4519787" cy="470779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1500"/>
            </a:lvl1pPr>
            <a:lvl2pPr marL="457120" indent="0" rtl="0">
              <a:spcBef>
                <a:spcPts val="0"/>
              </a:spcBef>
              <a:buSzPct val="100000"/>
              <a:buFont typeface="Arial"/>
              <a:buNone/>
              <a:defRPr sz="1500"/>
            </a:lvl2pPr>
            <a:lvl3pPr marL="914240" indent="0" rtl="0">
              <a:spcBef>
                <a:spcPts val="0"/>
              </a:spcBef>
              <a:buSzPct val="100000"/>
              <a:buFont typeface="Arial"/>
              <a:buNone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2"/>
          </p:nvPr>
        </p:nvSpPr>
        <p:spPr>
          <a:xfrm>
            <a:off x="6922049" y="3440072"/>
            <a:ext cx="5266775" cy="640269"/>
          </a:xfrm>
          <a:prstGeom prst="rect">
            <a:avLst/>
          </a:prstGeom>
          <a:solidFill>
            <a:schemeClr val="lt1">
              <a:alpha val="85882"/>
            </a:schemeClr>
          </a:solidFill>
          <a:ln>
            <a:noFill/>
          </a:ln>
        </p:spPr>
        <p:txBody>
          <a:bodyPr lIns="91417" tIns="91417" rIns="91417" bIns="91417" anchor="ctr" anchorCtr="0"/>
          <a:lstStyle>
            <a:lvl1pPr marL="101582" marR="0" indent="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1500"/>
            </a:lvl1pPr>
            <a:lvl2pPr marL="45712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2pPr>
            <a:lvl3pPr marL="91424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3pPr>
            <a:lvl4pPr marL="137136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4pPr>
            <a:lvl5pPr marL="182848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5pPr>
            <a:lvl6pPr marL="228560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6pPr>
            <a:lvl7pPr marL="274272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7pPr>
            <a:lvl8pPr marL="319984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8pPr>
            <a:lvl9pPr marL="365696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9pPr>
          </a:lstStyle>
          <a:p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551" y="356318"/>
            <a:ext cx="1719071" cy="66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063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 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" y="1"/>
            <a:ext cx="1218882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17" tIns="45692" rIns="91417" bIns="45692" anchor="ctr" anchorCtr="0">
            <a:noAutofit/>
          </a:bodyPr>
          <a:lstStyle/>
          <a:p>
            <a:pPr algn="ctr" defTabSz="914400"/>
            <a:endParaRPr sz="1900" kern="0">
              <a:solidFill>
                <a:srgbClr val="1E1E1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569072" y="1713729"/>
            <a:ext cx="11010311" cy="2260263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5pPr>
            <a:lvl6pPr marL="45712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6pPr>
            <a:lvl7pPr marL="91424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7pPr>
            <a:lvl8pPr marL="137136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8pPr>
            <a:lvl9pPr marL="182848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569072" y="4026905"/>
            <a:ext cx="11010311" cy="908288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marR="0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"/>
            </a:lvl1pPr>
            <a:lvl2pPr marL="45712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2pPr>
            <a:lvl3pPr marL="91424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3pPr>
            <a:lvl4pPr marL="137136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4pPr>
            <a:lvl5pPr marL="182848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5pPr>
            <a:lvl6pPr marL="228560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6pPr>
            <a:lvl7pPr marL="274272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7pPr>
            <a:lvl8pPr marL="319984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8pPr>
            <a:lvl9pPr marL="365696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9pPr>
          </a:lstStyle>
          <a:p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90230" y="6090519"/>
            <a:ext cx="1302849" cy="50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20069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1" y="1"/>
            <a:ext cx="12188824" cy="3139452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lIns="91417" tIns="45692" rIns="91417" bIns="45692" anchor="ctr" anchorCtr="0">
            <a:noAutofit/>
          </a:bodyPr>
          <a:lstStyle/>
          <a:p>
            <a:pPr algn="ctr" defTabSz="914400"/>
            <a:endParaRPr sz="1900" kern="0">
              <a:solidFill>
                <a:srgbClr val="1E1E1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1" y="5714510"/>
            <a:ext cx="12188824" cy="1143489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lIns="91417" tIns="45692" rIns="91417" bIns="45692" anchor="ctr" anchorCtr="0">
            <a:noAutofit/>
          </a:bodyPr>
          <a:lstStyle/>
          <a:p>
            <a:pPr algn="ctr" defTabSz="914400"/>
            <a:endParaRPr sz="1900" kern="0">
              <a:solidFill>
                <a:srgbClr val="1E1E1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569072" y="949333"/>
            <a:ext cx="11010311" cy="1520343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5pPr>
            <a:lvl6pPr marL="45712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6pPr>
            <a:lvl7pPr marL="91424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7pPr>
            <a:lvl8pPr marL="137136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8pPr>
            <a:lvl9pPr marL="182848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569072" y="2522588"/>
            <a:ext cx="11010311" cy="640269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marR="0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"/>
            </a:lvl1pPr>
            <a:lvl2pPr marL="45712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2pPr>
            <a:lvl3pPr marL="91424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3pPr>
            <a:lvl4pPr marL="137136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4pPr>
            <a:lvl5pPr marL="182848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5pPr>
            <a:lvl6pPr marL="228560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6pPr>
            <a:lvl7pPr marL="274272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7pPr>
            <a:lvl8pPr marL="319984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8pPr>
            <a:lvl9pPr marL="365696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9pPr>
          </a:lstStyle>
          <a:p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90230" y="6090519"/>
            <a:ext cx="1302849" cy="50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565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Slide 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" y="1"/>
            <a:ext cx="12188824" cy="39739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17" tIns="45692" rIns="91417" bIns="45692" anchor="ctr" anchorCtr="0">
            <a:noAutofit/>
          </a:bodyPr>
          <a:lstStyle/>
          <a:p>
            <a:pPr algn="ctr" defTabSz="914400"/>
            <a:endParaRPr sz="1900" kern="0">
              <a:solidFill>
                <a:srgbClr val="1E1E1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569072" y="1713728"/>
            <a:ext cx="11010311" cy="2260261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5pPr>
            <a:lvl6pPr marL="45712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6pPr>
            <a:lvl7pPr marL="91424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7pPr>
            <a:lvl8pPr marL="137136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8pPr>
            <a:lvl9pPr marL="1828480" marR="0" indent="0" algn="l" rtl="0">
              <a:spcBef>
                <a:spcPts val="0"/>
              </a:spcBef>
              <a:spcAft>
                <a:spcPts val="0"/>
              </a:spcAft>
              <a:buSzPct val="100000"/>
              <a:defRPr sz="15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569072" y="4056296"/>
            <a:ext cx="11010311" cy="9616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marR="0" indent="0" algn="l" rtl="0">
              <a:spcBef>
                <a:spcPts val="533"/>
              </a:spcBef>
              <a:spcAft>
                <a:spcPts val="0"/>
              </a:spcAft>
              <a:buClr>
                <a:srgbClr val="818A8F"/>
              </a:buClr>
              <a:buSzPct val="100000"/>
              <a:buFont typeface="Arial"/>
              <a:buNone/>
              <a:defRPr sz="1500"/>
            </a:lvl1pPr>
            <a:lvl2pPr marL="45712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2pPr>
            <a:lvl3pPr marL="914240" marR="0" indent="0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3pPr>
            <a:lvl4pPr marL="137136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4pPr>
            <a:lvl5pPr marL="182848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500"/>
            </a:lvl5pPr>
            <a:lvl6pPr marL="228560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6pPr>
            <a:lvl7pPr marL="274272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7pPr>
            <a:lvl8pPr marL="319984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8pPr>
            <a:lvl9pPr marL="3656960" marR="0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004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09441" y="1106434"/>
            <a:ext cx="5214107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1200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5079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indent="-152373" rtl="0">
              <a:spcBef>
                <a:spcPts val="800"/>
              </a:spcBef>
              <a:spcAft>
                <a:spcPts val="0"/>
              </a:spcAft>
              <a:buSzPct val="100000"/>
              <a:defRPr sz="1500"/>
            </a:lvl4pPr>
            <a:lvl5pPr marL="626424" indent="-84652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6363390" y="1103259"/>
            <a:ext cx="5214107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1200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5079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indent="-169304" rtl="0">
              <a:spcBef>
                <a:spcPts val="800"/>
              </a:spcBef>
              <a:spcAft>
                <a:spcPts val="0"/>
              </a:spcAft>
              <a:buSzPct val="100000"/>
              <a:defRPr sz="1500"/>
            </a:lvl4pPr>
            <a:lvl5pPr marL="626424" indent="-84652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43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440" y="1106434"/>
            <a:ext cx="351293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667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67721" rtl="0"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marR="0" indent="-6772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–"/>
              <a:defRPr sz="1500"/>
            </a:lvl4pPr>
            <a:lvl5pPr marL="558702" indent="-84652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345620" y="1106434"/>
            <a:ext cx="351293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667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67721" rtl="0"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marR="0" indent="-6772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–"/>
              <a:defRPr sz="1500"/>
            </a:lvl4pPr>
            <a:lvl5pPr marL="558702" indent="-84652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8066451" y="1106434"/>
            <a:ext cx="351293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667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67721" rtl="0"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marR="0" indent="-6772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–"/>
              <a:defRPr sz="1500"/>
            </a:lvl4pPr>
            <a:lvl5pPr marL="558702" indent="-84652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928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One Colum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440" y="1106434"/>
            <a:ext cx="1096994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1333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800"/>
              </a:spcBef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5079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indent="-169304" rtl="0">
              <a:spcBef>
                <a:spcPts val="800"/>
              </a:spcBef>
              <a:spcAft>
                <a:spcPts val="0"/>
              </a:spcAft>
              <a:buSzPct val="100000"/>
              <a:defRPr sz="1500"/>
            </a:lvl4pPr>
            <a:lvl5pPr marL="626424" indent="-84652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785337" y="6398744"/>
            <a:ext cx="4611300" cy="24657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7" tIns="91417" rIns="91417" bIns="91417" anchor="ctr" anchorCtr="0">
            <a:noAutofit/>
          </a:bodyPr>
          <a:lstStyle/>
          <a:p>
            <a:pPr algn="ctr" defTabSz="914400">
              <a:buSzPct val="25000"/>
            </a:pPr>
            <a:r>
              <a:rPr lang="en" sz="1100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HORTONWORKS CONFIDENTIAL &amp;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7852128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Two Colum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09441" y="1106434"/>
            <a:ext cx="5214107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1200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5079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indent="-152373" rtl="0">
              <a:spcBef>
                <a:spcPts val="800"/>
              </a:spcBef>
              <a:spcAft>
                <a:spcPts val="0"/>
              </a:spcAft>
              <a:buSzPct val="100000"/>
              <a:defRPr sz="1500"/>
            </a:lvl4pPr>
            <a:lvl5pPr marL="626424" indent="-84652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363390" y="1103259"/>
            <a:ext cx="5214107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1200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50791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indent="-169304" rtl="0">
              <a:spcBef>
                <a:spcPts val="800"/>
              </a:spcBef>
              <a:spcAft>
                <a:spcPts val="0"/>
              </a:spcAft>
              <a:buSzPct val="100000"/>
              <a:defRPr sz="1500"/>
            </a:lvl4pPr>
            <a:lvl5pPr marL="626424" indent="-84652" rtl="0">
              <a:spcBef>
                <a:spcPts val="80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3785337" y="6398744"/>
            <a:ext cx="4611300" cy="24657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7" tIns="91417" rIns="91417" bIns="91417" anchor="ctr" anchorCtr="0">
            <a:noAutofit/>
          </a:bodyPr>
          <a:lstStyle/>
          <a:p>
            <a:pPr algn="ctr" defTabSz="914400">
              <a:buSzPct val="25000"/>
            </a:pPr>
            <a:r>
              <a:rPr lang="en" sz="1100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HORTONWORKS CONFIDENTIAL &amp;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4063488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Three Colum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09440" y="1106434"/>
            <a:ext cx="351293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667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67721" rtl="0"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marR="0" indent="-6772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–"/>
              <a:defRPr sz="1500"/>
            </a:lvl4pPr>
            <a:lvl5pPr marL="558702" indent="-84652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345620" y="1106434"/>
            <a:ext cx="351293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667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67721" rtl="0"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marR="0" indent="-6772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–"/>
              <a:defRPr sz="1500"/>
            </a:lvl4pPr>
            <a:lvl5pPr marL="558702" indent="-84652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3"/>
          </p:nvPr>
        </p:nvSpPr>
        <p:spPr>
          <a:xfrm>
            <a:off x="8066451" y="1106434"/>
            <a:ext cx="3512933" cy="4954587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t" anchorCtr="0"/>
          <a:lstStyle>
            <a:lvl1pPr marL="0" indent="0" rtl="0">
              <a:spcBef>
                <a:spcPts val="667"/>
              </a:spcBef>
              <a:buClr>
                <a:srgbClr val="69BE28"/>
              </a:buClr>
              <a:buSzPct val="100000"/>
              <a:buFont typeface="Noto Symbol"/>
              <a:buNone/>
              <a:defRPr sz="1500"/>
            </a:lvl1pPr>
            <a:lvl2pPr marL="0" indent="0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None/>
              <a:defRPr sz="1500"/>
            </a:lvl2pPr>
            <a:lvl3pPr marL="169304" indent="-67721" rtl="0">
              <a:spcBef>
                <a:spcPts val="667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500"/>
            </a:lvl3pPr>
            <a:lvl4pPr marL="389399" marR="0" indent="-67721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/>
              <a:buChar char="–"/>
              <a:defRPr sz="1500"/>
            </a:lvl4pPr>
            <a:lvl5pPr marL="558702" indent="-84652" rtl="0">
              <a:spcBef>
                <a:spcPts val="667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Merriweather Sans"/>
              <a:buChar char="-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3785337" y="6398744"/>
            <a:ext cx="4611300" cy="24657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7" tIns="91417" rIns="91417" bIns="91417" anchor="ctr" anchorCtr="0">
            <a:noAutofit/>
          </a:bodyPr>
          <a:lstStyle/>
          <a:p>
            <a:pPr algn="ctr" defTabSz="914400">
              <a:buSzPct val="25000"/>
            </a:pPr>
            <a:r>
              <a:rPr lang="en" sz="1100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HORTONWORKS CONFIDENTIAL &amp;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46483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949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fidential 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09440" y="0"/>
            <a:ext cx="10969943" cy="1016000"/>
          </a:xfrm>
          <a:prstGeom prst="rect">
            <a:avLst/>
          </a:prstGeom>
          <a:noFill/>
          <a:ln>
            <a:noFill/>
          </a:ln>
        </p:spPr>
        <p:txBody>
          <a:bodyPr lIns="91417" tIns="91417" rIns="91417" bIns="91417" anchor="ctr" anchorCtr="0"/>
          <a:lstStyle>
            <a:lvl1pPr rtl="0">
              <a:spcBef>
                <a:spcPts val="0"/>
              </a:spcBef>
              <a:buSzPct val="100000"/>
              <a:defRPr sz="1500"/>
            </a:lvl1pPr>
            <a:lvl2pPr rtl="0">
              <a:spcBef>
                <a:spcPts val="0"/>
              </a:spcBef>
              <a:buSzPct val="100000"/>
              <a:defRPr sz="1500"/>
            </a:lvl2pPr>
            <a:lvl3pPr rtl="0">
              <a:spcBef>
                <a:spcPts val="0"/>
              </a:spcBef>
              <a:buSzPct val="100000"/>
              <a:defRPr sz="1500"/>
            </a:lvl3pPr>
            <a:lvl4pPr rtl="0">
              <a:spcBef>
                <a:spcPts val="0"/>
              </a:spcBef>
              <a:buSzPct val="100000"/>
              <a:defRPr sz="1500"/>
            </a:lvl4pPr>
            <a:lvl5pPr rtl="0">
              <a:spcBef>
                <a:spcPts val="0"/>
              </a:spcBef>
              <a:buSzPct val="100000"/>
              <a:defRPr sz="1500"/>
            </a:lvl5pPr>
            <a:lvl6pPr rtl="0">
              <a:spcBef>
                <a:spcPts val="0"/>
              </a:spcBef>
              <a:buSzPct val="100000"/>
              <a:defRPr sz="1500"/>
            </a:lvl6pPr>
            <a:lvl7pPr rtl="0">
              <a:spcBef>
                <a:spcPts val="0"/>
              </a:spcBef>
              <a:buSzPct val="100000"/>
              <a:defRPr sz="1500"/>
            </a:lvl7pPr>
            <a:lvl8pPr rtl="0">
              <a:spcBef>
                <a:spcPts val="0"/>
              </a:spcBef>
              <a:buSzPct val="100000"/>
              <a:defRPr sz="1500"/>
            </a:lvl8pPr>
            <a:lvl9pPr rtl="0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3785337" y="6398744"/>
            <a:ext cx="4611300" cy="24657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7" tIns="91417" rIns="91417" bIns="91417" anchor="ctr" anchorCtr="0">
            <a:noAutofit/>
          </a:bodyPr>
          <a:lstStyle/>
          <a:p>
            <a:pPr algn="ctr" defTabSz="914400">
              <a:buSzPct val="25000"/>
            </a:pPr>
            <a:r>
              <a:rPr lang="en" sz="1100"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HORTONWORKS CONFIDENTIAL &amp; PROPRIETARY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2535627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40099" y="987424"/>
            <a:ext cx="184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69239" y="6545263"/>
            <a:ext cx="4405752" cy="2762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2015</a:t>
            </a: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073" y="1563946"/>
            <a:ext cx="11238523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073" y="2550597"/>
            <a:ext cx="10175280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69241" y="3379800"/>
            <a:ext cx="5963213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5326" y="645636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10C0D0BB-98A3-7C42-83C1-132C7944CB3A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82964" y="4483101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</a:pPr>
            <a:endParaRPr lang="en-US" dirty="0" smtClean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5830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735214" y="6602414"/>
            <a:ext cx="3859795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2015</a:t>
            </a:r>
            <a:endParaRPr lang="en-US" sz="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46589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297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735214" y="6602414"/>
            <a:ext cx="3859795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2015</a:t>
            </a:r>
            <a:endParaRPr lang="en-US" sz="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6" y="646589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53395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569239" y="6602417"/>
            <a:ext cx="4405752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2015</a:t>
            </a:r>
            <a:endParaRPr lang="en-US" sz="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69073" y="2015293"/>
            <a:ext cx="11010311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69073" y="3001942"/>
            <a:ext cx="11010311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5326" y="646589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55195364-CB26-204E-9D19-22CA26A13F79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864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5286057" y="4424367"/>
            <a:ext cx="6898536" cy="201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11947589" y="996951"/>
            <a:ext cx="1218883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35219" y="6602417"/>
            <a:ext cx="440786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  <a:defRPr/>
            </a:pPr>
            <a:r>
              <a:rPr lang="en-US" sz="800" dirty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</a:t>
            </a:r>
            <a:r>
              <a:rPr lang="en-US" sz="800" dirty="0" smtClean="0">
                <a:solidFill>
                  <a:prstClr val="black"/>
                </a:solidFill>
                <a:latin typeface="Arial"/>
                <a:ea typeface="ヒラギノ角ゴ Pro W3" charset="-128"/>
                <a:cs typeface="ヒラギノ角ゴ Pro W3" charset="-128"/>
              </a:rPr>
              <a:t>2015</a:t>
            </a:r>
            <a:endParaRPr lang="en-US" sz="8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83064" y="2006014"/>
            <a:ext cx="11010311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83064" y="2992664"/>
            <a:ext cx="11010311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5326" y="646589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C92467FF-63EE-094F-90CE-4C22793BA00D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6486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2" y="0"/>
            <a:ext cx="10969943" cy="1016000"/>
          </a:xfrm>
          <a:prstGeom prst="rect">
            <a:avLst/>
          </a:prstGeom>
        </p:spPr>
        <p:txBody>
          <a:bodyPr vert="horz" lIns="68579" tIns="34291" rIns="68579" bIns="34291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2" y="1106435"/>
            <a:ext cx="10969943" cy="4954588"/>
          </a:xfrm>
          <a:prstGeom prst="rect">
            <a:avLst/>
          </a:prstGeom>
        </p:spPr>
        <p:txBody>
          <a:bodyPr vert="horz" lIns="68579" tIns="34291" rIns="68579" bIns="34291"/>
          <a:lstStyle>
            <a:lvl1pPr marL="0" indent="0">
              <a:spcBef>
                <a:spcPts val="1032"/>
              </a:spcBef>
              <a:buClr>
                <a:srgbClr val="69BE28"/>
              </a:buClr>
              <a:buFont typeface="Wingdings" charset="2"/>
              <a:buNone/>
              <a:defRPr sz="1800" b="1" i="0" baseline="0">
                <a:latin typeface="Arial"/>
                <a:cs typeface="Arial"/>
              </a:defRPr>
            </a:lvl1pPr>
            <a:lvl2pPr marL="0" indent="0" defTabSz="44053">
              <a:spcBef>
                <a:spcPts val="581"/>
              </a:spcBef>
              <a:buFont typeface="Lucida Grande"/>
              <a:buNone/>
              <a:tabLst/>
              <a:defRPr sz="1500">
                <a:solidFill>
                  <a:srgbClr val="1E1E1E"/>
                </a:solidFill>
              </a:defRPr>
            </a:lvl2pPr>
            <a:lvl3pPr marL="125015" indent="-125015" defTabSz="211930">
              <a:spcBef>
                <a:spcPts val="581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400">
                <a:solidFill>
                  <a:srgbClr val="1E1E1E"/>
                </a:solidFill>
              </a:defRPr>
            </a:lvl3pPr>
            <a:lvl4pPr marL="297655" indent="-128587" defTabSz="211930">
              <a:spcBef>
                <a:spcPts val="581"/>
              </a:spcBef>
              <a:spcAft>
                <a:spcPts val="0"/>
              </a:spcAft>
              <a:defRPr sz="1200">
                <a:solidFill>
                  <a:srgbClr val="1E1E1E"/>
                </a:solidFill>
              </a:defRPr>
            </a:lvl4pPr>
            <a:lvl5pPr marL="470293" indent="-132157" defTabSz="211930">
              <a:spcBef>
                <a:spcPts val="581"/>
              </a:spcBef>
              <a:spcAft>
                <a:spcPts val="0"/>
              </a:spcAft>
              <a:buFont typeface="Lucida Grande"/>
              <a:buChar char="-"/>
              <a:defRPr sz="11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5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image2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81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8" y="987426"/>
            <a:ext cx="184658" cy="384719"/>
          </a:xfrm>
          <a:prstGeom prst="rect">
            <a:avLst/>
          </a:prstGeom>
          <a:noFill/>
        </p:spPr>
        <p:txBody>
          <a:bodyPr wrap="none" lIns="91436" tIns="45719" rIns="91436" bIns="45719">
            <a:spAutoFit/>
          </a:bodyPr>
          <a:lstStyle/>
          <a:p>
            <a:pPr defTabSz="457181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lIns="91436" tIns="45719" rIns="91436" bIns="45719" anchor="b" anchorCtr="0">
            <a:noAutofit/>
          </a:bodyPr>
          <a:lstStyle>
            <a:lvl1pPr marL="0" indent="0" algn="l" defTabSz="454006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0" y="6311551"/>
            <a:ext cx="4519787" cy="470780"/>
          </a:xfrm>
          <a:prstGeom prst="rect">
            <a:avLst/>
          </a:prstGeom>
        </p:spPr>
        <p:txBody>
          <a:bodyPr vert="horz" lIns="91436" tIns="45719" rIns="91436" bIns="45719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57181" indent="0">
              <a:buFontTx/>
              <a:buNone/>
              <a:defRPr sz="1200"/>
            </a:lvl2pPr>
            <a:lvl3pPr marL="914361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1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36" tIns="45719" rIns="91436" bIns="45719" anchor="ctr" anchorCtr="0">
            <a:noAutofit/>
          </a:bodyPr>
          <a:lstStyle>
            <a:lvl1pPr marL="109723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551" y="356317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image5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621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"/>
            <a:ext cx="12188825" cy="344486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81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40098" y="987426"/>
            <a:ext cx="184658" cy="384719"/>
          </a:xfrm>
          <a:prstGeom prst="rect">
            <a:avLst/>
          </a:prstGeom>
          <a:noFill/>
        </p:spPr>
        <p:txBody>
          <a:bodyPr wrap="none" lIns="91436" tIns="45719" rIns="91436" bIns="45719">
            <a:spAutoFit/>
          </a:bodyPr>
          <a:lstStyle/>
          <a:p>
            <a:pPr defTabSz="457181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817942"/>
            <a:ext cx="11238523" cy="1455836"/>
          </a:xfrm>
          <a:prstGeom prst="rect">
            <a:avLst/>
          </a:prstGeom>
        </p:spPr>
        <p:txBody>
          <a:bodyPr lIns="91436" tIns="45719" rIns="91436" bIns="45719" anchor="b" anchorCtr="0">
            <a:noAutofit/>
          </a:bodyPr>
          <a:lstStyle>
            <a:lvl1pPr marL="0" indent="0" algn="l" defTabSz="454006">
              <a:tabLst/>
              <a:defRPr sz="44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Goes Here (maximum two lines)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0" y="6311551"/>
            <a:ext cx="4519787" cy="470780"/>
          </a:xfrm>
          <a:prstGeom prst="rect">
            <a:avLst/>
          </a:prstGeom>
        </p:spPr>
        <p:txBody>
          <a:bodyPr vert="horz" lIns="91436" tIns="45719" rIns="91436" bIns="45719"/>
          <a:lstStyle>
            <a:lvl1pPr algn="l">
              <a:buFont typeface="Arial"/>
              <a:buNone/>
              <a:defRPr sz="1900">
                <a:solidFill>
                  <a:schemeClr val="tx1"/>
                </a:solidFill>
              </a:defRPr>
            </a:lvl1pPr>
            <a:lvl2pPr marL="457181" indent="0">
              <a:buFontTx/>
              <a:buNone/>
              <a:defRPr sz="1200"/>
            </a:lvl2pPr>
            <a:lvl3pPr marL="914361" indent="0">
              <a:buFontTx/>
              <a:buNone/>
              <a:defRPr sz="1200"/>
            </a:lvl3pPr>
          </a:lstStyle>
          <a:p>
            <a:pPr lvl="0"/>
            <a:r>
              <a:rPr lang="en-US" dirty="0" smtClean="0"/>
              <a:t>Date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2052" y="3440074"/>
            <a:ext cx="5266776" cy="640271"/>
          </a:xfrm>
          <a:prstGeom prst="rect">
            <a:avLst/>
          </a:prstGeom>
          <a:solidFill>
            <a:schemeClr val="bg1">
              <a:alpha val="86000"/>
            </a:schemeClr>
          </a:solidFill>
        </p:spPr>
        <p:txBody>
          <a:bodyPr lIns="91436" tIns="45719" rIns="91436" bIns="45719" anchor="ctr" anchorCtr="0">
            <a:noAutofit/>
          </a:bodyPr>
          <a:lstStyle>
            <a:lvl1pPr marL="109723" indent="0" algn="l"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3" name="Picture 12" descr="Hor_White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551" y="356317"/>
            <a:ext cx="1719072" cy="6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81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8"/>
            <a:ext cx="11010311" cy="2260263"/>
          </a:xfrm>
          <a:prstGeom prst="rect">
            <a:avLst/>
          </a:prstGeom>
        </p:spPr>
        <p:txBody>
          <a:bodyPr lIns="91436" tIns="45719" rIns="91436" bIns="45719" anchor="b" anchorCtr="0">
            <a:noAutofit/>
          </a:bodyPr>
          <a:lstStyle>
            <a:lvl1pPr marL="0" indent="0" algn="l" defTabSz="454006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26916"/>
            <a:ext cx="11010311" cy="908289"/>
          </a:xfrm>
          <a:prstGeom prst="rect">
            <a:avLst/>
          </a:prstGeom>
        </p:spPr>
        <p:txBody>
          <a:bodyPr lIns="91436" tIns="45719" rIns="91436" bIns="45719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  <p:pic>
        <p:nvPicPr>
          <p:cNvPr id="5" name="Picture 4" descr="Hor_White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37" y="609052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0936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image4_16x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88825" cy="685621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0"/>
            <a:ext cx="12188825" cy="3139453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81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14509"/>
            <a:ext cx="12188825" cy="114349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81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949342"/>
            <a:ext cx="11010311" cy="1520343"/>
          </a:xfrm>
          <a:prstGeom prst="rect">
            <a:avLst/>
          </a:prstGeom>
        </p:spPr>
        <p:txBody>
          <a:bodyPr lIns="91436" tIns="45719" rIns="91436" bIns="45719" anchor="b" anchorCtr="0">
            <a:noAutofit/>
          </a:bodyPr>
          <a:lstStyle>
            <a:lvl1pPr marL="0" indent="0" algn="l" defTabSz="454006"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two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2522590"/>
            <a:ext cx="11010311" cy="640271"/>
          </a:xfrm>
          <a:prstGeom prst="rect">
            <a:avLst/>
          </a:prstGeom>
        </p:spPr>
        <p:txBody>
          <a:bodyPr lIns="91436" tIns="45719" rIns="91436" bIns="45719">
            <a:no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one line)</a:t>
            </a:r>
            <a:endParaRPr lang="en-US" dirty="0"/>
          </a:p>
        </p:txBody>
      </p:sp>
      <p:pic>
        <p:nvPicPr>
          <p:cNvPr id="10" name="Picture 9" descr="Hor_White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37" y="6090529"/>
            <a:ext cx="1302849" cy="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"/>
            <a:ext cx="12188825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81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073" y="1713730"/>
            <a:ext cx="11010311" cy="2260263"/>
          </a:xfrm>
          <a:prstGeom prst="rect">
            <a:avLst/>
          </a:prstGeom>
          <a:noFill/>
        </p:spPr>
        <p:txBody>
          <a:bodyPr wrap="square" lIns="91436" tIns="45719" rIns="91436" bIns="137155" anchor="b" anchorCtr="0">
            <a:noAutofit/>
          </a:bodyPr>
          <a:lstStyle>
            <a:lvl1pPr marL="0" indent="0" algn="l" defTabSz="454006">
              <a:spcAft>
                <a:spcPts val="0"/>
              </a:spcAft>
              <a:tabLst/>
              <a:defRPr sz="48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Section Divider Title Goes Here (maximum three lines)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3" y="4056305"/>
            <a:ext cx="11010311" cy="961601"/>
          </a:xfrm>
          <a:prstGeom prst="rect">
            <a:avLst/>
          </a:prstGeom>
        </p:spPr>
        <p:txBody>
          <a:bodyPr lIns="91436" tIns="45719" rIns="91436" bIns="45719">
            <a:noAutofit/>
          </a:bodyPr>
          <a:lstStyle>
            <a:lvl1pPr marL="0" indent="0" algn="l">
              <a:buNone/>
              <a:defRPr sz="2800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Optional Subhead or Speaker Name (maximum two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5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1" indent="-166681" defTabSz="282564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396859" indent="-171443" defTabSz="282564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37" indent="-176205" defTabSz="282564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1" indent="-16668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395272" indent="-160332" defTabSz="-168268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799" indent="-17620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1"/>
            <a:ext cx="5214108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1" indent="-16668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392097" indent="-171443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799" indent="-17620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66681" indent="-166681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72" marR="0" indent="-160332" algn="l" defTabSz="401622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66714" indent="-171443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66681" indent="-166681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72" marR="0" indent="-160332" algn="l" defTabSz="401622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66714" indent="-171443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66681" indent="-166681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72" marR="0" indent="-160332" algn="l" defTabSz="401622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66714" indent="-171443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1096994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00" b="1" i="0" baseline="0">
                <a:latin typeface="Arial"/>
                <a:cs typeface="Arial"/>
              </a:defRPr>
            </a:lvl1pPr>
            <a:lvl2pPr marL="0" indent="0" defTabSz="58735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681" indent="-166681" defTabSz="282564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396859" indent="-171443" defTabSz="282564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27037" indent="-176205" defTabSz="282564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96544" y="6398746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36" tIns="91436" rIns="91436" bIns="91436" rtlCol="0" anchor="ctr" anchorCtr="0">
            <a:noAutofit/>
          </a:bodyPr>
          <a:lstStyle/>
          <a:p>
            <a:pPr algn="ctr" defTabSz="457181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22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5214108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1" indent="-16668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900">
                <a:solidFill>
                  <a:srgbClr val="1E1E1E"/>
                </a:solidFill>
              </a:defRPr>
            </a:lvl3pPr>
            <a:lvl4pPr marL="395272" indent="-160332" defTabSz="-168268">
              <a:spcBef>
                <a:spcPts val="776"/>
              </a:spcBef>
              <a:spcAft>
                <a:spcPts val="0"/>
              </a:spcAft>
              <a:defRPr sz="1600" baseline="0">
                <a:solidFill>
                  <a:srgbClr val="1E1E1E"/>
                </a:solidFill>
              </a:defRPr>
            </a:lvl4pPr>
            <a:lvl5pPr marL="631799" indent="-17620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363389" y="1103261"/>
            <a:ext cx="5214108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1232"/>
              </a:spcBef>
              <a:buClr>
                <a:srgbClr val="69BE28"/>
              </a:buClr>
              <a:buFont typeface="Wingdings" charset="2"/>
              <a:buNone/>
              <a:defRPr sz="2400" b="1" i="0">
                <a:latin typeface="Arial"/>
                <a:cs typeface="Arial"/>
              </a:defRPr>
            </a:lvl1pPr>
            <a:lvl2pPr marL="0" indent="0">
              <a:spcBef>
                <a:spcPts val="776"/>
              </a:spcBef>
              <a:spcAft>
                <a:spcPts val="0"/>
              </a:spcAft>
              <a:buFont typeface="Lucida Grande"/>
              <a:buNone/>
              <a:defRPr sz="2000">
                <a:solidFill>
                  <a:srgbClr val="1E1E1E"/>
                </a:solidFill>
              </a:defRPr>
            </a:lvl2pPr>
            <a:lvl3pPr marL="166681" indent="-16668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900">
                <a:solidFill>
                  <a:srgbClr val="1E1E1E"/>
                </a:solidFill>
              </a:defRPr>
            </a:lvl3pPr>
            <a:lvl4pPr marL="392097" indent="-171443">
              <a:spcBef>
                <a:spcPts val="776"/>
              </a:spcBef>
              <a:spcAft>
                <a:spcPts val="0"/>
              </a:spcAft>
              <a:defRPr sz="1600">
                <a:solidFill>
                  <a:srgbClr val="1E1E1E"/>
                </a:solidFill>
              </a:defRPr>
            </a:lvl4pPr>
            <a:lvl5pPr marL="631799" indent="-176205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tabLst/>
              <a:defRPr sz="15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24pt</a:t>
            </a:r>
          </a:p>
          <a:p>
            <a:pPr lvl="1"/>
            <a:r>
              <a:rPr lang="en-US" dirty="0" smtClean="0"/>
              <a:t>Subtopics Go Here – 20pt</a:t>
            </a:r>
          </a:p>
          <a:p>
            <a:pPr lvl="2"/>
            <a:r>
              <a:rPr lang="en-US" dirty="0" smtClean="0"/>
              <a:t>Bulleted Subtopics Go Here – 18pt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96544" y="6398746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36" tIns="91436" rIns="91436" bIns="91436" rtlCol="0" anchor="ctr" anchorCtr="0">
            <a:noAutofit/>
          </a:bodyPr>
          <a:lstStyle/>
          <a:p>
            <a:pPr algn="ctr" defTabSz="457181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0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1106435"/>
            <a:ext cx="351293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66681" indent="-166681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72" marR="0" indent="-160332" algn="l" defTabSz="401622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66714" indent="-171443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5621" y="1106435"/>
            <a:ext cx="351293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66681" indent="-166681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72" marR="0" indent="-160332" algn="l" defTabSz="401622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66714" indent="-171443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6452" y="1106435"/>
            <a:ext cx="3512933" cy="4954588"/>
          </a:xfrm>
          <a:prstGeom prst="rect">
            <a:avLst/>
          </a:prstGeom>
        </p:spPr>
        <p:txBody>
          <a:bodyPr vert="horz" lIns="91436" tIns="45719" rIns="91436" bIns="45719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300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900">
                <a:solidFill>
                  <a:srgbClr val="1E1E1E"/>
                </a:solidFill>
              </a:defRPr>
            </a:lvl2pPr>
            <a:lvl3pPr marL="166681" indent="-166681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600">
                <a:solidFill>
                  <a:srgbClr val="1E1E1E"/>
                </a:solidFill>
              </a:defRPr>
            </a:lvl3pPr>
            <a:lvl4pPr marL="395272" marR="0" indent="-160332" algn="l" defTabSz="401622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500">
                <a:solidFill>
                  <a:srgbClr val="1E1E1E"/>
                </a:solidFill>
              </a:defRPr>
            </a:lvl4pPr>
            <a:lvl5pPr marL="566714" indent="-171443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200">
                <a:solidFill>
                  <a:srgbClr val="1E1E1E"/>
                </a:solidFill>
              </a:defRPr>
            </a:lvl5pPr>
          </a:lstStyle>
          <a:p>
            <a:pPr lvl="0"/>
            <a:r>
              <a:rPr lang="en-US" dirty="0" smtClean="0"/>
              <a:t>Subhead Goes Here – 22pt</a:t>
            </a:r>
          </a:p>
          <a:p>
            <a:pPr lvl="1"/>
            <a:r>
              <a:rPr lang="en-US" dirty="0" smtClean="0"/>
              <a:t>Subtopics Go Here – 18pt</a:t>
            </a:r>
          </a:p>
          <a:p>
            <a:pPr lvl="2"/>
            <a:r>
              <a:rPr lang="en-US" dirty="0" smtClean="0"/>
              <a:t>Bulleted Subtopics Go Here – 16pt</a:t>
            </a:r>
          </a:p>
          <a:p>
            <a:pPr lvl="3"/>
            <a:r>
              <a:rPr lang="en-US" dirty="0" smtClean="0"/>
              <a:t>Only use this level if necessary</a:t>
            </a:r>
          </a:p>
          <a:p>
            <a:pPr lvl="4"/>
            <a:r>
              <a:rPr lang="en-US" dirty="0" smtClean="0"/>
              <a:t>You should never have to use this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96544" y="6398746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36" tIns="91436" rIns="91436" bIns="91436" rtlCol="0" anchor="ctr" anchorCtr="0">
            <a:noAutofit/>
          </a:bodyPr>
          <a:lstStyle/>
          <a:p>
            <a:pPr algn="ctr" defTabSz="457181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3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Headline Goes Here (maximum one line)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96544" y="6398746"/>
            <a:ext cx="4611301" cy="2465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36" tIns="91436" rIns="91436" bIns="91436" rtlCol="0" anchor="ctr" anchorCtr="0">
            <a:noAutofit/>
          </a:bodyPr>
          <a:lstStyle/>
          <a:p>
            <a:pPr algn="ctr" defTabSz="457181"/>
            <a:r>
              <a:rPr lang="en-US" sz="1100" dirty="0" smtClean="0">
                <a:solidFill>
                  <a:srgbClr val="FF0000"/>
                </a:solidFill>
                <a:latin typeface="Arial"/>
              </a:rPr>
              <a:t>HORTONWORKS CONFIDENTIAL &amp; PROPRIETARY INFORMATION</a:t>
            </a:r>
            <a:endParaRPr lang="en-US" sz="11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0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47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40100" y="987426"/>
            <a:ext cx="184648" cy="384713"/>
          </a:xfrm>
          <a:prstGeom prst="rect">
            <a:avLst/>
          </a:prstGeom>
          <a:noFill/>
        </p:spPr>
        <p:txBody>
          <a:bodyPr wrap="none" lIns="91431" tIns="45716" rIns="91431" bIns="45716">
            <a:spAutoFit/>
          </a:bodyPr>
          <a:lstStyle/>
          <a:p>
            <a:pPr defTabSz="457181">
              <a:defRPr/>
            </a:pPr>
            <a:endParaRPr lang="en-US" sz="1900" dirty="0">
              <a:solidFill>
                <a:prstClr val="black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1380497"/>
            <a:ext cx="12188825" cy="303341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" y="1"/>
            <a:ext cx="569073" cy="10801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181"/>
            <a:endParaRPr lang="en-US" sz="19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4390178"/>
            <a:ext cx="12188825" cy="2467825"/>
          </a:xfrm>
          <a:prstGeom prst="rect">
            <a:avLst/>
          </a:prstGeom>
          <a:solidFill>
            <a:srgbClr val="1C4A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91431" rIns="91431" bIns="91431" rtlCol="0" anchor="t" anchorCtr="0"/>
          <a:lstStyle/>
          <a:p>
            <a:pPr defTabSz="457181"/>
            <a:endParaRPr lang="en-US" sz="190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9076" y="4624371"/>
            <a:ext cx="11060475" cy="966488"/>
          </a:xfrm>
          <a:prstGeom prst="rect">
            <a:avLst/>
          </a:prstGeom>
        </p:spPr>
        <p:txBody>
          <a:bodyPr lIns="91431" tIns="45716" rIns="91431" bIns="45716" anchor="ctr" anchorCtr="0">
            <a:noAutofit/>
          </a:bodyPr>
          <a:lstStyle>
            <a:lvl1pPr marL="0" indent="0" algn="l" defTabSz="453979">
              <a:tabLst/>
              <a:defRPr sz="4400" b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Presentation Title (one line)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074" y="5590859"/>
            <a:ext cx="11060475" cy="640271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 anchor="ctr" anchorCtr="0">
            <a:noAutofit/>
          </a:bodyPr>
          <a:lstStyle>
            <a:lvl1pPr marL="109717" indent="0" algn="l">
              <a:buNone/>
              <a:defRPr sz="200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Tagline or Speaker Name</a:t>
            </a:r>
            <a:endParaRPr lang="en-US" dirty="0"/>
          </a:p>
        </p:txBody>
      </p:sp>
      <p:pic>
        <p:nvPicPr>
          <p:cNvPr id="15" name="Picture 14" descr="Hor_RGBLogo.png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073" y="350949"/>
            <a:ext cx="2196596" cy="8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12188825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441" y="0"/>
            <a:ext cx="10969943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441" y="1165225"/>
            <a:ext cx="10969943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76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54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7857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0.xml"/><Relationship Id="rId16" Type="http://schemas.openxmlformats.org/officeDocument/2006/relationships/theme" Target="../theme/theme2.xml"/><Relationship Id="rId17" Type="http://schemas.openxmlformats.org/officeDocument/2006/relationships/image" Target="../media/image6.jpg"/><Relationship Id="rId18" Type="http://schemas.openxmlformats.org/officeDocument/2006/relationships/image" Target="../media/image7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theme" Target="../theme/theme3.xml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1.xml"/><Relationship Id="rId16" Type="http://schemas.openxmlformats.org/officeDocument/2006/relationships/theme" Target="../theme/theme4.xml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8A7F-D129-F948-AE23-BE7DA3F1098E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0CBDD-E074-BB48-B4B3-A461704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674" r:id="rId14"/>
    <p:sldLayoutId id="2147483669" r:id="rId15"/>
    <p:sldLayoutId id="2147483675" r:id="rId16"/>
    <p:sldLayoutId id="2147483676" r:id="rId17"/>
    <p:sldLayoutId id="2147483671" r:id="rId18"/>
    <p:sldLayoutId id="2147483672" r:id="rId19"/>
    <p:sldLayoutId id="2147483673" r:id="rId20"/>
    <p:sldLayoutId id="2147483667" r:id="rId21"/>
    <p:sldLayoutId id="2147483677" r:id="rId22"/>
    <p:sldLayoutId id="2147483678" r:id="rId23"/>
    <p:sldLayoutId id="2147483679" r:id="rId24"/>
    <p:sldLayoutId id="2147483680" r:id="rId2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alphaModFix amt="0"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" y="0"/>
            <a:ext cx="487552" cy="10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17" tIns="45692" rIns="91417" bIns="45692" anchor="ctr" anchorCtr="0">
            <a:noAutofit/>
          </a:bodyPr>
          <a:lstStyle/>
          <a:p>
            <a:pPr algn="ctr" defTabSz="914400"/>
            <a:endParaRPr sz="1900" kern="0">
              <a:solidFill>
                <a:srgbClr val="1E1E1E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0190400" y="6098077"/>
            <a:ext cx="1298447" cy="48876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x="692985" y="6476473"/>
            <a:ext cx="961695" cy="22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lnSpc>
                <a:spcPct val="90000"/>
              </a:lnSpc>
              <a:buSzPct val="25000"/>
            </a:pPr>
            <a:r>
              <a:rPr lang="en" sz="900" b="1" kern="0">
                <a:solidFill>
                  <a:srgbClr val="818A8F"/>
                </a:solidFill>
                <a:latin typeface="Arial"/>
                <a:ea typeface="Arial"/>
                <a:cs typeface="Arial"/>
                <a:sym typeface="Arial"/>
                <a:rtl val="0"/>
              </a:rPr>
              <a:t>Page </a:t>
            </a:r>
            <a:fld id="{00000000-1234-1234-1234-123412341234}" type="slidenum">
              <a:rPr lang="en" sz="900" b="1" kern="0">
                <a:solidFill>
                  <a:srgbClr val="818A8F"/>
                </a:solidFill>
                <a:latin typeface="Arial"/>
                <a:ea typeface="Arial"/>
                <a:cs typeface="Arial"/>
                <a:sym typeface="Arial"/>
                <a:rtl val="0"/>
              </a:rPr>
              <a:pPr defTabSz="914400">
                <a:lnSpc>
                  <a:spcPct val="90000"/>
                </a:lnSpc>
                <a:buSzPct val="25000"/>
              </a:pPr>
              <a:t>‹#›</a:t>
            </a:fld>
            <a:endParaRPr lang="en" sz="900" b="1" kern="0">
              <a:solidFill>
                <a:srgbClr val="818A8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1654681" y="6476473"/>
            <a:ext cx="2655786" cy="22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914400">
              <a:buClr>
                <a:srgbClr val="818A8F"/>
              </a:buClr>
              <a:buSzPct val="25000"/>
              <a:buFont typeface="Arial"/>
              <a:buNone/>
            </a:pPr>
            <a:r>
              <a:rPr lang="en" sz="900" kern="0">
                <a:solidFill>
                  <a:srgbClr val="818A8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Hortonworks Inc. 2014</a:t>
            </a:r>
          </a:p>
        </p:txBody>
      </p:sp>
    </p:spTree>
    <p:extLst>
      <p:ext uri="{BB962C8B-B14F-4D97-AF65-F5344CB8AC3E}">
        <p14:creationId xmlns:p14="http://schemas.microsoft.com/office/powerpoint/2010/main" val="12626126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9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23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87553" cy="10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 defTabSz="457181"/>
            <a:endParaRPr lang="en-US" sz="1900">
              <a:solidFill>
                <a:srgbClr val="1E1E1E"/>
              </a:solidFill>
              <a:latin typeface="Arial"/>
            </a:endParaRPr>
          </a:p>
        </p:txBody>
      </p:sp>
      <p:pic>
        <p:nvPicPr>
          <p:cNvPr id="7" name="Picture 6" descr="Hor_RGBLogo.png"/>
          <p:cNvPicPr>
            <a:picLocks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399" y="6098077"/>
            <a:ext cx="1298448" cy="4887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2986" y="6476473"/>
            <a:ext cx="96169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1">
              <a:lnSpc>
                <a:spcPct val="90000"/>
              </a:lnSpc>
            </a:pPr>
            <a:r>
              <a:rPr lang="en-US" sz="900" b="1" spc="-71" dirty="0" smtClean="0">
                <a:solidFill>
                  <a:srgbClr val="818A8F"/>
                </a:solidFill>
                <a:latin typeface="Arial"/>
              </a:rPr>
              <a:t>Page </a:t>
            </a:r>
            <a:fld id="{9484F7A5-6A8F-8446-A111-2677E1911D97}" type="slidenum">
              <a:rPr lang="en-US" sz="900" b="1" spc="-71" smtClean="0">
                <a:solidFill>
                  <a:srgbClr val="818A8F"/>
                </a:solidFill>
                <a:latin typeface="Arial"/>
              </a:rPr>
              <a:pPr defTabSz="457181">
                <a:lnSpc>
                  <a:spcPct val="90000"/>
                </a:lnSpc>
              </a:pPr>
              <a:t>‹#›</a:t>
            </a:fld>
            <a:endParaRPr lang="en-US" sz="900" b="1" spc="-71" dirty="0" smtClean="0">
              <a:solidFill>
                <a:srgbClr val="818A8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54688" y="6476473"/>
            <a:ext cx="3209419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457181">
              <a:buFont typeface="Arial"/>
              <a:buNone/>
              <a:defRPr/>
            </a:pPr>
            <a:r>
              <a:rPr lang="en-US" sz="900" dirty="0" smtClean="0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  <a:endParaRPr lang="en-US" sz="900" dirty="0">
              <a:solidFill>
                <a:srgbClr val="818A8F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5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hdr="0" ftr="0" dt="0"/>
  <p:txStyles>
    <p:titleStyle>
      <a:lvl1pPr algn="l" defTabSz="457181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181"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361"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543"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724" algn="l" defTabSz="457181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885" indent="-342885" algn="l" defTabSz="45718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19" indent="-285738" algn="l" defTabSz="45718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2952" indent="-228591" algn="l" defTabSz="45718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133" indent="-228591" algn="l" defTabSz="45718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315" indent="-228591" algn="l" defTabSz="45718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495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ppelin.incubator.apache.org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076" y="4285184"/>
            <a:ext cx="11060475" cy="966488"/>
          </a:xfrm>
        </p:spPr>
        <p:txBody>
          <a:bodyPr/>
          <a:lstStyle/>
          <a:p>
            <a:pPr marL="58735"/>
            <a:r>
              <a:rPr lang="en-US" sz="4000" dirty="0" err="1" smtClean="0"/>
              <a:t>DataScience</a:t>
            </a:r>
            <a:r>
              <a:rPr lang="en-US" sz="4000" dirty="0" smtClean="0"/>
              <a:t> with Spark &amp; Zeppelin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532179" y="4343401"/>
            <a:ext cx="1218883" cy="914400"/>
          </a:xfrm>
          <a:prstGeom prst="rect">
            <a:avLst/>
          </a:prstGeom>
        </p:spPr>
        <p:txBody>
          <a:bodyPr vert="horz" wrap="none" lIns="91435" tIns="45718" rIns="91435" bIns="45718" rtlCol="0">
            <a:normAutofit/>
          </a:bodyPr>
          <a:lstStyle/>
          <a:p>
            <a:pPr>
              <a:spcBef>
                <a:spcPct val="20000"/>
              </a:spcBef>
            </a:pPr>
            <a:endParaRPr lang="en-US" dirty="0">
              <a:solidFill>
                <a:srgbClr val="C3C3C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632" y="5352533"/>
            <a:ext cx="10292818" cy="1023723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sz="2400" dirty="0" err="1" smtClean="0">
                <a:solidFill>
                  <a:schemeClr val="bg2"/>
                </a:solidFill>
              </a:rPr>
              <a:t>Ofer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Mendelevitch</a:t>
            </a:r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Vinay Shukla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>Moon </a:t>
            </a:r>
            <a:r>
              <a:rPr lang="en-US" sz="2400" dirty="0" err="1" smtClean="0">
                <a:solidFill>
                  <a:schemeClr val="bg2"/>
                </a:solidFill>
              </a:rPr>
              <a:t>Soo</a:t>
            </a:r>
            <a:r>
              <a:rPr lang="en-US" sz="2400" dirty="0" smtClean="0">
                <a:solidFill>
                  <a:schemeClr val="bg2"/>
                </a:solidFill>
              </a:rPr>
              <a:t> Lee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2079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52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12588" y="0"/>
            <a:ext cx="10969943" cy="816561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" dirty="0">
                <a:latin typeface="Arial"/>
                <a:cs typeface="Arial"/>
              </a:rPr>
              <a:t>Support for 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ultiple </a:t>
            </a:r>
            <a:r>
              <a:rPr lang="en" dirty="0" smtClean="0">
                <a:latin typeface="Arial"/>
                <a:cs typeface="Arial"/>
              </a:rPr>
              <a:t>back-ends</a:t>
            </a:r>
            <a:endParaRPr lang="en" dirty="0">
              <a:latin typeface="Arial"/>
              <a:cs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812588" y="866782"/>
            <a:ext cx="10969943" cy="4967573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r>
              <a:rPr lang="en" dirty="0">
                <a:latin typeface="Arial"/>
                <a:cs typeface="Arial"/>
              </a:rPr>
              <a:t>Scala, </a:t>
            </a:r>
            <a:r>
              <a:rPr lang="en-US" dirty="0" smtClean="0">
                <a:latin typeface="Arial"/>
                <a:cs typeface="Arial"/>
              </a:rPr>
              <a:t>Python</a:t>
            </a:r>
            <a:r>
              <a:rPr lang="en" dirty="0" smtClean="0">
                <a:latin typeface="Arial"/>
                <a:cs typeface="Arial"/>
              </a:rPr>
              <a:t>, </a:t>
            </a:r>
            <a:r>
              <a:rPr lang="en" dirty="0">
                <a:latin typeface="Arial"/>
                <a:cs typeface="Arial"/>
              </a:rPr>
              <a:t>spark </a:t>
            </a:r>
            <a:r>
              <a:rPr lang="en" dirty="0" smtClean="0">
                <a:latin typeface="Arial"/>
                <a:cs typeface="Arial"/>
              </a:rPr>
              <a:t>sql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Hive, Tajo, </a:t>
            </a:r>
            <a:r>
              <a:rPr lang="en" i="1" dirty="0">
                <a:latin typeface="Arial"/>
                <a:cs typeface="Arial"/>
              </a:rPr>
              <a:t>Ignite, Mysql</a:t>
            </a:r>
            <a:r>
              <a:rPr lang="en" dirty="0">
                <a:latin typeface="Arial"/>
                <a:cs typeface="Arial"/>
              </a:rPr>
              <a:t>, </a:t>
            </a:r>
            <a:r>
              <a:rPr lang="en" dirty="0" smtClean="0">
                <a:latin typeface="Arial"/>
                <a:cs typeface="Arial"/>
              </a:rPr>
              <a:t>….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Apache </a:t>
            </a:r>
            <a:r>
              <a:rPr lang="en" dirty="0" smtClean="0">
                <a:latin typeface="Arial"/>
                <a:cs typeface="Arial"/>
              </a:rPr>
              <a:t>Flink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Markdown, </a:t>
            </a:r>
            <a:r>
              <a:rPr lang="en" dirty="0" smtClean="0">
                <a:latin typeface="Arial"/>
                <a:cs typeface="Arial"/>
              </a:rPr>
              <a:t>shell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" dirty="0">
                <a:latin typeface="Arial"/>
                <a:cs typeface="Arial"/>
              </a:rPr>
              <a:t>Driven by the community - </a:t>
            </a:r>
            <a:r>
              <a:rPr lang="en" b="1" dirty="0">
                <a:latin typeface="Arial"/>
                <a:cs typeface="Arial"/>
              </a:rPr>
              <a:t>thank you</a:t>
            </a:r>
            <a:r>
              <a:rPr lang="en" b="1" dirty="0" smtClean="0">
                <a:latin typeface="Arial"/>
                <a:cs typeface="Arial"/>
              </a:rPr>
              <a:t>!</a:t>
            </a:r>
            <a:endParaRPr lang="en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" dirty="0">
                <a:latin typeface="Arial"/>
                <a:cs typeface="Arial"/>
              </a:rPr>
              <a:t>How is this so easy to do?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79858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12588" y="40100"/>
            <a:ext cx="10969943" cy="854325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" dirty="0">
                <a:latin typeface="Arial"/>
                <a:cs typeface="Arial"/>
              </a:rPr>
              <a:t>Zeppelin Interpreter Architecture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09457" y="1183100"/>
            <a:ext cx="11210680" cy="389200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pPr>
              <a:buNone/>
            </a:pPr>
            <a:r>
              <a:rPr lang="en" sz="2400" dirty="0">
                <a:latin typeface="Arial"/>
                <a:cs typeface="Arial"/>
              </a:rPr>
              <a:t>Interpreter is connector between Zeppelin and Backend data processing system.</a:t>
            </a:r>
          </a:p>
        </p:txBody>
      </p:sp>
      <p:sp>
        <p:nvSpPr>
          <p:cNvPr id="92" name="Shape 92"/>
          <p:cNvSpPr/>
          <p:nvPr/>
        </p:nvSpPr>
        <p:spPr>
          <a:xfrm>
            <a:off x="609441" y="2166267"/>
            <a:ext cx="11082313" cy="56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ctr" anchorCtr="0">
            <a:noAutofit/>
          </a:bodyPr>
          <a:lstStyle/>
          <a:p>
            <a:pPr algn="ctr"/>
            <a:r>
              <a:rPr lang="en"/>
              <a:t>ZeppelinServer</a:t>
            </a:r>
          </a:p>
        </p:txBody>
      </p:sp>
      <p:sp>
        <p:nvSpPr>
          <p:cNvPr id="93" name="Shape 93"/>
          <p:cNvSpPr/>
          <p:nvPr/>
        </p:nvSpPr>
        <p:spPr>
          <a:xfrm>
            <a:off x="606710" y="3685267"/>
            <a:ext cx="4699175" cy="114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InterpreterGroup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63828" y="4828467"/>
            <a:ext cx="3325133" cy="5616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Separate JVM process</a:t>
            </a:r>
          </a:p>
        </p:txBody>
      </p:sp>
      <p:sp>
        <p:nvSpPr>
          <p:cNvPr id="95" name="Shape 95"/>
          <p:cNvSpPr/>
          <p:nvPr/>
        </p:nvSpPr>
        <p:spPr>
          <a:xfrm>
            <a:off x="710916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Interpreter</a:t>
            </a:r>
          </a:p>
        </p:txBody>
      </p:sp>
      <p:sp>
        <p:nvSpPr>
          <p:cNvPr id="96" name="Shape 96"/>
          <p:cNvSpPr/>
          <p:nvPr/>
        </p:nvSpPr>
        <p:spPr>
          <a:xfrm>
            <a:off x="2213123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Interpreter</a:t>
            </a:r>
          </a:p>
        </p:txBody>
      </p:sp>
      <p:sp>
        <p:nvSpPr>
          <p:cNvPr id="97" name="Shape 97"/>
          <p:cNvSpPr/>
          <p:nvPr/>
        </p:nvSpPr>
        <p:spPr>
          <a:xfrm>
            <a:off x="3715332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Interpreter</a:t>
            </a:r>
          </a:p>
        </p:txBody>
      </p:sp>
      <p:sp>
        <p:nvSpPr>
          <p:cNvPr id="98" name="Shape 98"/>
          <p:cNvSpPr/>
          <p:nvPr/>
        </p:nvSpPr>
        <p:spPr>
          <a:xfrm>
            <a:off x="5605209" y="3685267"/>
            <a:ext cx="6086413" cy="114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Spark</a:t>
            </a:r>
          </a:p>
        </p:txBody>
      </p:sp>
      <p:sp>
        <p:nvSpPr>
          <p:cNvPr id="99" name="Shape 99"/>
          <p:cNvSpPr/>
          <p:nvPr/>
        </p:nvSpPr>
        <p:spPr>
          <a:xfrm>
            <a:off x="5709414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Spark</a:t>
            </a:r>
          </a:p>
        </p:txBody>
      </p:sp>
      <p:sp>
        <p:nvSpPr>
          <p:cNvPr id="100" name="Shape 100"/>
          <p:cNvSpPr/>
          <p:nvPr/>
        </p:nvSpPr>
        <p:spPr>
          <a:xfrm>
            <a:off x="7211621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PySpark</a:t>
            </a:r>
          </a:p>
        </p:txBody>
      </p:sp>
      <p:sp>
        <p:nvSpPr>
          <p:cNvPr id="101" name="Shape 101"/>
          <p:cNvSpPr/>
          <p:nvPr/>
        </p:nvSpPr>
        <p:spPr>
          <a:xfrm>
            <a:off x="8713830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SparkSQL</a:t>
            </a:r>
          </a:p>
        </p:txBody>
      </p:sp>
      <p:cxnSp>
        <p:nvCxnSpPr>
          <p:cNvPr id="102" name="Shape 102"/>
          <p:cNvCxnSpPr>
            <a:endCxn id="93" idx="0"/>
          </p:cNvCxnSpPr>
          <p:nvPr/>
        </p:nvCxnSpPr>
        <p:spPr>
          <a:xfrm flipH="1">
            <a:off x="2956295" y="2759267"/>
            <a:ext cx="10797" cy="92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8647814" y="2751567"/>
            <a:ext cx="1200" cy="91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104" name="Shape 104"/>
          <p:cNvSpPr/>
          <p:nvPr/>
        </p:nvSpPr>
        <p:spPr>
          <a:xfrm>
            <a:off x="10216040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Dep</a:t>
            </a:r>
          </a:p>
        </p:txBody>
      </p:sp>
      <p:cxnSp>
        <p:nvCxnSpPr>
          <p:cNvPr id="105" name="Shape 105"/>
          <p:cNvCxnSpPr>
            <a:stCxn id="104" idx="2"/>
            <a:endCxn id="106" idx="0"/>
          </p:cNvCxnSpPr>
          <p:nvPr/>
        </p:nvCxnSpPr>
        <p:spPr>
          <a:xfrm>
            <a:off x="10901660" y="4684633"/>
            <a:ext cx="0" cy="124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024" y="5926633"/>
            <a:ext cx="279327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0901662" y="5137167"/>
            <a:ext cx="1094514" cy="4808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>
            <a:noAutofit/>
          </a:bodyPr>
          <a:lstStyle/>
          <a:p>
            <a:r>
              <a:rPr lang="en"/>
              <a:t>Load libraries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939" y="5785860"/>
            <a:ext cx="1492621" cy="7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9936513" y="6468800"/>
            <a:ext cx="2361785" cy="3892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Maven repository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888207" y="6468800"/>
            <a:ext cx="2361785" cy="3892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Spark cluster</a:t>
            </a:r>
          </a:p>
        </p:txBody>
      </p:sp>
      <p:cxnSp>
        <p:nvCxnSpPr>
          <p:cNvPr id="111" name="Shape 111"/>
          <p:cNvCxnSpPr>
            <a:stCxn id="100" idx="2"/>
            <a:endCxn id="108" idx="0"/>
          </p:cNvCxnSpPr>
          <p:nvPr/>
        </p:nvCxnSpPr>
        <p:spPr>
          <a:xfrm>
            <a:off x="7897243" y="4684633"/>
            <a:ext cx="0" cy="11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/>
          <p:nvPr/>
        </p:nvCxnSpPr>
        <p:spPr>
          <a:xfrm>
            <a:off x="6431227" y="5293908"/>
            <a:ext cx="306320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>
            <a:off x="6411071" y="4684636"/>
            <a:ext cx="3999" cy="625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/>
          <p:nvPr/>
        </p:nvCxnSpPr>
        <p:spPr>
          <a:xfrm>
            <a:off x="9505024" y="4684636"/>
            <a:ext cx="3999" cy="625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" name="Shape 115"/>
          <p:cNvSpPr txBox="1"/>
          <p:nvPr/>
        </p:nvSpPr>
        <p:spPr>
          <a:xfrm>
            <a:off x="7844465" y="5353233"/>
            <a:ext cx="3325133" cy="3892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Share single SparkDriver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3085932" y="2925767"/>
            <a:ext cx="987741" cy="5616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Thrift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1759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812588" y="-13240"/>
            <a:ext cx="10969943" cy="889778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Notebook - </a:t>
            </a:r>
            <a:r>
              <a:rPr lang="en" dirty="0" smtClean="0">
                <a:latin typeface="Arial"/>
                <a:cs typeface="Arial"/>
              </a:rPr>
              <a:t>Interpreter</a:t>
            </a:r>
            <a:r>
              <a:rPr lang="en-US" dirty="0" smtClean="0">
                <a:latin typeface="Arial"/>
                <a:cs typeface="Arial"/>
              </a:rPr>
              <a:t> Selection</a:t>
            </a:r>
            <a:endParaRPr lang="en" dirty="0">
              <a:latin typeface="Arial"/>
              <a:cs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605209" y="3685267"/>
            <a:ext cx="6086413" cy="114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Spark</a:t>
            </a:r>
          </a:p>
        </p:txBody>
      </p:sp>
      <p:sp>
        <p:nvSpPr>
          <p:cNvPr id="124" name="Shape 124"/>
          <p:cNvSpPr/>
          <p:nvPr/>
        </p:nvSpPr>
        <p:spPr>
          <a:xfrm>
            <a:off x="5709414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spark</a:t>
            </a:r>
          </a:p>
        </p:txBody>
      </p:sp>
      <p:sp>
        <p:nvSpPr>
          <p:cNvPr id="125" name="Shape 125"/>
          <p:cNvSpPr/>
          <p:nvPr/>
        </p:nvSpPr>
        <p:spPr>
          <a:xfrm>
            <a:off x="7211621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pyspark</a:t>
            </a:r>
          </a:p>
        </p:txBody>
      </p:sp>
      <p:sp>
        <p:nvSpPr>
          <p:cNvPr id="126" name="Shape 126"/>
          <p:cNvSpPr/>
          <p:nvPr/>
        </p:nvSpPr>
        <p:spPr>
          <a:xfrm>
            <a:off x="8713830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sql</a:t>
            </a:r>
          </a:p>
        </p:txBody>
      </p:sp>
      <p:sp>
        <p:nvSpPr>
          <p:cNvPr id="127" name="Shape 127"/>
          <p:cNvSpPr/>
          <p:nvPr/>
        </p:nvSpPr>
        <p:spPr>
          <a:xfrm>
            <a:off x="10216040" y="4203833"/>
            <a:ext cx="1371243" cy="480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t" anchorCtr="0">
            <a:noAutofit/>
          </a:bodyPr>
          <a:lstStyle/>
          <a:p>
            <a:pPr algn="ctr"/>
            <a:r>
              <a:rPr lang="en"/>
              <a:t>dep</a:t>
            </a:r>
          </a:p>
        </p:txBody>
      </p:sp>
      <p:cxnSp>
        <p:nvCxnSpPr>
          <p:cNvPr id="128" name="Shape 128"/>
          <p:cNvCxnSpPr>
            <a:stCxn id="127" idx="2"/>
            <a:endCxn id="129" idx="0"/>
          </p:cNvCxnSpPr>
          <p:nvPr/>
        </p:nvCxnSpPr>
        <p:spPr>
          <a:xfrm>
            <a:off x="10901660" y="4684633"/>
            <a:ext cx="0" cy="124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024" y="5926633"/>
            <a:ext cx="2793272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0901662" y="5137167"/>
            <a:ext cx="1094514" cy="4808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t" anchorCtr="0">
            <a:noAutofit/>
          </a:bodyPr>
          <a:lstStyle/>
          <a:p>
            <a:r>
              <a:rPr lang="en"/>
              <a:t>Load libraries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939" y="5785860"/>
            <a:ext cx="1492621" cy="7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9936513" y="6468800"/>
            <a:ext cx="2361785" cy="3892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Maven repository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888207" y="6468800"/>
            <a:ext cx="2361785" cy="3892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Spark cluster</a:t>
            </a:r>
          </a:p>
        </p:txBody>
      </p:sp>
      <p:cxnSp>
        <p:nvCxnSpPr>
          <p:cNvPr id="134" name="Shape 134"/>
          <p:cNvCxnSpPr>
            <a:stCxn id="125" idx="2"/>
            <a:endCxn id="131" idx="0"/>
          </p:cNvCxnSpPr>
          <p:nvPr/>
        </p:nvCxnSpPr>
        <p:spPr>
          <a:xfrm>
            <a:off x="7897243" y="4684633"/>
            <a:ext cx="0" cy="11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5" name="Shape 135"/>
          <p:cNvCxnSpPr/>
          <p:nvPr/>
        </p:nvCxnSpPr>
        <p:spPr>
          <a:xfrm>
            <a:off x="6431227" y="5293908"/>
            <a:ext cx="306320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6" name="Shape 136"/>
          <p:cNvCxnSpPr/>
          <p:nvPr/>
        </p:nvCxnSpPr>
        <p:spPr>
          <a:xfrm>
            <a:off x="6411071" y="4684636"/>
            <a:ext cx="3999" cy="625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7" name="Shape 137"/>
          <p:cNvCxnSpPr/>
          <p:nvPr/>
        </p:nvCxnSpPr>
        <p:spPr>
          <a:xfrm>
            <a:off x="9505024" y="4684636"/>
            <a:ext cx="3999" cy="6251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8" name="Shape 138"/>
          <p:cNvSpPr txBox="1"/>
          <p:nvPr/>
        </p:nvSpPr>
        <p:spPr>
          <a:xfrm>
            <a:off x="7844465" y="5353233"/>
            <a:ext cx="3325133" cy="389200"/>
          </a:xfrm>
          <a:prstGeom prst="rect">
            <a:avLst/>
          </a:prstGeom>
          <a:noFill/>
          <a:ln>
            <a:noFill/>
          </a:ln>
        </p:spPr>
        <p:txBody>
          <a:bodyPr lIns="121879" tIns="121879" rIns="121879" bIns="121879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Share single SparkDriver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415" y="2007437"/>
            <a:ext cx="4235115" cy="346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8357" y="1743236"/>
            <a:ext cx="5938121" cy="1143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>
            <a:stCxn id="142" idx="6"/>
            <a:endCxn id="140" idx="1"/>
          </p:cNvCxnSpPr>
          <p:nvPr/>
        </p:nvCxnSpPr>
        <p:spPr>
          <a:xfrm rot="10800000" flipH="1">
            <a:off x="2084756" y="2314667"/>
            <a:ext cx="3463498" cy="1176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2" name="Shape 142"/>
          <p:cNvSpPr/>
          <p:nvPr/>
        </p:nvSpPr>
        <p:spPr>
          <a:xfrm>
            <a:off x="336814" y="3296067"/>
            <a:ext cx="1747943" cy="389200"/>
          </a:xfrm>
          <a:prstGeom prst="ellipse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9" tIns="121879" rIns="121879" bIns="121879" anchor="ctr" anchorCtr="0">
            <a:noAutofit/>
          </a:bodyPr>
          <a:lstStyle/>
          <a:p>
            <a:endParaRPr/>
          </a:p>
        </p:txBody>
      </p:sp>
      <p:pic>
        <p:nvPicPr>
          <p:cNvPr id="23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82642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812588" y="842457"/>
            <a:ext cx="10360501" cy="1470025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" dirty="0">
                <a:latin typeface="Arial"/>
                <a:cs typeface="Arial"/>
              </a:rPr>
              <a:t>DEMO III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969672" y="3206437"/>
            <a:ext cx="8532178" cy="1752600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pPr algn="l"/>
            <a:r>
              <a:rPr lang="en" dirty="0">
                <a:latin typeface="Arial"/>
                <a:cs typeface="Arial"/>
              </a:rPr>
              <a:t>Interpreter Deep Dive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82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879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41998" y="64380"/>
            <a:ext cx="10969943" cy="704825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Join the community</a:t>
            </a:r>
            <a:endParaRPr lang="en" dirty="0">
              <a:latin typeface="Arial"/>
              <a:cs typeface="Arial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588" y="866774"/>
            <a:ext cx="10969943" cy="4967573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r>
              <a:rPr lang="en" dirty="0">
                <a:latin typeface="Arial"/>
                <a:cs typeface="Arial"/>
              </a:rPr>
              <a:t>Try out Apache Zeppelin today</a:t>
            </a:r>
          </a:p>
          <a:p>
            <a:r>
              <a:rPr lang="en" dirty="0">
                <a:latin typeface="Arial"/>
                <a:cs typeface="Arial"/>
                <a:hlinkClick r:id="rId3"/>
              </a:rPr>
              <a:t>https://zeppelin.incubator.apache.org</a:t>
            </a:r>
            <a:r>
              <a:rPr lang="en" dirty="0" smtClean="0">
                <a:latin typeface="Arial"/>
                <a:cs typeface="Arial"/>
                <a:hlinkClick r:id="rId3"/>
              </a:rPr>
              <a:t>/</a:t>
            </a:r>
            <a:endParaRPr lang="en" dirty="0" smtClean="0">
              <a:latin typeface="Arial"/>
              <a:cs typeface="Arial"/>
            </a:endParaRPr>
          </a:p>
          <a:p>
            <a:r>
              <a:rPr lang="en" dirty="0" smtClean="0">
                <a:latin typeface="Arial"/>
                <a:cs typeface="Arial"/>
              </a:rPr>
              <a:t>Join </a:t>
            </a:r>
            <a:r>
              <a:rPr lang="en" dirty="0">
                <a:latin typeface="Arial"/>
                <a:cs typeface="Arial"/>
              </a:rPr>
              <a:t>us on the community discussions</a:t>
            </a:r>
          </a:p>
          <a:p>
            <a:r>
              <a:rPr lang="en" dirty="0">
                <a:latin typeface="Arial"/>
                <a:cs typeface="Arial"/>
              </a:rPr>
              <a:t>Help define how we shape the roadmap and features</a:t>
            </a:r>
          </a:p>
          <a:p>
            <a:r>
              <a:rPr lang="en" dirty="0">
                <a:latin typeface="Arial"/>
                <a:cs typeface="Arial"/>
              </a:rPr>
              <a:t>Lets get this party started!</a:t>
            </a:r>
          </a:p>
        </p:txBody>
      </p:sp>
      <p:pic>
        <p:nvPicPr>
          <p:cNvPr id="4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182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447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5795234" y="4858764"/>
            <a:ext cx="3440084" cy="1340939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1440" bIns="91440" rtlCol="0" anchor="t" anchorCtr="0"/>
          <a:lstStyle/>
          <a:p>
            <a:pPr defTabSz="457181"/>
            <a:endParaRPr lang="en-US" sz="2000" dirty="0" smtClean="0">
              <a:solidFill>
                <a:srgbClr val="FFFFFF"/>
              </a:solidFill>
              <a:latin typeface="Arial"/>
            </a:endParaRPr>
          </a:p>
          <a:p>
            <a:pPr defTabSz="457181"/>
            <a:r>
              <a:rPr lang="en-US" sz="2000" dirty="0" smtClean="0">
                <a:solidFill>
                  <a:srgbClr val="FFFFFF"/>
                </a:solidFill>
                <a:latin typeface="Arial"/>
              </a:rPr>
              <a:t>Cloud of your choice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54686" y="3127518"/>
            <a:ext cx="2868862" cy="2256431"/>
            <a:chOff x="8272553" y="1794417"/>
            <a:chExt cx="3495177" cy="4133864"/>
          </a:xfrm>
        </p:grpSpPr>
        <p:sp>
          <p:nvSpPr>
            <p:cNvPr id="7" name="Rounded Rectangle 6"/>
            <p:cNvSpPr/>
            <p:nvPr/>
          </p:nvSpPr>
          <p:spPr>
            <a:xfrm>
              <a:off x="8292630" y="2439526"/>
              <a:ext cx="3475100" cy="979656"/>
            </a:xfrm>
            <a:prstGeom prst="roundRect">
              <a:avLst>
                <a:gd name="adj" fmla="val 1121"/>
              </a:avLst>
            </a:prstGeom>
            <a:solidFill>
              <a:srgbClr val="FFFFFF"/>
            </a:solidFill>
            <a:ln w="19050" cmpd="sng">
              <a:solidFill>
                <a:srgbClr val="355F1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 defTabSz="457181"/>
              <a:endParaRPr lang="en-US" sz="1100" dirty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92630" y="3379492"/>
              <a:ext cx="3475100" cy="2548789"/>
            </a:xfrm>
            <a:prstGeom prst="roundRect">
              <a:avLst>
                <a:gd name="adj" fmla="val 1121"/>
              </a:avLst>
            </a:prstGeom>
            <a:solidFill>
              <a:schemeClr val="accent1">
                <a:lumMod val="50000"/>
              </a:schemeClr>
            </a:solidFill>
            <a:ln w="19050" cmpd="sng">
              <a:solidFill>
                <a:srgbClr val="355F1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 defTabSz="457181"/>
              <a:endParaRPr lang="en-US" sz="1100" dirty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2" name="Rounded Rectangle 11"/>
            <p:cNvSpPr>
              <a:spLocks/>
            </p:cNvSpPr>
            <p:nvPr/>
          </p:nvSpPr>
          <p:spPr>
            <a:xfrm>
              <a:off x="8402847" y="4904740"/>
              <a:ext cx="3252632" cy="426336"/>
            </a:xfrm>
            <a:prstGeom prst="roundRect">
              <a:avLst>
                <a:gd name="adj" fmla="val 5758"/>
              </a:avLst>
            </a:prstGeom>
            <a:solidFill>
              <a:schemeClr val="accent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 defTabSz="457181"/>
              <a:r>
                <a:rPr lang="en-US" sz="1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Storage</a:t>
              </a:r>
              <a:endParaRPr lang="en-US" sz="10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3" name="Rounded Rectangle 12"/>
            <p:cNvSpPr>
              <a:spLocks/>
            </p:cNvSpPr>
            <p:nvPr/>
          </p:nvSpPr>
          <p:spPr>
            <a:xfrm>
              <a:off x="8402846" y="3525021"/>
              <a:ext cx="3252633" cy="1441101"/>
            </a:xfrm>
            <a:prstGeom prst="roundRect">
              <a:avLst>
                <a:gd name="adj" fmla="val 2946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b"/>
            <a:lstStyle/>
            <a:p>
              <a:pPr algn="ctr" defTabSz="457181"/>
              <a:endParaRPr lang="en-US" sz="1100" kern="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8399670" y="4263975"/>
              <a:ext cx="3252632" cy="368838"/>
            </a:xfrm>
            <a:prstGeom prst="roundRect">
              <a:avLst>
                <a:gd name="adj" fmla="val 5758"/>
              </a:avLst>
            </a:prstGeom>
            <a:noFill/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137160" rIns="0" rtlCol="0" anchor="ctr"/>
            <a:lstStyle/>
            <a:p>
              <a:pPr algn="ctr" defTabSz="457181"/>
              <a:r>
                <a:rPr lang="en-US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YARN</a:t>
              </a:r>
              <a:r>
                <a:rPr lang="en-US" sz="1100" b="1" dirty="0" smtClean="0">
                  <a:solidFill>
                    <a:prstClr val="black"/>
                  </a:solidFill>
                  <a:latin typeface="Arial"/>
                  <a:cs typeface="Arial"/>
                </a:rPr>
                <a:t>: </a:t>
              </a:r>
              <a:r>
                <a:rPr lang="en-US" sz="1200" b="1" dirty="0" smtClean="0">
                  <a:solidFill>
                    <a:prstClr val="black"/>
                  </a:solidFill>
                  <a:latin typeface="Arial"/>
                  <a:cs typeface="Arial"/>
                </a:rPr>
                <a:t>Data Operating System</a:t>
              </a:r>
            </a:p>
            <a:p>
              <a:pPr algn="ctr" defTabSz="457181"/>
              <a:endParaRPr lang="en-US" sz="1050" b="1" dirty="0" smtClean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5" name="Rounded Rectangle 14"/>
            <p:cNvSpPr>
              <a:spLocks/>
            </p:cNvSpPr>
            <p:nvPr/>
          </p:nvSpPr>
          <p:spPr>
            <a:xfrm>
              <a:off x="8527993" y="3985039"/>
              <a:ext cx="1481920" cy="265172"/>
            </a:xfrm>
            <a:prstGeom prst="roundRect">
              <a:avLst>
                <a:gd name="adj" fmla="val 5758"/>
              </a:avLst>
            </a:prstGeom>
            <a:solidFill>
              <a:schemeClr val="accent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181"/>
              <a:r>
                <a:rPr lang="en-US" sz="1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Governance</a:t>
              </a: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6" name="Rounded Rectangle 15"/>
            <p:cNvSpPr>
              <a:spLocks/>
            </p:cNvSpPr>
            <p:nvPr/>
          </p:nvSpPr>
          <p:spPr>
            <a:xfrm>
              <a:off x="10061396" y="3986607"/>
              <a:ext cx="1481920" cy="265172"/>
            </a:xfrm>
            <a:prstGeom prst="roundRect">
              <a:avLst>
                <a:gd name="adj" fmla="val 5758"/>
              </a:avLst>
            </a:prstGeom>
            <a:solidFill>
              <a:schemeClr val="accent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181"/>
              <a:r>
                <a:rPr lang="en-US" sz="1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Security</a:t>
              </a: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7" name="Rounded Rectangle 16"/>
            <p:cNvSpPr>
              <a:spLocks/>
            </p:cNvSpPr>
            <p:nvPr/>
          </p:nvSpPr>
          <p:spPr>
            <a:xfrm>
              <a:off x="8527992" y="4617092"/>
              <a:ext cx="3015323" cy="265172"/>
            </a:xfrm>
            <a:prstGeom prst="roundRect">
              <a:avLst>
                <a:gd name="adj" fmla="val 5758"/>
              </a:avLst>
            </a:prstGeom>
            <a:solidFill>
              <a:schemeClr val="accent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181"/>
              <a:r>
                <a:rPr lang="en-US" sz="1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Operations</a:t>
              </a:r>
              <a:endParaRPr lang="en-US" sz="9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" name="Rounded Rectangle 17"/>
            <p:cNvSpPr>
              <a:spLocks/>
            </p:cNvSpPr>
            <p:nvPr/>
          </p:nvSpPr>
          <p:spPr>
            <a:xfrm>
              <a:off x="8527993" y="3663988"/>
              <a:ext cx="3015322" cy="265172"/>
            </a:xfrm>
            <a:prstGeom prst="roundRect">
              <a:avLst>
                <a:gd name="adj" fmla="val 5758"/>
              </a:avLst>
            </a:prstGeom>
            <a:solidFill>
              <a:schemeClr val="accent1"/>
            </a:solidFill>
            <a:ln w="952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181"/>
              <a:r>
                <a:rPr lang="en-US" sz="1200" b="1" dirty="0" smtClean="0">
                  <a:solidFill>
                    <a:srgbClr val="FFFFFF"/>
                  </a:solidFill>
                  <a:latin typeface="Arial"/>
                  <a:cs typeface="Arial"/>
                </a:rPr>
                <a:t>Resource Management</a:t>
              </a:r>
              <a:endParaRPr lang="en-US" sz="9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pic>
          <p:nvPicPr>
            <p:cNvPr id="19" name="Picture 18" descr="Hor_RGBLogo ALL white copy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2078" y="5429723"/>
              <a:ext cx="1067058" cy="40332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2553" y="1794417"/>
              <a:ext cx="3474720" cy="579120"/>
            </a:xfrm>
            <a:prstGeom prst="rect">
              <a:avLst/>
            </a:prstGeom>
          </p:spPr>
        </p:pic>
        <p:sp>
          <p:nvSpPr>
            <p:cNvPr id="21" name="Rounded Rectangle 37"/>
            <p:cNvSpPr>
              <a:spLocks/>
            </p:cNvSpPr>
            <p:nvPr/>
          </p:nvSpPr>
          <p:spPr>
            <a:xfrm>
              <a:off x="9424830" y="2518572"/>
              <a:ext cx="1216152" cy="914400"/>
            </a:xfrm>
            <a:custGeom>
              <a:avLst/>
              <a:gdLst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100841"/>
                <a:gd name="connsiteX1" fmla="*/ 28501 w 494985"/>
                <a:gd name="connsiteY1" fmla="*/ 0 h 1100841"/>
                <a:gd name="connsiteX2" fmla="*/ 466484 w 494985"/>
                <a:gd name="connsiteY2" fmla="*/ 0 h 1100841"/>
                <a:gd name="connsiteX3" fmla="*/ 494985 w 494985"/>
                <a:gd name="connsiteY3" fmla="*/ 28501 h 1100841"/>
                <a:gd name="connsiteX4" fmla="*/ 494985 w 494985"/>
                <a:gd name="connsiteY4" fmla="*/ 1006985 h 1100841"/>
                <a:gd name="connsiteX5" fmla="*/ 466484 w 494985"/>
                <a:gd name="connsiteY5" fmla="*/ 1035486 h 1100841"/>
                <a:gd name="connsiteX6" fmla="*/ 202850 w 494985"/>
                <a:gd name="connsiteY6" fmla="*/ 1100839 h 1100841"/>
                <a:gd name="connsiteX7" fmla="*/ 28501 w 494985"/>
                <a:gd name="connsiteY7" fmla="*/ 1035486 h 1100841"/>
                <a:gd name="connsiteX8" fmla="*/ 0 w 494985"/>
                <a:gd name="connsiteY8" fmla="*/ 1006985 h 1100841"/>
                <a:gd name="connsiteX9" fmla="*/ 0 w 494985"/>
                <a:gd name="connsiteY9" fmla="*/ 28501 h 1100841"/>
                <a:gd name="connsiteX0" fmla="*/ 0 w 494985"/>
                <a:gd name="connsiteY0" fmla="*/ 28501 h 1122703"/>
                <a:gd name="connsiteX1" fmla="*/ 28501 w 494985"/>
                <a:gd name="connsiteY1" fmla="*/ 0 h 1122703"/>
                <a:gd name="connsiteX2" fmla="*/ 466484 w 494985"/>
                <a:gd name="connsiteY2" fmla="*/ 0 h 1122703"/>
                <a:gd name="connsiteX3" fmla="*/ 494985 w 494985"/>
                <a:gd name="connsiteY3" fmla="*/ 28501 h 1122703"/>
                <a:gd name="connsiteX4" fmla="*/ 494985 w 494985"/>
                <a:gd name="connsiteY4" fmla="*/ 1006985 h 1122703"/>
                <a:gd name="connsiteX5" fmla="*/ 466484 w 494985"/>
                <a:gd name="connsiteY5" fmla="*/ 1035486 h 1122703"/>
                <a:gd name="connsiteX6" fmla="*/ 326675 w 494985"/>
                <a:gd name="connsiteY6" fmla="*/ 1119889 h 1122703"/>
                <a:gd name="connsiteX7" fmla="*/ 202850 w 494985"/>
                <a:gd name="connsiteY7" fmla="*/ 1100839 h 1122703"/>
                <a:gd name="connsiteX8" fmla="*/ 28501 w 494985"/>
                <a:gd name="connsiteY8" fmla="*/ 1035486 h 1122703"/>
                <a:gd name="connsiteX9" fmla="*/ 0 w 494985"/>
                <a:gd name="connsiteY9" fmla="*/ 1006985 h 1122703"/>
                <a:gd name="connsiteX10" fmla="*/ 0 w 494985"/>
                <a:gd name="connsiteY10" fmla="*/ 28501 h 1122703"/>
                <a:gd name="connsiteX0" fmla="*/ 0 w 494985"/>
                <a:gd name="connsiteY0" fmla="*/ 28501 h 1120138"/>
                <a:gd name="connsiteX1" fmla="*/ 28501 w 494985"/>
                <a:gd name="connsiteY1" fmla="*/ 0 h 1120138"/>
                <a:gd name="connsiteX2" fmla="*/ 466484 w 494985"/>
                <a:gd name="connsiteY2" fmla="*/ 0 h 1120138"/>
                <a:gd name="connsiteX3" fmla="*/ 494985 w 494985"/>
                <a:gd name="connsiteY3" fmla="*/ 28501 h 1120138"/>
                <a:gd name="connsiteX4" fmla="*/ 494985 w 494985"/>
                <a:gd name="connsiteY4" fmla="*/ 1006985 h 1120138"/>
                <a:gd name="connsiteX5" fmla="*/ 466484 w 494985"/>
                <a:gd name="connsiteY5" fmla="*/ 1035486 h 1120138"/>
                <a:gd name="connsiteX6" fmla="*/ 364775 w 494985"/>
                <a:gd name="connsiteY6" fmla="*/ 1062739 h 1120138"/>
                <a:gd name="connsiteX7" fmla="*/ 326675 w 494985"/>
                <a:gd name="connsiteY7" fmla="*/ 1119889 h 1120138"/>
                <a:gd name="connsiteX8" fmla="*/ 202850 w 494985"/>
                <a:gd name="connsiteY8" fmla="*/ 1100839 h 1120138"/>
                <a:gd name="connsiteX9" fmla="*/ 28501 w 494985"/>
                <a:gd name="connsiteY9" fmla="*/ 1035486 h 1120138"/>
                <a:gd name="connsiteX10" fmla="*/ 0 w 494985"/>
                <a:gd name="connsiteY10" fmla="*/ 1006985 h 1120138"/>
                <a:gd name="connsiteX11" fmla="*/ 0 w 494985"/>
                <a:gd name="connsiteY11" fmla="*/ 28501 h 1120138"/>
                <a:gd name="connsiteX0" fmla="*/ 0 w 494985"/>
                <a:gd name="connsiteY0" fmla="*/ 28501 h 1126828"/>
                <a:gd name="connsiteX1" fmla="*/ 28501 w 494985"/>
                <a:gd name="connsiteY1" fmla="*/ 0 h 1126828"/>
                <a:gd name="connsiteX2" fmla="*/ 466484 w 494985"/>
                <a:gd name="connsiteY2" fmla="*/ 0 h 1126828"/>
                <a:gd name="connsiteX3" fmla="*/ 494985 w 494985"/>
                <a:gd name="connsiteY3" fmla="*/ 28501 h 1126828"/>
                <a:gd name="connsiteX4" fmla="*/ 494985 w 494985"/>
                <a:gd name="connsiteY4" fmla="*/ 1006985 h 1126828"/>
                <a:gd name="connsiteX5" fmla="*/ 466484 w 494985"/>
                <a:gd name="connsiteY5" fmla="*/ 1035486 h 1126828"/>
                <a:gd name="connsiteX6" fmla="*/ 364775 w 494985"/>
                <a:gd name="connsiteY6" fmla="*/ 1062739 h 1126828"/>
                <a:gd name="connsiteX7" fmla="*/ 326675 w 494985"/>
                <a:gd name="connsiteY7" fmla="*/ 1119889 h 1126828"/>
                <a:gd name="connsiteX8" fmla="*/ 212375 w 494985"/>
                <a:gd name="connsiteY8" fmla="*/ 1124651 h 1126828"/>
                <a:gd name="connsiteX9" fmla="*/ 28501 w 494985"/>
                <a:gd name="connsiteY9" fmla="*/ 1035486 h 1126828"/>
                <a:gd name="connsiteX10" fmla="*/ 0 w 494985"/>
                <a:gd name="connsiteY10" fmla="*/ 1006985 h 1126828"/>
                <a:gd name="connsiteX11" fmla="*/ 0 w 494985"/>
                <a:gd name="connsiteY11" fmla="*/ 28501 h 1126828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45700 w 494985"/>
                <a:gd name="connsiteY9" fmla="*/ 1038927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26922"/>
                <a:gd name="connsiteX1" fmla="*/ 28501 w 494985"/>
                <a:gd name="connsiteY1" fmla="*/ 0 h 1126922"/>
                <a:gd name="connsiteX2" fmla="*/ 466484 w 494985"/>
                <a:gd name="connsiteY2" fmla="*/ 0 h 1126922"/>
                <a:gd name="connsiteX3" fmla="*/ 494985 w 494985"/>
                <a:gd name="connsiteY3" fmla="*/ 28501 h 1126922"/>
                <a:gd name="connsiteX4" fmla="*/ 494985 w 494985"/>
                <a:gd name="connsiteY4" fmla="*/ 1006985 h 1126922"/>
                <a:gd name="connsiteX5" fmla="*/ 466484 w 494985"/>
                <a:gd name="connsiteY5" fmla="*/ 1035486 h 1126922"/>
                <a:gd name="connsiteX6" fmla="*/ 364775 w 494985"/>
                <a:gd name="connsiteY6" fmla="*/ 1062739 h 1126922"/>
                <a:gd name="connsiteX7" fmla="*/ 326675 w 494985"/>
                <a:gd name="connsiteY7" fmla="*/ 1119889 h 1126922"/>
                <a:gd name="connsiteX8" fmla="*/ 212375 w 494985"/>
                <a:gd name="connsiteY8" fmla="*/ 1124651 h 1126922"/>
                <a:gd name="connsiteX9" fmla="*/ 150463 w 494985"/>
                <a:gd name="connsiteY9" fmla="*/ 1053215 h 1126922"/>
                <a:gd name="connsiteX10" fmla="*/ 28501 w 494985"/>
                <a:gd name="connsiteY10" fmla="*/ 1035486 h 1126922"/>
                <a:gd name="connsiteX11" fmla="*/ 0 w 494985"/>
                <a:gd name="connsiteY11" fmla="*/ 1006985 h 1126922"/>
                <a:gd name="connsiteX12" fmla="*/ 0 w 494985"/>
                <a:gd name="connsiteY12" fmla="*/ 28501 h 1126922"/>
                <a:gd name="connsiteX0" fmla="*/ 0 w 494985"/>
                <a:gd name="connsiteY0" fmla="*/ 28501 h 1119930"/>
                <a:gd name="connsiteX1" fmla="*/ 28501 w 494985"/>
                <a:gd name="connsiteY1" fmla="*/ 0 h 1119930"/>
                <a:gd name="connsiteX2" fmla="*/ 466484 w 494985"/>
                <a:gd name="connsiteY2" fmla="*/ 0 h 1119930"/>
                <a:gd name="connsiteX3" fmla="*/ 494985 w 494985"/>
                <a:gd name="connsiteY3" fmla="*/ 28501 h 1119930"/>
                <a:gd name="connsiteX4" fmla="*/ 494985 w 494985"/>
                <a:gd name="connsiteY4" fmla="*/ 1006985 h 1119930"/>
                <a:gd name="connsiteX5" fmla="*/ 466484 w 494985"/>
                <a:gd name="connsiteY5" fmla="*/ 1035486 h 1119930"/>
                <a:gd name="connsiteX6" fmla="*/ 364775 w 494985"/>
                <a:gd name="connsiteY6" fmla="*/ 1062739 h 1119930"/>
                <a:gd name="connsiteX7" fmla="*/ 326675 w 494985"/>
                <a:gd name="connsiteY7" fmla="*/ 1119889 h 1119930"/>
                <a:gd name="connsiteX8" fmla="*/ 150463 w 494985"/>
                <a:gd name="connsiteY8" fmla="*/ 1053215 h 1119930"/>
                <a:gd name="connsiteX9" fmla="*/ 28501 w 494985"/>
                <a:gd name="connsiteY9" fmla="*/ 1035486 h 1119930"/>
                <a:gd name="connsiteX10" fmla="*/ 0 w 494985"/>
                <a:gd name="connsiteY10" fmla="*/ 1006985 h 1119930"/>
                <a:gd name="connsiteX11" fmla="*/ 0 w 494985"/>
                <a:gd name="connsiteY11" fmla="*/ 28501 h 1119930"/>
                <a:gd name="connsiteX0" fmla="*/ 0 w 494985"/>
                <a:gd name="connsiteY0" fmla="*/ 28501 h 1120193"/>
                <a:gd name="connsiteX1" fmla="*/ 28501 w 494985"/>
                <a:gd name="connsiteY1" fmla="*/ 0 h 1120193"/>
                <a:gd name="connsiteX2" fmla="*/ 466484 w 494985"/>
                <a:gd name="connsiteY2" fmla="*/ 0 h 1120193"/>
                <a:gd name="connsiteX3" fmla="*/ 494985 w 494985"/>
                <a:gd name="connsiteY3" fmla="*/ 28501 h 1120193"/>
                <a:gd name="connsiteX4" fmla="*/ 494985 w 494985"/>
                <a:gd name="connsiteY4" fmla="*/ 1006985 h 1120193"/>
                <a:gd name="connsiteX5" fmla="*/ 466484 w 494985"/>
                <a:gd name="connsiteY5" fmla="*/ 1035486 h 1120193"/>
                <a:gd name="connsiteX6" fmla="*/ 364775 w 494985"/>
                <a:gd name="connsiteY6" fmla="*/ 1062739 h 1120193"/>
                <a:gd name="connsiteX7" fmla="*/ 326675 w 494985"/>
                <a:gd name="connsiteY7" fmla="*/ 1119889 h 1120193"/>
                <a:gd name="connsiteX8" fmla="*/ 28501 w 494985"/>
                <a:gd name="connsiteY8" fmla="*/ 1035486 h 1120193"/>
                <a:gd name="connsiteX9" fmla="*/ 0 w 494985"/>
                <a:gd name="connsiteY9" fmla="*/ 1006985 h 1120193"/>
                <a:gd name="connsiteX10" fmla="*/ 0 w 494985"/>
                <a:gd name="connsiteY10" fmla="*/ 28501 h 1120193"/>
                <a:gd name="connsiteX0" fmla="*/ 0 w 494985"/>
                <a:gd name="connsiteY0" fmla="*/ 28501 h 1062739"/>
                <a:gd name="connsiteX1" fmla="*/ 28501 w 494985"/>
                <a:gd name="connsiteY1" fmla="*/ 0 h 1062739"/>
                <a:gd name="connsiteX2" fmla="*/ 466484 w 494985"/>
                <a:gd name="connsiteY2" fmla="*/ 0 h 1062739"/>
                <a:gd name="connsiteX3" fmla="*/ 494985 w 494985"/>
                <a:gd name="connsiteY3" fmla="*/ 28501 h 1062739"/>
                <a:gd name="connsiteX4" fmla="*/ 494985 w 494985"/>
                <a:gd name="connsiteY4" fmla="*/ 1006985 h 1062739"/>
                <a:gd name="connsiteX5" fmla="*/ 466484 w 494985"/>
                <a:gd name="connsiteY5" fmla="*/ 1035486 h 1062739"/>
                <a:gd name="connsiteX6" fmla="*/ 364775 w 494985"/>
                <a:gd name="connsiteY6" fmla="*/ 1062739 h 1062739"/>
                <a:gd name="connsiteX7" fmla="*/ 28501 w 494985"/>
                <a:gd name="connsiteY7" fmla="*/ 1035486 h 1062739"/>
                <a:gd name="connsiteX8" fmla="*/ 0 w 494985"/>
                <a:gd name="connsiteY8" fmla="*/ 1006985 h 1062739"/>
                <a:gd name="connsiteX9" fmla="*/ 0 w 494985"/>
                <a:gd name="connsiteY9" fmla="*/ 28501 h 1062739"/>
                <a:gd name="connsiteX0" fmla="*/ 0 w 494985"/>
                <a:gd name="connsiteY0" fmla="*/ 28501 h 1035486"/>
                <a:gd name="connsiteX1" fmla="*/ 28501 w 494985"/>
                <a:gd name="connsiteY1" fmla="*/ 0 h 1035486"/>
                <a:gd name="connsiteX2" fmla="*/ 466484 w 494985"/>
                <a:gd name="connsiteY2" fmla="*/ 0 h 1035486"/>
                <a:gd name="connsiteX3" fmla="*/ 494985 w 494985"/>
                <a:gd name="connsiteY3" fmla="*/ 28501 h 1035486"/>
                <a:gd name="connsiteX4" fmla="*/ 494985 w 494985"/>
                <a:gd name="connsiteY4" fmla="*/ 1006985 h 1035486"/>
                <a:gd name="connsiteX5" fmla="*/ 466484 w 494985"/>
                <a:gd name="connsiteY5" fmla="*/ 1035486 h 1035486"/>
                <a:gd name="connsiteX6" fmla="*/ 28501 w 494985"/>
                <a:gd name="connsiteY6" fmla="*/ 1035486 h 1035486"/>
                <a:gd name="connsiteX7" fmla="*/ 0 w 494985"/>
                <a:gd name="connsiteY7" fmla="*/ 1006985 h 1035486"/>
                <a:gd name="connsiteX8" fmla="*/ 0 w 494985"/>
                <a:gd name="connsiteY8" fmla="*/ 28501 h 1035486"/>
                <a:gd name="connsiteX0" fmla="*/ 0 w 494985"/>
                <a:gd name="connsiteY0" fmla="*/ 28501 h 1038340"/>
                <a:gd name="connsiteX1" fmla="*/ 28501 w 494985"/>
                <a:gd name="connsiteY1" fmla="*/ 0 h 1038340"/>
                <a:gd name="connsiteX2" fmla="*/ 466484 w 494985"/>
                <a:gd name="connsiteY2" fmla="*/ 0 h 1038340"/>
                <a:gd name="connsiteX3" fmla="*/ 494985 w 494985"/>
                <a:gd name="connsiteY3" fmla="*/ 28501 h 1038340"/>
                <a:gd name="connsiteX4" fmla="*/ 494985 w 494985"/>
                <a:gd name="connsiteY4" fmla="*/ 1006985 h 1038340"/>
                <a:gd name="connsiteX5" fmla="*/ 466484 w 494985"/>
                <a:gd name="connsiteY5" fmla="*/ 1035486 h 1038340"/>
                <a:gd name="connsiteX6" fmla="*/ 153637 w 494985"/>
                <a:gd name="connsiteY6" fmla="*/ 1037339 h 1038340"/>
                <a:gd name="connsiteX7" fmla="*/ 28501 w 494985"/>
                <a:gd name="connsiteY7" fmla="*/ 1035486 h 1038340"/>
                <a:gd name="connsiteX8" fmla="*/ 0 w 494985"/>
                <a:gd name="connsiteY8" fmla="*/ 1006985 h 1038340"/>
                <a:gd name="connsiteX9" fmla="*/ 0 w 494985"/>
                <a:gd name="connsiteY9" fmla="*/ 28501 h 1038340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274287 w 494985"/>
                <a:gd name="connsiteY6" fmla="*/ 1037339 h 1038241"/>
                <a:gd name="connsiteX7" fmla="*/ 153637 w 494985"/>
                <a:gd name="connsiteY7" fmla="*/ 1037339 h 1038241"/>
                <a:gd name="connsiteX8" fmla="*/ 28501 w 494985"/>
                <a:gd name="connsiteY8" fmla="*/ 1035486 h 1038241"/>
                <a:gd name="connsiteX9" fmla="*/ 0 w 494985"/>
                <a:gd name="connsiteY9" fmla="*/ 1006985 h 1038241"/>
                <a:gd name="connsiteX10" fmla="*/ 0 w 494985"/>
                <a:gd name="connsiteY10" fmla="*/ 28501 h 1038241"/>
                <a:gd name="connsiteX0" fmla="*/ 0 w 494985"/>
                <a:gd name="connsiteY0" fmla="*/ 28501 h 1038241"/>
                <a:gd name="connsiteX1" fmla="*/ 28501 w 494985"/>
                <a:gd name="connsiteY1" fmla="*/ 0 h 1038241"/>
                <a:gd name="connsiteX2" fmla="*/ 466484 w 494985"/>
                <a:gd name="connsiteY2" fmla="*/ 0 h 1038241"/>
                <a:gd name="connsiteX3" fmla="*/ 494985 w 494985"/>
                <a:gd name="connsiteY3" fmla="*/ 28501 h 1038241"/>
                <a:gd name="connsiteX4" fmla="*/ 494985 w 494985"/>
                <a:gd name="connsiteY4" fmla="*/ 1006985 h 1038241"/>
                <a:gd name="connsiteX5" fmla="*/ 466484 w 494985"/>
                <a:gd name="connsiteY5" fmla="*/ 1035486 h 1038241"/>
                <a:gd name="connsiteX6" fmla="*/ 369537 w 494985"/>
                <a:gd name="connsiteY6" fmla="*/ 1030990 h 1038241"/>
                <a:gd name="connsiteX7" fmla="*/ 274287 w 494985"/>
                <a:gd name="connsiteY7" fmla="*/ 1037339 h 1038241"/>
                <a:gd name="connsiteX8" fmla="*/ 153637 w 494985"/>
                <a:gd name="connsiteY8" fmla="*/ 1037339 h 1038241"/>
                <a:gd name="connsiteX9" fmla="*/ 28501 w 494985"/>
                <a:gd name="connsiteY9" fmla="*/ 1035486 h 1038241"/>
                <a:gd name="connsiteX10" fmla="*/ 0 w 494985"/>
                <a:gd name="connsiteY10" fmla="*/ 1006985 h 1038241"/>
                <a:gd name="connsiteX11" fmla="*/ 0 w 494985"/>
                <a:gd name="connsiteY11" fmla="*/ 28501 h 1038241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0373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7189"/>
                <a:gd name="connsiteX1" fmla="*/ 28501 w 494985"/>
                <a:gd name="connsiteY1" fmla="*/ 0 h 1107189"/>
                <a:gd name="connsiteX2" fmla="*/ 466484 w 494985"/>
                <a:gd name="connsiteY2" fmla="*/ 0 h 1107189"/>
                <a:gd name="connsiteX3" fmla="*/ 494985 w 494985"/>
                <a:gd name="connsiteY3" fmla="*/ 28501 h 1107189"/>
                <a:gd name="connsiteX4" fmla="*/ 494985 w 494985"/>
                <a:gd name="connsiteY4" fmla="*/ 1006985 h 1107189"/>
                <a:gd name="connsiteX5" fmla="*/ 466484 w 494985"/>
                <a:gd name="connsiteY5" fmla="*/ 1035486 h 1107189"/>
                <a:gd name="connsiteX6" fmla="*/ 369537 w 494985"/>
                <a:gd name="connsiteY6" fmla="*/ 1030990 h 1107189"/>
                <a:gd name="connsiteX7" fmla="*/ 274287 w 494985"/>
                <a:gd name="connsiteY7" fmla="*/ 1100839 h 1107189"/>
                <a:gd name="connsiteX8" fmla="*/ 159987 w 494985"/>
                <a:gd name="connsiteY8" fmla="*/ 1107189 h 1107189"/>
                <a:gd name="connsiteX9" fmla="*/ 28501 w 494985"/>
                <a:gd name="connsiteY9" fmla="*/ 1035486 h 1107189"/>
                <a:gd name="connsiteX10" fmla="*/ 0 w 494985"/>
                <a:gd name="connsiteY10" fmla="*/ 1006985 h 1107189"/>
                <a:gd name="connsiteX11" fmla="*/ 0 w 494985"/>
                <a:gd name="connsiteY11" fmla="*/ 28501 h 110718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7605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50461 w 494985"/>
                <a:gd name="connsiteY8" fmla="*/ 1040514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2742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9537 w 494985"/>
                <a:gd name="connsiteY6" fmla="*/ 1030990 h 1100839"/>
                <a:gd name="connsiteX7" fmla="*/ 198087 w 494985"/>
                <a:gd name="connsiteY7" fmla="*/ 1100839 h 1100839"/>
                <a:gd name="connsiteX8" fmla="*/ 148080 w 494985"/>
                <a:gd name="connsiteY8" fmla="*/ 1033370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57"/>
                <a:gd name="connsiteX1" fmla="*/ 28501 w 494985"/>
                <a:gd name="connsiteY1" fmla="*/ 0 h 1100857"/>
                <a:gd name="connsiteX2" fmla="*/ 466484 w 494985"/>
                <a:gd name="connsiteY2" fmla="*/ 0 h 1100857"/>
                <a:gd name="connsiteX3" fmla="*/ 494985 w 494985"/>
                <a:gd name="connsiteY3" fmla="*/ 28501 h 1100857"/>
                <a:gd name="connsiteX4" fmla="*/ 494985 w 494985"/>
                <a:gd name="connsiteY4" fmla="*/ 1006985 h 1100857"/>
                <a:gd name="connsiteX5" fmla="*/ 466484 w 494985"/>
                <a:gd name="connsiteY5" fmla="*/ 1035486 h 1100857"/>
                <a:gd name="connsiteX6" fmla="*/ 369537 w 494985"/>
                <a:gd name="connsiteY6" fmla="*/ 1030990 h 1100857"/>
                <a:gd name="connsiteX7" fmla="*/ 198087 w 494985"/>
                <a:gd name="connsiteY7" fmla="*/ 1100839 h 1100857"/>
                <a:gd name="connsiteX8" fmla="*/ 148080 w 494985"/>
                <a:gd name="connsiteY8" fmla="*/ 1033370 h 1100857"/>
                <a:gd name="connsiteX9" fmla="*/ 28501 w 494985"/>
                <a:gd name="connsiteY9" fmla="*/ 1035486 h 1100857"/>
                <a:gd name="connsiteX10" fmla="*/ 0 w 494985"/>
                <a:gd name="connsiteY10" fmla="*/ 1006985 h 1100857"/>
                <a:gd name="connsiteX11" fmla="*/ 0 w 494985"/>
                <a:gd name="connsiteY11" fmla="*/ 28501 h 1100857"/>
                <a:gd name="connsiteX0" fmla="*/ 0 w 494985"/>
                <a:gd name="connsiteY0" fmla="*/ 28501 h 1101187"/>
                <a:gd name="connsiteX1" fmla="*/ 28501 w 494985"/>
                <a:gd name="connsiteY1" fmla="*/ 0 h 1101187"/>
                <a:gd name="connsiteX2" fmla="*/ 466484 w 494985"/>
                <a:gd name="connsiteY2" fmla="*/ 0 h 1101187"/>
                <a:gd name="connsiteX3" fmla="*/ 494985 w 494985"/>
                <a:gd name="connsiteY3" fmla="*/ 28501 h 1101187"/>
                <a:gd name="connsiteX4" fmla="*/ 494985 w 494985"/>
                <a:gd name="connsiteY4" fmla="*/ 1006985 h 1101187"/>
                <a:gd name="connsiteX5" fmla="*/ 466484 w 494985"/>
                <a:gd name="connsiteY5" fmla="*/ 1035486 h 1101187"/>
                <a:gd name="connsiteX6" fmla="*/ 369537 w 494985"/>
                <a:gd name="connsiteY6" fmla="*/ 1030990 h 1101187"/>
                <a:gd name="connsiteX7" fmla="*/ 198087 w 494985"/>
                <a:gd name="connsiteY7" fmla="*/ 1100839 h 1101187"/>
                <a:gd name="connsiteX8" fmla="*/ 148080 w 494985"/>
                <a:gd name="connsiteY8" fmla="*/ 1033370 h 1101187"/>
                <a:gd name="connsiteX9" fmla="*/ 28501 w 494985"/>
                <a:gd name="connsiteY9" fmla="*/ 1035486 h 1101187"/>
                <a:gd name="connsiteX10" fmla="*/ 0 w 494985"/>
                <a:gd name="connsiteY10" fmla="*/ 1006985 h 1101187"/>
                <a:gd name="connsiteX11" fmla="*/ 0 w 494985"/>
                <a:gd name="connsiteY11" fmla="*/ 28501 h 1101187"/>
                <a:gd name="connsiteX0" fmla="*/ 0 w 494985"/>
                <a:gd name="connsiteY0" fmla="*/ 28501 h 1101096"/>
                <a:gd name="connsiteX1" fmla="*/ 28501 w 494985"/>
                <a:gd name="connsiteY1" fmla="*/ 0 h 1101096"/>
                <a:gd name="connsiteX2" fmla="*/ 466484 w 494985"/>
                <a:gd name="connsiteY2" fmla="*/ 0 h 1101096"/>
                <a:gd name="connsiteX3" fmla="*/ 494985 w 494985"/>
                <a:gd name="connsiteY3" fmla="*/ 28501 h 1101096"/>
                <a:gd name="connsiteX4" fmla="*/ 494985 w 494985"/>
                <a:gd name="connsiteY4" fmla="*/ 1006985 h 1101096"/>
                <a:gd name="connsiteX5" fmla="*/ 466484 w 494985"/>
                <a:gd name="connsiteY5" fmla="*/ 1035486 h 1101096"/>
                <a:gd name="connsiteX6" fmla="*/ 369537 w 494985"/>
                <a:gd name="connsiteY6" fmla="*/ 1030990 h 1101096"/>
                <a:gd name="connsiteX7" fmla="*/ 290956 w 494985"/>
                <a:gd name="connsiteY7" fmla="*/ 1055596 h 1101096"/>
                <a:gd name="connsiteX8" fmla="*/ 198087 w 494985"/>
                <a:gd name="connsiteY8" fmla="*/ 1100839 h 1101096"/>
                <a:gd name="connsiteX9" fmla="*/ 148080 w 494985"/>
                <a:gd name="connsiteY9" fmla="*/ 1033370 h 1101096"/>
                <a:gd name="connsiteX10" fmla="*/ 28501 w 494985"/>
                <a:gd name="connsiteY10" fmla="*/ 1035486 h 1101096"/>
                <a:gd name="connsiteX11" fmla="*/ 0 w 494985"/>
                <a:gd name="connsiteY11" fmla="*/ 1006985 h 1101096"/>
                <a:gd name="connsiteX12" fmla="*/ 0 w 494985"/>
                <a:gd name="connsiteY12" fmla="*/ 28501 h 1101096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5462"/>
                <a:gd name="connsiteX1" fmla="*/ 28501 w 494985"/>
                <a:gd name="connsiteY1" fmla="*/ 0 h 1105462"/>
                <a:gd name="connsiteX2" fmla="*/ 466484 w 494985"/>
                <a:gd name="connsiteY2" fmla="*/ 0 h 1105462"/>
                <a:gd name="connsiteX3" fmla="*/ 494985 w 494985"/>
                <a:gd name="connsiteY3" fmla="*/ 28501 h 1105462"/>
                <a:gd name="connsiteX4" fmla="*/ 494985 w 494985"/>
                <a:gd name="connsiteY4" fmla="*/ 1006985 h 1105462"/>
                <a:gd name="connsiteX5" fmla="*/ 466484 w 494985"/>
                <a:gd name="connsiteY5" fmla="*/ 1035486 h 1105462"/>
                <a:gd name="connsiteX6" fmla="*/ 369537 w 494985"/>
                <a:gd name="connsiteY6" fmla="*/ 1030990 h 1105462"/>
                <a:gd name="connsiteX7" fmla="*/ 305243 w 494985"/>
                <a:gd name="connsiteY7" fmla="*/ 1098458 h 1105462"/>
                <a:gd name="connsiteX8" fmla="*/ 198087 w 494985"/>
                <a:gd name="connsiteY8" fmla="*/ 1100839 h 1105462"/>
                <a:gd name="connsiteX9" fmla="*/ 148080 w 494985"/>
                <a:gd name="connsiteY9" fmla="*/ 1033370 h 1105462"/>
                <a:gd name="connsiteX10" fmla="*/ 28501 w 494985"/>
                <a:gd name="connsiteY10" fmla="*/ 1035486 h 1105462"/>
                <a:gd name="connsiteX11" fmla="*/ 0 w 494985"/>
                <a:gd name="connsiteY11" fmla="*/ 1006985 h 1105462"/>
                <a:gd name="connsiteX12" fmla="*/ 0 w 494985"/>
                <a:gd name="connsiteY12" fmla="*/ 28501 h 110546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48080 w 494985"/>
                <a:gd name="connsiteY9" fmla="*/ 1033370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69537 w 494985"/>
                <a:gd name="connsiteY6" fmla="*/ 1030990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2002"/>
                <a:gd name="connsiteX1" fmla="*/ 28501 w 494985"/>
                <a:gd name="connsiteY1" fmla="*/ 0 h 1102002"/>
                <a:gd name="connsiteX2" fmla="*/ 466484 w 494985"/>
                <a:gd name="connsiteY2" fmla="*/ 0 h 1102002"/>
                <a:gd name="connsiteX3" fmla="*/ 494985 w 494985"/>
                <a:gd name="connsiteY3" fmla="*/ 28501 h 1102002"/>
                <a:gd name="connsiteX4" fmla="*/ 494985 w 494985"/>
                <a:gd name="connsiteY4" fmla="*/ 1006985 h 1102002"/>
                <a:gd name="connsiteX5" fmla="*/ 466484 w 494985"/>
                <a:gd name="connsiteY5" fmla="*/ 1035486 h 1102002"/>
                <a:gd name="connsiteX6" fmla="*/ 371918 w 494985"/>
                <a:gd name="connsiteY6" fmla="*/ 1041471 h 1102002"/>
                <a:gd name="connsiteX7" fmla="*/ 305243 w 494985"/>
                <a:gd name="connsiteY7" fmla="*/ 1098458 h 1102002"/>
                <a:gd name="connsiteX8" fmla="*/ 198087 w 494985"/>
                <a:gd name="connsiteY8" fmla="*/ 1100839 h 1102002"/>
                <a:gd name="connsiteX9" fmla="*/ 150462 w 494985"/>
                <a:gd name="connsiteY9" fmla="*/ 1038611 h 1102002"/>
                <a:gd name="connsiteX10" fmla="*/ 28501 w 494985"/>
                <a:gd name="connsiteY10" fmla="*/ 1035486 h 1102002"/>
                <a:gd name="connsiteX11" fmla="*/ 0 w 494985"/>
                <a:gd name="connsiteY11" fmla="*/ 1006985 h 1102002"/>
                <a:gd name="connsiteX12" fmla="*/ 0 w 494985"/>
                <a:gd name="connsiteY12" fmla="*/ 28501 h 1102002"/>
                <a:gd name="connsiteX0" fmla="*/ 0 w 494985"/>
                <a:gd name="connsiteY0" fmla="*/ 28501 h 1106321"/>
                <a:gd name="connsiteX1" fmla="*/ 28501 w 494985"/>
                <a:gd name="connsiteY1" fmla="*/ 0 h 1106321"/>
                <a:gd name="connsiteX2" fmla="*/ 466484 w 494985"/>
                <a:gd name="connsiteY2" fmla="*/ 0 h 1106321"/>
                <a:gd name="connsiteX3" fmla="*/ 494985 w 494985"/>
                <a:gd name="connsiteY3" fmla="*/ 28501 h 1106321"/>
                <a:gd name="connsiteX4" fmla="*/ 494985 w 494985"/>
                <a:gd name="connsiteY4" fmla="*/ 1006985 h 1106321"/>
                <a:gd name="connsiteX5" fmla="*/ 466484 w 494985"/>
                <a:gd name="connsiteY5" fmla="*/ 1035486 h 1106321"/>
                <a:gd name="connsiteX6" fmla="*/ 371918 w 494985"/>
                <a:gd name="connsiteY6" fmla="*/ 1041471 h 1106321"/>
                <a:gd name="connsiteX7" fmla="*/ 305243 w 494985"/>
                <a:gd name="connsiteY7" fmla="*/ 1106317 h 1106321"/>
                <a:gd name="connsiteX8" fmla="*/ 198087 w 494985"/>
                <a:gd name="connsiteY8" fmla="*/ 1100839 h 1106321"/>
                <a:gd name="connsiteX9" fmla="*/ 150462 w 494985"/>
                <a:gd name="connsiteY9" fmla="*/ 1038611 h 1106321"/>
                <a:gd name="connsiteX10" fmla="*/ 28501 w 494985"/>
                <a:gd name="connsiteY10" fmla="*/ 1035486 h 1106321"/>
                <a:gd name="connsiteX11" fmla="*/ 0 w 494985"/>
                <a:gd name="connsiteY11" fmla="*/ 1006985 h 1106321"/>
                <a:gd name="connsiteX12" fmla="*/ 0 w 494985"/>
                <a:gd name="connsiteY12" fmla="*/ 28501 h 1106321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0462 w 494985"/>
                <a:gd name="connsiteY9" fmla="*/ 103861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79037 w 494985"/>
                <a:gd name="connsiteY9" fmla="*/ 10359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83799 w 494985"/>
                <a:gd name="connsiteY9" fmla="*/ 1046471 h 1102488"/>
                <a:gd name="connsiteX10" fmla="*/ 153278 w 494985"/>
                <a:gd name="connsiteY10" fmla="*/ 1037850 h 1102488"/>
                <a:gd name="connsiteX11" fmla="*/ 28501 w 494985"/>
                <a:gd name="connsiteY11" fmla="*/ 1035486 h 1102488"/>
                <a:gd name="connsiteX12" fmla="*/ 0 w 494985"/>
                <a:gd name="connsiteY12" fmla="*/ 1006985 h 1102488"/>
                <a:gd name="connsiteX13" fmla="*/ 0 w 494985"/>
                <a:gd name="connsiteY13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3278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29465 w 494985"/>
                <a:gd name="connsiteY9" fmla="*/ 1043091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3654"/>
                <a:gd name="connsiteX1" fmla="*/ 28501 w 494985"/>
                <a:gd name="connsiteY1" fmla="*/ 0 h 1103654"/>
                <a:gd name="connsiteX2" fmla="*/ 466484 w 494985"/>
                <a:gd name="connsiteY2" fmla="*/ 0 h 1103654"/>
                <a:gd name="connsiteX3" fmla="*/ 494985 w 494985"/>
                <a:gd name="connsiteY3" fmla="*/ 28501 h 1103654"/>
                <a:gd name="connsiteX4" fmla="*/ 494985 w 494985"/>
                <a:gd name="connsiteY4" fmla="*/ 1006985 h 1103654"/>
                <a:gd name="connsiteX5" fmla="*/ 466484 w 494985"/>
                <a:gd name="connsiteY5" fmla="*/ 1035486 h 1103654"/>
                <a:gd name="connsiteX6" fmla="*/ 371918 w 494985"/>
                <a:gd name="connsiteY6" fmla="*/ 1041471 h 1103654"/>
                <a:gd name="connsiteX7" fmla="*/ 307624 w 494985"/>
                <a:gd name="connsiteY7" fmla="*/ 1101077 h 1103654"/>
                <a:gd name="connsiteX8" fmla="*/ 198087 w 494985"/>
                <a:gd name="connsiteY8" fmla="*/ 1100839 h 1103654"/>
                <a:gd name="connsiteX9" fmla="*/ 136609 w 494985"/>
                <a:gd name="connsiteY9" fmla="*/ 1037850 h 1103654"/>
                <a:gd name="connsiteX10" fmla="*/ 28501 w 494985"/>
                <a:gd name="connsiteY10" fmla="*/ 1035486 h 1103654"/>
                <a:gd name="connsiteX11" fmla="*/ 0 w 494985"/>
                <a:gd name="connsiteY11" fmla="*/ 1006985 h 1103654"/>
                <a:gd name="connsiteX12" fmla="*/ 0 w 494985"/>
                <a:gd name="connsiteY12" fmla="*/ 28501 h 1103654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36609 w 494985"/>
                <a:gd name="connsiteY9" fmla="*/ 1037850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2488"/>
                <a:gd name="connsiteX1" fmla="*/ 28501 w 494985"/>
                <a:gd name="connsiteY1" fmla="*/ 0 h 1102488"/>
                <a:gd name="connsiteX2" fmla="*/ 466484 w 494985"/>
                <a:gd name="connsiteY2" fmla="*/ 0 h 1102488"/>
                <a:gd name="connsiteX3" fmla="*/ 494985 w 494985"/>
                <a:gd name="connsiteY3" fmla="*/ 28501 h 1102488"/>
                <a:gd name="connsiteX4" fmla="*/ 494985 w 494985"/>
                <a:gd name="connsiteY4" fmla="*/ 1006985 h 1102488"/>
                <a:gd name="connsiteX5" fmla="*/ 466484 w 494985"/>
                <a:gd name="connsiteY5" fmla="*/ 1035486 h 1102488"/>
                <a:gd name="connsiteX6" fmla="*/ 371918 w 494985"/>
                <a:gd name="connsiteY6" fmla="*/ 1041471 h 1102488"/>
                <a:gd name="connsiteX7" fmla="*/ 307624 w 494985"/>
                <a:gd name="connsiteY7" fmla="*/ 1101077 h 1102488"/>
                <a:gd name="connsiteX8" fmla="*/ 198087 w 494985"/>
                <a:gd name="connsiteY8" fmla="*/ 1100839 h 1102488"/>
                <a:gd name="connsiteX9" fmla="*/ 158041 w 494985"/>
                <a:gd name="connsiteY9" fmla="*/ 1035229 h 1102488"/>
                <a:gd name="connsiteX10" fmla="*/ 28501 w 494985"/>
                <a:gd name="connsiteY10" fmla="*/ 1035486 h 1102488"/>
                <a:gd name="connsiteX11" fmla="*/ 0 w 494985"/>
                <a:gd name="connsiteY11" fmla="*/ 1006985 h 1102488"/>
                <a:gd name="connsiteX12" fmla="*/ 0 w 494985"/>
                <a:gd name="connsiteY12" fmla="*/ 28501 h 1102488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1324"/>
                <a:gd name="connsiteX1" fmla="*/ 28501 w 494985"/>
                <a:gd name="connsiteY1" fmla="*/ 0 h 1101324"/>
                <a:gd name="connsiteX2" fmla="*/ 466484 w 494985"/>
                <a:gd name="connsiteY2" fmla="*/ 0 h 1101324"/>
                <a:gd name="connsiteX3" fmla="*/ 494985 w 494985"/>
                <a:gd name="connsiteY3" fmla="*/ 28501 h 1101324"/>
                <a:gd name="connsiteX4" fmla="*/ 494985 w 494985"/>
                <a:gd name="connsiteY4" fmla="*/ 1006985 h 1101324"/>
                <a:gd name="connsiteX5" fmla="*/ 466484 w 494985"/>
                <a:gd name="connsiteY5" fmla="*/ 1035486 h 1101324"/>
                <a:gd name="connsiteX6" fmla="*/ 371918 w 494985"/>
                <a:gd name="connsiteY6" fmla="*/ 1041471 h 1101324"/>
                <a:gd name="connsiteX7" fmla="*/ 307624 w 494985"/>
                <a:gd name="connsiteY7" fmla="*/ 1101077 h 1101324"/>
                <a:gd name="connsiteX8" fmla="*/ 198087 w 494985"/>
                <a:gd name="connsiteY8" fmla="*/ 1100839 h 1101324"/>
                <a:gd name="connsiteX9" fmla="*/ 158041 w 494985"/>
                <a:gd name="connsiteY9" fmla="*/ 1035229 h 1101324"/>
                <a:gd name="connsiteX10" fmla="*/ 28501 w 494985"/>
                <a:gd name="connsiteY10" fmla="*/ 1035486 h 1101324"/>
                <a:gd name="connsiteX11" fmla="*/ 0 w 494985"/>
                <a:gd name="connsiteY11" fmla="*/ 1006985 h 1101324"/>
                <a:gd name="connsiteX12" fmla="*/ 0 w 494985"/>
                <a:gd name="connsiteY12" fmla="*/ 28501 h 1101324"/>
                <a:gd name="connsiteX0" fmla="*/ 0 w 494985"/>
                <a:gd name="connsiteY0" fmla="*/ 28501 h 1106240"/>
                <a:gd name="connsiteX1" fmla="*/ 28501 w 494985"/>
                <a:gd name="connsiteY1" fmla="*/ 0 h 1106240"/>
                <a:gd name="connsiteX2" fmla="*/ 466484 w 494985"/>
                <a:gd name="connsiteY2" fmla="*/ 0 h 1106240"/>
                <a:gd name="connsiteX3" fmla="*/ 494985 w 494985"/>
                <a:gd name="connsiteY3" fmla="*/ 28501 h 1106240"/>
                <a:gd name="connsiteX4" fmla="*/ 494985 w 494985"/>
                <a:gd name="connsiteY4" fmla="*/ 1006985 h 1106240"/>
                <a:gd name="connsiteX5" fmla="*/ 466484 w 494985"/>
                <a:gd name="connsiteY5" fmla="*/ 1035486 h 1106240"/>
                <a:gd name="connsiteX6" fmla="*/ 369537 w 494985"/>
                <a:gd name="connsiteY6" fmla="*/ 1033611 h 1106240"/>
                <a:gd name="connsiteX7" fmla="*/ 307624 w 494985"/>
                <a:gd name="connsiteY7" fmla="*/ 1101077 h 1106240"/>
                <a:gd name="connsiteX8" fmla="*/ 198087 w 494985"/>
                <a:gd name="connsiteY8" fmla="*/ 1100839 h 1106240"/>
                <a:gd name="connsiteX9" fmla="*/ 158041 w 494985"/>
                <a:gd name="connsiteY9" fmla="*/ 1035229 h 1106240"/>
                <a:gd name="connsiteX10" fmla="*/ 28501 w 494985"/>
                <a:gd name="connsiteY10" fmla="*/ 1035486 h 1106240"/>
                <a:gd name="connsiteX11" fmla="*/ 0 w 494985"/>
                <a:gd name="connsiteY11" fmla="*/ 1006985 h 1106240"/>
                <a:gd name="connsiteX12" fmla="*/ 0 w 494985"/>
                <a:gd name="connsiteY12" fmla="*/ 28501 h 1106240"/>
                <a:gd name="connsiteX0" fmla="*/ 0 w 494985"/>
                <a:gd name="connsiteY0" fmla="*/ 28501 h 1105659"/>
                <a:gd name="connsiteX1" fmla="*/ 28501 w 494985"/>
                <a:gd name="connsiteY1" fmla="*/ 0 h 1105659"/>
                <a:gd name="connsiteX2" fmla="*/ 466484 w 494985"/>
                <a:gd name="connsiteY2" fmla="*/ 0 h 1105659"/>
                <a:gd name="connsiteX3" fmla="*/ 494985 w 494985"/>
                <a:gd name="connsiteY3" fmla="*/ 28501 h 1105659"/>
                <a:gd name="connsiteX4" fmla="*/ 494985 w 494985"/>
                <a:gd name="connsiteY4" fmla="*/ 1006985 h 1105659"/>
                <a:gd name="connsiteX5" fmla="*/ 466484 w 494985"/>
                <a:gd name="connsiteY5" fmla="*/ 1035486 h 1105659"/>
                <a:gd name="connsiteX6" fmla="*/ 371918 w 494985"/>
                <a:gd name="connsiteY6" fmla="*/ 1041470 h 1105659"/>
                <a:gd name="connsiteX7" fmla="*/ 307624 w 494985"/>
                <a:gd name="connsiteY7" fmla="*/ 1101077 h 1105659"/>
                <a:gd name="connsiteX8" fmla="*/ 198087 w 494985"/>
                <a:gd name="connsiteY8" fmla="*/ 1100839 h 1105659"/>
                <a:gd name="connsiteX9" fmla="*/ 158041 w 494985"/>
                <a:gd name="connsiteY9" fmla="*/ 1035229 h 1105659"/>
                <a:gd name="connsiteX10" fmla="*/ 28501 w 494985"/>
                <a:gd name="connsiteY10" fmla="*/ 1035486 h 1105659"/>
                <a:gd name="connsiteX11" fmla="*/ 0 w 494985"/>
                <a:gd name="connsiteY11" fmla="*/ 1006985 h 1105659"/>
                <a:gd name="connsiteX12" fmla="*/ 0 w 494985"/>
                <a:gd name="connsiteY12" fmla="*/ 28501 h 1105659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6046"/>
                <a:gd name="connsiteX1" fmla="*/ 28501 w 494985"/>
                <a:gd name="connsiteY1" fmla="*/ 0 h 1106046"/>
                <a:gd name="connsiteX2" fmla="*/ 466484 w 494985"/>
                <a:gd name="connsiteY2" fmla="*/ 0 h 1106046"/>
                <a:gd name="connsiteX3" fmla="*/ 494985 w 494985"/>
                <a:gd name="connsiteY3" fmla="*/ 28501 h 1106046"/>
                <a:gd name="connsiteX4" fmla="*/ 494985 w 494985"/>
                <a:gd name="connsiteY4" fmla="*/ 1006985 h 1106046"/>
                <a:gd name="connsiteX5" fmla="*/ 466484 w 494985"/>
                <a:gd name="connsiteY5" fmla="*/ 1035486 h 1106046"/>
                <a:gd name="connsiteX6" fmla="*/ 364775 w 494985"/>
                <a:gd name="connsiteY6" fmla="*/ 1036230 h 1106046"/>
                <a:gd name="connsiteX7" fmla="*/ 307624 w 494985"/>
                <a:gd name="connsiteY7" fmla="*/ 1101077 h 1106046"/>
                <a:gd name="connsiteX8" fmla="*/ 198087 w 494985"/>
                <a:gd name="connsiteY8" fmla="*/ 1100839 h 1106046"/>
                <a:gd name="connsiteX9" fmla="*/ 158041 w 494985"/>
                <a:gd name="connsiteY9" fmla="*/ 1035229 h 1106046"/>
                <a:gd name="connsiteX10" fmla="*/ 28501 w 494985"/>
                <a:gd name="connsiteY10" fmla="*/ 1035486 h 1106046"/>
                <a:gd name="connsiteX11" fmla="*/ 0 w 494985"/>
                <a:gd name="connsiteY11" fmla="*/ 1006985 h 1106046"/>
                <a:gd name="connsiteX12" fmla="*/ 0 w 494985"/>
                <a:gd name="connsiteY12" fmla="*/ 28501 h 1106046"/>
                <a:gd name="connsiteX0" fmla="*/ 0 w 494985"/>
                <a:gd name="connsiteY0" fmla="*/ 28501 h 1104264"/>
                <a:gd name="connsiteX1" fmla="*/ 28501 w 494985"/>
                <a:gd name="connsiteY1" fmla="*/ 0 h 1104264"/>
                <a:gd name="connsiteX2" fmla="*/ 466484 w 494985"/>
                <a:gd name="connsiteY2" fmla="*/ 0 h 1104264"/>
                <a:gd name="connsiteX3" fmla="*/ 494985 w 494985"/>
                <a:gd name="connsiteY3" fmla="*/ 28501 h 1104264"/>
                <a:gd name="connsiteX4" fmla="*/ 494985 w 494985"/>
                <a:gd name="connsiteY4" fmla="*/ 1006985 h 1104264"/>
                <a:gd name="connsiteX5" fmla="*/ 466484 w 494985"/>
                <a:gd name="connsiteY5" fmla="*/ 1035486 h 1104264"/>
                <a:gd name="connsiteX6" fmla="*/ 364775 w 494985"/>
                <a:gd name="connsiteY6" fmla="*/ 1036230 h 1104264"/>
                <a:gd name="connsiteX7" fmla="*/ 312387 w 494985"/>
                <a:gd name="connsiteY7" fmla="*/ 1098457 h 1104264"/>
                <a:gd name="connsiteX8" fmla="*/ 198087 w 494985"/>
                <a:gd name="connsiteY8" fmla="*/ 1100839 h 1104264"/>
                <a:gd name="connsiteX9" fmla="*/ 158041 w 494985"/>
                <a:gd name="connsiteY9" fmla="*/ 1035229 h 1104264"/>
                <a:gd name="connsiteX10" fmla="*/ 28501 w 494985"/>
                <a:gd name="connsiteY10" fmla="*/ 1035486 h 1104264"/>
                <a:gd name="connsiteX11" fmla="*/ 0 w 494985"/>
                <a:gd name="connsiteY11" fmla="*/ 1006985 h 1104264"/>
                <a:gd name="connsiteX12" fmla="*/ 0 w 494985"/>
                <a:gd name="connsiteY12" fmla="*/ 28501 h 1104264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312387 w 494985"/>
                <a:gd name="connsiteY7" fmla="*/ 1098457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198087 w 494985"/>
                <a:gd name="connsiteY7" fmla="*/ 1100839 h 1100839"/>
                <a:gd name="connsiteX8" fmla="*/ 158041 w 494985"/>
                <a:gd name="connsiteY8" fmla="*/ 1035229 h 1100839"/>
                <a:gd name="connsiteX9" fmla="*/ 28501 w 494985"/>
                <a:gd name="connsiteY9" fmla="*/ 1035486 h 1100839"/>
                <a:gd name="connsiteX10" fmla="*/ 0 w 494985"/>
                <a:gd name="connsiteY10" fmla="*/ 1006985 h 1100839"/>
                <a:gd name="connsiteX11" fmla="*/ 0 w 494985"/>
                <a:gd name="connsiteY11" fmla="*/ 28501 h 1100839"/>
                <a:gd name="connsiteX0" fmla="*/ 0 w 494985"/>
                <a:gd name="connsiteY0" fmla="*/ 28501 h 1100839"/>
                <a:gd name="connsiteX1" fmla="*/ 28501 w 494985"/>
                <a:gd name="connsiteY1" fmla="*/ 0 h 1100839"/>
                <a:gd name="connsiteX2" fmla="*/ 466484 w 494985"/>
                <a:gd name="connsiteY2" fmla="*/ 0 h 1100839"/>
                <a:gd name="connsiteX3" fmla="*/ 494985 w 494985"/>
                <a:gd name="connsiteY3" fmla="*/ 28501 h 1100839"/>
                <a:gd name="connsiteX4" fmla="*/ 494985 w 494985"/>
                <a:gd name="connsiteY4" fmla="*/ 1006985 h 1100839"/>
                <a:gd name="connsiteX5" fmla="*/ 466484 w 494985"/>
                <a:gd name="connsiteY5" fmla="*/ 1035486 h 1100839"/>
                <a:gd name="connsiteX6" fmla="*/ 364775 w 494985"/>
                <a:gd name="connsiteY6" fmla="*/ 1036230 h 1100839"/>
                <a:gd name="connsiteX7" fmla="*/ 289009 w 494985"/>
                <a:gd name="connsiteY7" fmla="*/ 1064051 h 1100839"/>
                <a:gd name="connsiteX8" fmla="*/ 198087 w 494985"/>
                <a:gd name="connsiteY8" fmla="*/ 1100839 h 1100839"/>
                <a:gd name="connsiteX9" fmla="*/ 158041 w 494985"/>
                <a:gd name="connsiteY9" fmla="*/ 1035229 h 1100839"/>
                <a:gd name="connsiteX10" fmla="*/ 28501 w 494985"/>
                <a:gd name="connsiteY10" fmla="*/ 1035486 h 1100839"/>
                <a:gd name="connsiteX11" fmla="*/ 0 w 494985"/>
                <a:gd name="connsiteY11" fmla="*/ 1006985 h 1100839"/>
                <a:gd name="connsiteX12" fmla="*/ 0 w 494985"/>
                <a:gd name="connsiteY12" fmla="*/ 28501 h 1100839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64775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52869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3352"/>
                <a:gd name="connsiteX1" fmla="*/ 28501 w 494985"/>
                <a:gd name="connsiteY1" fmla="*/ 0 h 1103352"/>
                <a:gd name="connsiteX2" fmla="*/ 466484 w 494985"/>
                <a:gd name="connsiteY2" fmla="*/ 0 h 1103352"/>
                <a:gd name="connsiteX3" fmla="*/ 494985 w 494985"/>
                <a:gd name="connsiteY3" fmla="*/ 28501 h 1103352"/>
                <a:gd name="connsiteX4" fmla="*/ 494985 w 494985"/>
                <a:gd name="connsiteY4" fmla="*/ 1006985 h 1103352"/>
                <a:gd name="connsiteX5" fmla="*/ 466484 w 494985"/>
                <a:gd name="connsiteY5" fmla="*/ 1035486 h 1103352"/>
                <a:gd name="connsiteX6" fmla="*/ 340962 w 494985"/>
                <a:gd name="connsiteY6" fmla="*/ 1036230 h 1103352"/>
                <a:gd name="connsiteX7" fmla="*/ 291390 w 494985"/>
                <a:gd name="connsiteY7" fmla="*/ 1103352 h 1103352"/>
                <a:gd name="connsiteX8" fmla="*/ 198087 w 494985"/>
                <a:gd name="connsiteY8" fmla="*/ 1100839 h 1103352"/>
                <a:gd name="connsiteX9" fmla="*/ 158041 w 494985"/>
                <a:gd name="connsiteY9" fmla="*/ 1035229 h 1103352"/>
                <a:gd name="connsiteX10" fmla="*/ 28501 w 494985"/>
                <a:gd name="connsiteY10" fmla="*/ 1035486 h 1103352"/>
                <a:gd name="connsiteX11" fmla="*/ 0 w 494985"/>
                <a:gd name="connsiteY11" fmla="*/ 1006985 h 1103352"/>
                <a:gd name="connsiteX12" fmla="*/ 0 w 494985"/>
                <a:gd name="connsiteY12" fmla="*/ 28501 h 110335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1390 w 494985"/>
                <a:gd name="connsiteY7" fmla="*/ 1103352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13832"/>
                <a:gd name="connsiteX1" fmla="*/ 28501 w 494985"/>
                <a:gd name="connsiteY1" fmla="*/ 0 h 1113832"/>
                <a:gd name="connsiteX2" fmla="*/ 466484 w 494985"/>
                <a:gd name="connsiteY2" fmla="*/ 0 h 1113832"/>
                <a:gd name="connsiteX3" fmla="*/ 494985 w 494985"/>
                <a:gd name="connsiteY3" fmla="*/ 28501 h 1113832"/>
                <a:gd name="connsiteX4" fmla="*/ 494985 w 494985"/>
                <a:gd name="connsiteY4" fmla="*/ 1006985 h 1113832"/>
                <a:gd name="connsiteX5" fmla="*/ 466484 w 494985"/>
                <a:gd name="connsiteY5" fmla="*/ 1035486 h 1113832"/>
                <a:gd name="connsiteX6" fmla="*/ 340962 w 494985"/>
                <a:gd name="connsiteY6" fmla="*/ 1036230 h 1113832"/>
                <a:gd name="connsiteX7" fmla="*/ 293772 w 494985"/>
                <a:gd name="connsiteY7" fmla="*/ 1113832 h 1113832"/>
                <a:gd name="connsiteX8" fmla="*/ 200469 w 494985"/>
                <a:gd name="connsiteY8" fmla="*/ 1108699 h 1113832"/>
                <a:gd name="connsiteX9" fmla="*/ 158041 w 494985"/>
                <a:gd name="connsiteY9" fmla="*/ 1035229 h 1113832"/>
                <a:gd name="connsiteX10" fmla="*/ 28501 w 494985"/>
                <a:gd name="connsiteY10" fmla="*/ 1035486 h 1113832"/>
                <a:gd name="connsiteX11" fmla="*/ 0 w 494985"/>
                <a:gd name="connsiteY11" fmla="*/ 1006985 h 1113832"/>
                <a:gd name="connsiteX12" fmla="*/ 0 w 494985"/>
                <a:gd name="connsiteY12" fmla="*/ 28501 h 1113832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200469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298535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  <a:gd name="connsiteX0" fmla="*/ 0 w 494985"/>
                <a:gd name="connsiteY0" fmla="*/ 28501 h 1108699"/>
                <a:gd name="connsiteX1" fmla="*/ 28501 w 494985"/>
                <a:gd name="connsiteY1" fmla="*/ 0 h 1108699"/>
                <a:gd name="connsiteX2" fmla="*/ 466484 w 494985"/>
                <a:gd name="connsiteY2" fmla="*/ 0 h 1108699"/>
                <a:gd name="connsiteX3" fmla="*/ 494985 w 494985"/>
                <a:gd name="connsiteY3" fmla="*/ 28501 h 1108699"/>
                <a:gd name="connsiteX4" fmla="*/ 494985 w 494985"/>
                <a:gd name="connsiteY4" fmla="*/ 1006985 h 1108699"/>
                <a:gd name="connsiteX5" fmla="*/ 466484 w 494985"/>
                <a:gd name="connsiteY5" fmla="*/ 1035486 h 1108699"/>
                <a:gd name="connsiteX6" fmla="*/ 340962 w 494985"/>
                <a:gd name="connsiteY6" fmla="*/ 1036230 h 1108699"/>
                <a:gd name="connsiteX7" fmla="*/ 305679 w 494985"/>
                <a:gd name="connsiteY7" fmla="*/ 1108591 h 1108699"/>
                <a:gd name="connsiteX8" fmla="*/ 186182 w 494985"/>
                <a:gd name="connsiteY8" fmla="*/ 1108699 h 1108699"/>
                <a:gd name="connsiteX9" fmla="*/ 158041 w 494985"/>
                <a:gd name="connsiteY9" fmla="*/ 1035229 h 1108699"/>
                <a:gd name="connsiteX10" fmla="*/ 28501 w 494985"/>
                <a:gd name="connsiteY10" fmla="*/ 1035486 h 1108699"/>
                <a:gd name="connsiteX11" fmla="*/ 0 w 494985"/>
                <a:gd name="connsiteY11" fmla="*/ 1006985 h 1108699"/>
                <a:gd name="connsiteX12" fmla="*/ 0 w 494985"/>
                <a:gd name="connsiteY12" fmla="*/ 28501 h 110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4985" h="1108699">
                  <a:moveTo>
                    <a:pt x="0" y="28501"/>
                  </a:moveTo>
                  <a:cubicBezTo>
                    <a:pt x="0" y="12760"/>
                    <a:pt x="12760" y="0"/>
                    <a:pt x="28501" y="0"/>
                  </a:cubicBezTo>
                  <a:lnTo>
                    <a:pt x="466484" y="0"/>
                  </a:lnTo>
                  <a:cubicBezTo>
                    <a:pt x="482225" y="0"/>
                    <a:pt x="494985" y="12760"/>
                    <a:pt x="494985" y="28501"/>
                  </a:cubicBezTo>
                  <a:lnTo>
                    <a:pt x="494985" y="1006985"/>
                  </a:lnTo>
                  <a:cubicBezTo>
                    <a:pt x="494985" y="1022726"/>
                    <a:pt x="482225" y="1035486"/>
                    <a:pt x="466484" y="1035486"/>
                  </a:cubicBezTo>
                  <a:lnTo>
                    <a:pt x="340962" y="1036230"/>
                  </a:lnTo>
                  <a:lnTo>
                    <a:pt x="305679" y="1108591"/>
                  </a:lnTo>
                  <a:lnTo>
                    <a:pt x="186182" y="1108699"/>
                  </a:lnTo>
                  <a:lnTo>
                    <a:pt x="158041" y="1035229"/>
                  </a:lnTo>
                  <a:lnTo>
                    <a:pt x="28501" y="1035486"/>
                  </a:lnTo>
                  <a:cubicBezTo>
                    <a:pt x="12760" y="1035486"/>
                    <a:pt x="0" y="1022726"/>
                    <a:pt x="0" y="1006985"/>
                  </a:cubicBezTo>
                  <a:lnTo>
                    <a:pt x="0" y="28501"/>
                  </a:lnTo>
                  <a:close/>
                </a:path>
              </a:pathLst>
            </a:custGeom>
            <a:solidFill>
              <a:schemeClr val="bg2"/>
            </a:solidFill>
            <a:ln w="3175" cmpd="sng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lIns="91440" tIns="91440" rIns="182880" bIns="137160" rtlCol="0" anchor="ctr"/>
            <a:lstStyle/>
            <a:p>
              <a:pPr defTabSz="457181"/>
              <a:endParaRPr lang="en-US" sz="900" kern="0" dirty="0">
                <a:solidFill>
                  <a:srgbClr val="1E1E1E">
                    <a:lumMod val="75000"/>
                    <a:lumOff val="25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69922" y="2492446"/>
              <a:ext cx="1638300" cy="869950"/>
            </a:xfrm>
            <a:prstGeom prst="rect">
              <a:avLst/>
            </a:prstGeom>
            <a:solidFill>
              <a:schemeClr val="bg2"/>
            </a:solidFill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565" y="3174433"/>
            <a:ext cx="4497077" cy="2720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6773" y="697653"/>
            <a:ext cx="7489984" cy="1252194"/>
          </a:xfrm>
          <a:prstGeom prst="rect">
            <a:avLst/>
          </a:prstGeom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sz="4800" dirty="0" smtClean="0"/>
              <a:t>Questions?</a:t>
            </a:r>
            <a:br>
              <a:rPr lang="en-US" sz="4800" dirty="0" smtClean="0"/>
            </a:br>
            <a:endParaRPr lang="en-US" sz="4800" dirty="0"/>
          </a:p>
          <a:p>
            <a:r>
              <a:rPr lang="en-US" sz="4800" dirty="0" smtClean="0"/>
              <a:t>Thank you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032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ctrTitle"/>
          </p:nvPr>
        </p:nvSpPr>
        <p:spPr>
          <a:xfrm>
            <a:off x="569072" y="1817942"/>
            <a:ext cx="11238522" cy="1455836"/>
          </a:xfrm>
          <a:prstGeom prst="rect">
            <a:avLst/>
          </a:prstGeom>
          <a:noFill/>
          <a:ln>
            <a:noFill/>
          </a:ln>
        </p:spPr>
        <p:txBody>
          <a:bodyPr lIns="91413" tIns="45691" rIns="91413" bIns="45691" anchor="b" anchorCtr="0">
            <a:noAutofit/>
          </a:bodyPr>
          <a:lstStyle/>
          <a:p>
            <a:pPr>
              <a:buSzPct val="25000"/>
            </a:pPr>
            <a:r>
              <a:rPr lang="en-US" sz="4400" dirty="0" smtClean="0">
                <a:solidFill>
                  <a:schemeClr val="lt2"/>
                </a:solidFill>
              </a:rPr>
              <a:t>Data Science with </a:t>
            </a:r>
            <a:r>
              <a:rPr lang="en-US" sz="4400" dirty="0" err="1" smtClean="0">
                <a:solidFill>
                  <a:schemeClr val="lt2"/>
                </a:solidFill>
              </a:rPr>
              <a:t>iPython</a:t>
            </a:r>
            <a:r>
              <a:rPr lang="en-US" sz="4400" dirty="0">
                <a:solidFill>
                  <a:schemeClr val="lt2"/>
                </a:solidFill>
              </a:rPr>
              <a:t/>
            </a:r>
            <a:br>
              <a:rPr lang="en-US" sz="4400" dirty="0">
                <a:solidFill>
                  <a:schemeClr val="lt2"/>
                </a:solidFill>
              </a:rPr>
            </a:br>
            <a:r>
              <a:rPr lang="en-US" sz="4400" dirty="0" err="1" smtClean="0">
                <a:solidFill>
                  <a:schemeClr val="lt2"/>
                </a:solidFill>
              </a:rPr>
              <a:t>Ofer</a:t>
            </a:r>
            <a:r>
              <a:rPr lang="en-US" sz="4400" dirty="0" smtClean="0">
                <a:solidFill>
                  <a:schemeClr val="lt2"/>
                </a:solidFill>
              </a:rPr>
              <a:t> </a:t>
            </a:r>
            <a:r>
              <a:rPr lang="en-US" sz="4400" dirty="0" err="1" smtClean="0">
                <a:solidFill>
                  <a:schemeClr val="lt2"/>
                </a:solidFill>
              </a:rPr>
              <a:t>Mendelevitch</a:t>
            </a:r>
            <a:endParaRPr lang="en" sz="4400" dirty="0">
              <a:solidFill>
                <a:schemeClr val="lt2"/>
              </a:solidFill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710545" y="4340482"/>
            <a:ext cx="4928968" cy="914399"/>
          </a:xfrm>
          <a:prstGeom prst="rect">
            <a:avLst/>
          </a:prstGeom>
          <a:noFill/>
          <a:ln>
            <a:noFill/>
          </a:ln>
        </p:spPr>
        <p:txBody>
          <a:bodyPr lIns="91413" tIns="91413" rIns="91413" bIns="91413" anchor="t" anchorCtr="0">
            <a:noAutofit/>
          </a:bodyPr>
          <a:lstStyle/>
          <a:p>
            <a:pPr defTabSz="1218987"/>
            <a:endParaRPr sz="19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210061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Science Workflow…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Arial"/>
              </a:rPr>
              <a:t>Page </a:t>
            </a:r>
            <a:fld id="{BE3614C6-9B97-DA43-9EC2-F206459474B6}" type="slidenum">
              <a:rPr lang="en-US">
                <a:solidFill>
                  <a:prstClr val="black"/>
                </a:solidFill>
                <a:latin typeface="Arial"/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3348" y="6743700"/>
            <a:ext cx="121888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/>
              <a:buNone/>
            </a:pPr>
            <a:endParaRPr lang="en-US" dirty="0" smtClean="0">
              <a:solidFill>
                <a:srgbClr val="C3C3C3"/>
              </a:solidFill>
              <a:latin typeface="Arial"/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9" y="1016000"/>
            <a:ext cx="10495933" cy="52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812588" y="-34673"/>
            <a:ext cx="11609682" cy="964876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-US" sz="6600" dirty="0" smtClean="0">
                <a:latin typeface="Arial"/>
                <a:cs typeface="Arial"/>
              </a:rPr>
              <a:t>Introducing </a:t>
            </a:r>
            <a:r>
              <a:rPr lang="en" sz="6600" dirty="0" smtClean="0">
                <a:latin typeface="Arial"/>
                <a:cs typeface="Arial"/>
              </a:rPr>
              <a:t>Apache </a:t>
            </a:r>
            <a:r>
              <a:rPr lang="en" sz="6600" dirty="0">
                <a:latin typeface="Arial"/>
                <a:cs typeface="Arial"/>
              </a:rPr>
              <a:t>Zeppelin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805605" y="5679365"/>
            <a:ext cx="10360501" cy="1046399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Lee Moon </a:t>
            </a:r>
            <a:r>
              <a:rPr lang="en" dirty="0" smtClean="0">
                <a:solidFill>
                  <a:schemeClr val="tx1"/>
                </a:solidFill>
              </a:rPr>
              <a:t>Soo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Vinay Shukla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97" y="885631"/>
            <a:ext cx="8170773" cy="4942556"/>
          </a:xfrm>
          <a:prstGeom prst="rect">
            <a:avLst/>
          </a:prstGeom>
        </p:spPr>
      </p:pic>
      <p:pic>
        <p:nvPicPr>
          <p:cNvPr id="7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081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0160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-125223" y="-289464"/>
            <a:ext cx="12188825" cy="1143000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       </a:t>
            </a:r>
            <a:r>
              <a:rPr lang="en" dirty="0" smtClean="0">
                <a:latin typeface="Arial"/>
                <a:cs typeface="Arial"/>
              </a:rPr>
              <a:t>Apache Zeppelin</a:t>
            </a:r>
            <a:endParaRPr lang="en" dirty="0">
              <a:latin typeface="Arial"/>
              <a:cs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12588" y="843775"/>
            <a:ext cx="11103908" cy="4967599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r>
              <a:rPr lang="en" sz="4000" dirty="0">
                <a:latin typeface="Arial"/>
                <a:cs typeface="Arial"/>
              </a:rPr>
              <a:t>A web-based notebook for interactive </a:t>
            </a:r>
            <a:r>
              <a:rPr lang="en" sz="4000" dirty="0" smtClean="0">
                <a:latin typeface="Arial"/>
                <a:cs typeface="Arial"/>
              </a:rPr>
              <a:t>analytics</a:t>
            </a:r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endParaRPr lang="en" sz="4000" dirty="0">
              <a:latin typeface="Arial"/>
              <a:cs typeface="Arial"/>
            </a:endParaRPr>
          </a:p>
          <a:p>
            <a:r>
              <a:rPr lang="en" sz="4000" dirty="0">
                <a:latin typeface="Arial"/>
                <a:cs typeface="Arial"/>
              </a:rPr>
              <a:t>Deeply integrated with Spark and </a:t>
            </a:r>
            <a:r>
              <a:rPr lang="en" sz="4000" dirty="0" smtClean="0">
                <a:latin typeface="Arial"/>
                <a:cs typeface="Arial"/>
              </a:rPr>
              <a:t>Hadoop</a:t>
            </a:r>
            <a:endParaRPr lang="en-US" sz="4000" dirty="0" smtClean="0">
              <a:latin typeface="Arial"/>
              <a:cs typeface="Arial"/>
            </a:endParaRPr>
          </a:p>
          <a:p>
            <a:endParaRPr lang="en" sz="4000" dirty="0">
              <a:latin typeface="Arial"/>
              <a:cs typeface="Arial"/>
            </a:endParaRPr>
          </a:p>
          <a:p>
            <a:r>
              <a:rPr lang="en" sz="4000" dirty="0">
                <a:latin typeface="Arial"/>
                <a:cs typeface="Arial"/>
              </a:rPr>
              <a:t>Supports multiple language </a:t>
            </a:r>
            <a:r>
              <a:rPr lang="en" sz="4000" dirty="0" smtClean="0">
                <a:latin typeface="Arial"/>
                <a:cs typeface="Arial"/>
              </a:rPr>
              <a:t>backends</a:t>
            </a:r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Incubating</a:t>
            </a:r>
            <a:endParaRPr lang="en" sz="4000" dirty="0">
              <a:latin typeface="Arial"/>
              <a:cs typeface="Arial"/>
            </a:endParaRPr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81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19625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12588" y="22536"/>
            <a:ext cx="10969943" cy="836113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-US" dirty="0" smtClean="0">
                <a:latin typeface="Arial"/>
                <a:cs typeface="Arial"/>
              </a:rPr>
              <a:t>U</a:t>
            </a:r>
            <a:r>
              <a:rPr lang="en" dirty="0" smtClean="0">
                <a:latin typeface="Arial"/>
                <a:cs typeface="Arial"/>
              </a:rPr>
              <a:t>se </a:t>
            </a:r>
            <a:r>
              <a:rPr lang="en" dirty="0">
                <a:latin typeface="Arial"/>
                <a:cs typeface="Arial"/>
              </a:rPr>
              <a:t>cases for Zeppelin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812588" y="1206655"/>
            <a:ext cx="10969943" cy="4967573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r>
              <a:rPr lang="en" dirty="0">
                <a:latin typeface="Arial"/>
                <a:cs typeface="Arial"/>
              </a:rPr>
              <a:t>Data exploration &amp; </a:t>
            </a:r>
            <a:r>
              <a:rPr lang="en" dirty="0" smtClean="0">
                <a:latin typeface="Arial"/>
                <a:cs typeface="Arial"/>
              </a:rPr>
              <a:t>discovery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Visualization - tables, graphs, </a:t>
            </a:r>
            <a:r>
              <a:rPr lang="en" dirty="0" smtClean="0">
                <a:latin typeface="Arial"/>
                <a:cs typeface="Arial"/>
              </a:rPr>
              <a:t>charts</a:t>
            </a: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Interactive snippet-at-a-time </a:t>
            </a:r>
            <a:r>
              <a:rPr lang="en" dirty="0" smtClean="0">
                <a:latin typeface="Arial"/>
                <a:cs typeface="Arial"/>
              </a:rPr>
              <a:t>experience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Collaboration and </a:t>
            </a:r>
            <a:r>
              <a:rPr lang="en" dirty="0" smtClean="0">
                <a:latin typeface="Arial"/>
                <a:cs typeface="Arial"/>
              </a:rPr>
              <a:t>publishin</a:t>
            </a:r>
            <a:r>
              <a:rPr lang="en-US" dirty="0" smtClean="0">
                <a:latin typeface="Arial"/>
                <a:cs typeface="Arial"/>
              </a:rPr>
              <a:t>g</a:t>
            </a:r>
            <a:br>
              <a:rPr lang="en-US" dirty="0" smtClean="0">
                <a:latin typeface="Arial"/>
                <a:cs typeface="Arial"/>
              </a:rPr>
            </a:br>
            <a:r>
              <a:rPr lang="en-US" dirty="0" smtClean="0">
                <a:latin typeface="Arial"/>
                <a:cs typeface="Arial"/>
              </a:rPr>
              <a:t/>
            </a:r>
            <a:br>
              <a:rPr lang="en-US" dirty="0" smtClean="0">
                <a:latin typeface="Arial"/>
                <a:cs typeface="Arial"/>
              </a:rPr>
            </a:br>
            <a:endParaRPr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" dirty="0">
                <a:latin typeface="Arial"/>
                <a:cs typeface="Arial"/>
              </a:rPr>
              <a:t>“Modern Data Science Studio”</a:t>
            </a:r>
          </a:p>
          <a:p>
            <a:pPr>
              <a:buNone/>
            </a:pPr>
            <a:endParaRPr dirty="0"/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1351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812588" y="985565"/>
            <a:ext cx="10360501" cy="1470025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" dirty="0">
                <a:latin typeface="Arial"/>
                <a:cs typeface="Arial"/>
              </a:rPr>
              <a:t>DEMO </a:t>
            </a:r>
            <a:r>
              <a:rPr lang="en" dirty="0" smtClean="0">
                <a:latin typeface="Arial"/>
                <a:cs typeface="Arial"/>
              </a:rPr>
              <a:t>I</a:t>
            </a:r>
            <a:endParaRPr lang="en" dirty="0">
              <a:latin typeface="Arial"/>
              <a:cs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812588" y="2669783"/>
            <a:ext cx="8532178" cy="1752600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pPr algn="l"/>
            <a:r>
              <a:rPr lang="en" dirty="0"/>
              <a:t>A day in the life of a data </a:t>
            </a:r>
            <a:r>
              <a:rPr lang="en" dirty="0" smtClean="0"/>
              <a:t>scientist</a:t>
            </a:r>
            <a:r>
              <a:rPr lang="en-US" dirty="0" smtClean="0"/>
              <a:t> with Zeppelin</a:t>
            </a:r>
            <a:endParaRPr lang="en" dirty="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53906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12588" y="24197"/>
            <a:ext cx="10969943" cy="834449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" dirty="0"/>
              <a:t>Apache Spark Integration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05254" y="858646"/>
            <a:ext cx="10969943" cy="4967573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r>
              <a:rPr lang="en" dirty="0" smtClean="0">
                <a:latin typeface="Arial"/>
                <a:cs typeface="Arial"/>
              </a:rPr>
              <a:t>Support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" dirty="0" smtClean="0">
                <a:latin typeface="Arial"/>
                <a:cs typeface="Arial"/>
              </a:rPr>
              <a:t> scala</a:t>
            </a:r>
            <a:r>
              <a:rPr lang="en" dirty="0">
                <a:latin typeface="Arial"/>
                <a:cs typeface="Arial"/>
              </a:rPr>
              <a:t>, </a:t>
            </a:r>
            <a:r>
              <a:rPr lang="en" dirty="0" smtClean="0">
                <a:latin typeface="Arial"/>
                <a:cs typeface="Arial"/>
              </a:rPr>
              <a:t>py</a:t>
            </a:r>
            <a:r>
              <a:rPr lang="en-US" dirty="0" smtClean="0">
                <a:latin typeface="Arial"/>
                <a:cs typeface="Arial"/>
              </a:rPr>
              <a:t>spark</a:t>
            </a:r>
            <a:r>
              <a:rPr lang="en" dirty="0" smtClean="0">
                <a:latin typeface="Arial"/>
                <a:cs typeface="Arial"/>
              </a:rPr>
              <a:t> </a:t>
            </a:r>
            <a:r>
              <a:rPr lang="en" dirty="0">
                <a:latin typeface="Arial"/>
                <a:cs typeface="Arial"/>
              </a:rPr>
              <a:t>and spark </a:t>
            </a:r>
            <a:r>
              <a:rPr lang="en" dirty="0" smtClean="0">
                <a:latin typeface="Arial"/>
                <a:cs typeface="Arial"/>
              </a:rPr>
              <a:t>sql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SparkContext injected </a:t>
            </a:r>
            <a:r>
              <a:rPr lang="en" dirty="0" smtClean="0">
                <a:latin typeface="Arial"/>
                <a:cs typeface="Arial"/>
              </a:rPr>
              <a:t>automatically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Supports 3rd party </a:t>
            </a:r>
            <a:r>
              <a:rPr lang="en" dirty="0" smtClean="0">
                <a:latin typeface="Arial"/>
                <a:cs typeface="Arial"/>
              </a:rPr>
              <a:t>dependencies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Spark-on-YARN and Spark standalone </a:t>
            </a:r>
            <a:r>
              <a:rPr lang="en" dirty="0" smtClean="0">
                <a:latin typeface="Arial"/>
                <a:cs typeface="Arial"/>
              </a:rPr>
              <a:t>modes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Full Spark interpreter </a:t>
            </a:r>
            <a:r>
              <a:rPr lang="en" dirty="0" smtClean="0">
                <a:latin typeface="Arial"/>
                <a:cs typeface="Arial"/>
              </a:rPr>
              <a:t>configuration</a:t>
            </a:r>
            <a:endParaRPr lang="en-US" dirty="0" smtClean="0">
              <a:latin typeface="Arial"/>
              <a:cs typeface="Arial"/>
            </a:endParaRPr>
          </a:p>
          <a:p>
            <a:endParaRPr lang="en" dirty="0">
              <a:latin typeface="Arial"/>
              <a:cs typeface="Arial"/>
            </a:endParaRPr>
          </a:p>
          <a:p>
            <a:r>
              <a:rPr lang="en" dirty="0">
                <a:latin typeface="Arial"/>
                <a:cs typeface="Arial"/>
              </a:rPr>
              <a:t>Multiple Spark interpreter profiles</a:t>
            </a:r>
          </a:p>
          <a:p>
            <a:endParaRPr dirty="0">
              <a:latin typeface="Arial"/>
              <a:cs typeface="Arial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17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0972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812588" y="1395415"/>
            <a:ext cx="10360501" cy="1470025"/>
          </a:xfrm>
          <a:prstGeom prst="rect">
            <a:avLst/>
          </a:prstGeom>
        </p:spPr>
        <p:txBody>
          <a:bodyPr lIns="121879" tIns="121879" rIns="121879" bIns="121879" anchor="b" anchorCtr="0">
            <a:noAutofit/>
          </a:bodyPr>
          <a:lstStyle/>
          <a:p>
            <a:pPr algn="l"/>
            <a:r>
              <a:rPr lang="en" dirty="0"/>
              <a:t>DEMO I I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812588" y="3331657"/>
            <a:ext cx="8532178" cy="1752600"/>
          </a:xfrm>
          <a:prstGeom prst="rect">
            <a:avLst/>
          </a:prstGeom>
        </p:spPr>
        <p:txBody>
          <a:bodyPr lIns="121879" tIns="121879" rIns="121879" bIns="121879" anchor="t" anchorCtr="0">
            <a:noAutofit/>
          </a:bodyPr>
          <a:lstStyle/>
          <a:p>
            <a:pPr algn="l"/>
            <a:r>
              <a:rPr lang="en" dirty="0"/>
              <a:t>Apache Spark using Zeppelin</a:t>
            </a:r>
          </a:p>
        </p:txBody>
      </p:sp>
      <p:pic>
        <p:nvPicPr>
          <p:cNvPr id="4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2588" cy="64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18316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DP_Intro_Wide_Spring_2014">
  <a:themeElements>
    <a:clrScheme name="Hortonworks New">
      <a:dk1>
        <a:srgbClr val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ortonworks_PPT_5tem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Hortonworks_PPT_5temp">
  <a:themeElements>
    <a:clrScheme name="Hortonworks New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3DB5E6"/>
      </a:accent2>
      <a:accent3>
        <a:srgbClr val="44697D"/>
      </a:accent3>
      <a:accent4>
        <a:srgbClr val="818A8F"/>
      </a:accent4>
      <a:accent5>
        <a:srgbClr val="E17000"/>
      </a:accent5>
      <a:accent6>
        <a:srgbClr val="F6A800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tIns="91440" bIns="91440" rtlCol="0" anchor="t" anchorCtr="0"/>
      <a:lstStyle>
        <a:defPPr algn="l">
          <a:defRPr dirty="0" smtClean="0">
            <a:solidFill>
              <a:schemeClr val="bg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4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91440" tIns="91440" rIns="91440" bIns="91440" rtlCol="0">
        <a:noAutofit/>
      </a:bodyPr>
      <a:lstStyle>
        <a:defPPr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118853</TotalTime>
  <Words>268</Words>
  <Application>Microsoft Macintosh PowerPoint</Application>
  <PresentationFormat>Custom</PresentationFormat>
  <Paragraphs>101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HDP_Intro_Wide_Spring_2014</vt:lpstr>
      <vt:lpstr>Hortonworks_PPT_5temp</vt:lpstr>
      <vt:lpstr>1_Hortonworks_PPT_5temp</vt:lpstr>
      <vt:lpstr>DataScience with Spark &amp; Zeppelin</vt:lpstr>
      <vt:lpstr>Data Science with iPython Ofer Mendelevitch</vt:lpstr>
      <vt:lpstr>The Data Science Workflow…</vt:lpstr>
      <vt:lpstr>Introducing Apache Zeppelin</vt:lpstr>
      <vt:lpstr>       Apache Zeppelin</vt:lpstr>
      <vt:lpstr>Use cases for Zeppelin</vt:lpstr>
      <vt:lpstr>DEMO I</vt:lpstr>
      <vt:lpstr>Apache Spark Integration</vt:lpstr>
      <vt:lpstr>DEMO I I</vt:lpstr>
      <vt:lpstr>Support for multiple back-ends</vt:lpstr>
      <vt:lpstr>Zeppelin Interpreter Architecture</vt:lpstr>
      <vt:lpstr>Notebook - Interpreter Selection</vt:lpstr>
      <vt:lpstr>DEMO III</vt:lpstr>
      <vt:lpstr>Join the community</vt:lpstr>
      <vt:lpstr>PowerPoint Presentation</vt:lpstr>
    </vt:vector>
  </TitlesOfParts>
  <Company>Hortonworks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Positioning, Campaigns &amp; 2.0 Launch</dc:title>
  <dc:creator>David McJannet</dc:creator>
  <cp:lastModifiedBy>Vinay Shukla</cp:lastModifiedBy>
  <cp:revision>732</cp:revision>
  <dcterms:created xsi:type="dcterms:W3CDTF">2013-08-30T22:02:02Z</dcterms:created>
  <dcterms:modified xsi:type="dcterms:W3CDTF">2015-06-11T17:58:34Z</dcterms:modified>
</cp:coreProperties>
</file>