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262" r:id="rId4"/>
    <p:sldId id="263" r:id="rId5"/>
    <p:sldId id="276" r:id="rId6"/>
    <p:sldId id="267" r:id="rId7"/>
    <p:sldId id="275" r:id="rId8"/>
    <p:sldId id="268" r:id="rId9"/>
    <p:sldId id="269" r:id="rId10"/>
    <p:sldId id="270" r:id="rId11"/>
    <p:sldId id="264" r:id="rId12"/>
    <p:sldId id="273" r:id="rId13"/>
    <p:sldId id="266" r:id="rId14"/>
    <p:sldId id="272" r:id="rId15"/>
    <p:sldId id="265" r:id="rId16"/>
    <p:sldId id="271" r:id="rId17"/>
    <p:sldId id="274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890FF2-A4E6-234F-BC0C-D3A9A093AAAF}">
          <p14:sldIdLst>
            <p14:sldId id="259"/>
            <p14:sldId id="261"/>
            <p14:sldId id="262"/>
            <p14:sldId id="263"/>
            <p14:sldId id="276"/>
            <p14:sldId id="267"/>
            <p14:sldId id="275"/>
            <p14:sldId id="268"/>
            <p14:sldId id="269"/>
            <p14:sldId id="270"/>
            <p14:sldId id="264"/>
            <p14:sldId id="273"/>
            <p14:sldId id="266"/>
            <p14:sldId id="272"/>
            <p14:sldId id="265"/>
            <p14:sldId id="27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448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23CD-588E-F642-8787-437E45FEF1D2}" type="datetimeFigureOut">
              <a:rPr lang="en-US" smtClean="0"/>
              <a:t>03/02/13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61D0C-4C0E-C346-85F5-11A9BC6E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6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2063-3199-EF42-A9B6-1D96F6EC822D}" type="datetimeFigureOut">
              <a:rPr lang="en-US" smtClean="0"/>
              <a:t>03/02/13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9B394-3FE1-444F-A82B-AA93CC3D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4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427952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540"/>
            <a:ext cx="8077200" cy="1394460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8077200" cy="1249680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61CB-FF76-1249-B827-BA0FA582C588}" type="datetime1">
              <a:rPr lang="en-IN" smtClean="0"/>
              <a:t>03/02/13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73612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2EFD-F070-A14F-8EC5-F5EA7E3A98B8}" type="datetime1">
              <a:rPr lang="en-IN" smtClean="0"/>
              <a:t>03/02/13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715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7"/>
            <a:ext cx="1905000" cy="48762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4000"/>
            <a:ext cx="60198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2252-0B3A-A44F-84C8-6B45E5804AF6}" type="datetime1">
              <a:rPr lang="en-IN" smtClean="0"/>
              <a:t>03/02/13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5314550"/>
            <a:ext cx="3836404" cy="304271"/>
          </a:xfrm>
        </p:spPr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"/>
            <a:ext cx="8229600" cy="104394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01FB-30B7-3646-ACE8-FA890CAB79C6}" type="datetime1">
              <a:rPr lang="en-IN" smtClean="0"/>
              <a:t>03/02/13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16876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168767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9060"/>
            <a:ext cx="8013192" cy="1363980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524000"/>
            <a:ext cx="8022336" cy="5715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7A7F-AC8C-214C-A8B2-6D9CC1660291}" type="datetime1">
              <a:rPr lang="en-IN" smtClean="0"/>
              <a:t>03/02/13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280"/>
            <a:ext cx="4038600" cy="385318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8280"/>
            <a:ext cx="4038600" cy="38531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4421-746A-9947-BD51-15EC71136F68}" type="datetime1">
              <a:rPr lang="en-IN" smtClean="0"/>
              <a:t>03/02/13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823"/>
            <a:ext cx="4040188" cy="596129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1260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5823"/>
            <a:ext cx="4041775" cy="596129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41260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546F-2FD5-934C-8033-4BD7DF6DE518}" type="datetime1">
              <a:rPr lang="en-IN" smtClean="0"/>
              <a:t>03/02/13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7C49-0EC1-A94A-ADC7-DEA7A87B5B1F}" type="datetime1">
              <a:rPr lang="en-IN" smtClean="0"/>
              <a:t>03/02/13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223B-844A-314D-8CA4-38E57D9EC2EF}" type="datetime1">
              <a:rPr lang="en-IN" smtClean="0"/>
              <a:t>03/02/13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27000"/>
            <a:ext cx="2523744" cy="815340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452611"/>
            <a:ext cx="5920641" cy="37990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441682"/>
            <a:ext cx="2468880" cy="381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F1BA-2574-4C4D-A3E5-FEBAD7AD9E8D}" type="datetime1">
              <a:rPr lang="en-IN" smtClean="0"/>
              <a:t>03/02/13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21158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21158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29540"/>
            <a:ext cx="2525150" cy="81534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237340"/>
            <a:ext cx="6247397" cy="4477660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440180"/>
            <a:ext cx="2468880" cy="381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975360"/>
            <a:ext cx="2523744" cy="167640"/>
          </a:xfrm>
        </p:spPr>
        <p:txBody>
          <a:bodyPr/>
          <a:lstStyle/>
          <a:p>
            <a:fld id="{52E14CDC-FCDA-A04C-82AC-A12B93678C61}" type="datetime1">
              <a:rPr lang="en-IN" smtClean="0"/>
              <a:t>03/02/13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975360"/>
            <a:ext cx="5193792" cy="16764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975360"/>
            <a:ext cx="733864" cy="167640"/>
          </a:xfrm>
        </p:spPr>
        <p:txBody>
          <a:bodyPr/>
          <a:lstStyle/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196579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19477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0425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9326"/>
            <a:ext cx="8229600" cy="385467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97499"/>
            <a:ext cx="2133600" cy="22860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B29C3CA-F06B-CE44-B7A9-716237CA2790}" type="datetime1">
              <a:rPr lang="en-IN" smtClean="0"/>
              <a:t>03/02/13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5397499"/>
            <a:ext cx="5507719" cy="22860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http://www.excelonlineclasses.co.nr/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5397499"/>
            <a:ext cx="733864" cy="22860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6614D33-9D4A-274C-A352-0E52120CAA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Hive/GettingStart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HIVE</a:t>
            </a:r>
            <a:endParaRPr lang="en-US" sz="2000" dirty="0">
              <a:latin typeface="Arial" charset="0"/>
            </a:endParaRP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2420732" y="3011161"/>
            <a:ext cx="7315200" cy="95382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latin typeface="Arial" charset="0"/>
              </a:rPr>
              <a:t>Nagarjuna </a:t>
            </a:r>
            <a:r>
              <a:rPr lang="en-US" dirty="0" smtClean="0">
                <a:latin typeface="Arial" charset="0"/>
              </a:rPr>
              <a:t>K</a:t>
            </a:r>
            <a:endParaRPr lang="en-US" dirty="0">
              <a:latin typeface="Arial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401639" y="4505854"/>
            <a:ext cx="184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4482292" y="1188203"/>
            <a:ext cx="3503405" cy="114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9" y="426772"/>
            <a:ext cx="2238958" cy="20038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4838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717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hive values most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Hadoop values most ?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extensibility (MapReduce and UDF/UDAF/UDTF)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fault tolerance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loose coupling(input formats)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2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 -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hive</a:t>
            </a:r>
          </a:p>
          <a:p>
            <a:pPr lvl="1"/>
            <a:r>
              <a:rPr lang="en-US" dirty="0" smtClean="0"/>
              <a:t>derby </a:t>
            </a:r>
            <a:r>
              <a:rPr lang="en-US" dirty="0" err="1" smtClean="0"/>
              <a:t>metastore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4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–</a:t>
            </a:r>
            <a:r>
              <a:rPr lang="en-US" dirty="0" err="1" smtClean="0"/>
              <a:t>site.xml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$HIVE_HOME/</a:t>
            </a:r>
            <a:r>
              <a:rPr lang="en-US" dirty="0" err="1" smtClean="0"/>
              <a:t>conf</a:t>
            </a:r>
            <a:r>
              <a:rPr lang="en-US" dirty="0" smtClean="0"/>
              <a:t>/hive-</a:t>
            </a:r>
            <a:r>
              <a:rPr lang="en-US" dirty="0" err="1" smtClean="0"/>
              <a:t>site.xml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Alternate way</a:t>
            </a:r>
          </a:p>
          <a:p>
            <a:pPr lvl="1"/>
            <a:r>
              <a:rPr lang="en-US" dirty="0"/>
              <a:t>hive --</a:t>
            </a:r>
            <a:r>
              <a:rPr lang="en-US" dirty="0" err="1"/>
              <a:t>config</a:t>
            </a:r>
            <a:r>
              <a:rPr lang="en-US" dirty="0"/>
              <a:t> /Users/tom/</a:t>
            </a:r>
            <a:r>
              <a:rPr lang="en-US" dirty="0" err="1"/>
              <a:t>dev</a:t>
            </a:r>
            <a:r>
              <a:rPr lang="en-US" dirty="0"/>
              <a:t>/hive-</a:t>
            </a:r>
            <a:r>
              <a:rPr lang="en-US" dirty="0" err="1"/>
              <a:t>conf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You have two or more clusters</a:t>
            </a:r>
          </a:p>
          <a:p>
            <a:pPr lvl="2"/>
            <a:r>
              <a:rPr lang="en-US" dirty="0" smtClean="0"/>
              <a:t>You alternate 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2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tables</a:t>
            </a:r>
          </a:p>
          <a:p>
            <a:pPr lvl="1"/>
            <a:r>
              <a:rPr lang="en-US" dirty="0" smtClean="0"/>
              <a:t>External Table</a:t>
            </a:r>
          </a:p>
          <a:p>
            <a:pPr lvl="2"/>
            <a:r>
              <a:rPr lang="en-US" dirty="0" smtClean="0"/>
              <a:t>Table created on top of the existing data</a:t>
            </a:r>
          </a:p>
          <a:p>
            <a:pPr lvl="2"/>
            <a:r>
              <a:rPr lang="en-US" dirty="0" smtClean="0"/>
              <a:t>delete the table </a:t>
            </a:r>
            <a:r>
              <a:rPr lang="en-US" dirty="0" smtClean="0">
                <a:sym typeface="Wingdings"/>
              </a:rPr>
              <a:t> data still persistent</a:t>
            </a:r>
            <a:endParaRPr lang="en-US" dirty="0"/>
          </a:p>
          <a:p>
            <a:pPr lvl="1"/>
            <a:r>
              <a:rPr lang="en-US" dirty="0" smtClean="0"/>
              <a:t>Normal Table</a:t>
            </a:r>
          </a:p>
          <a:p>
            <a:pPr lvl="2"/>
            <a:r>
              <a:rPr lang="en-US" dirty="0" smtClean="0"/>
              <a:t>Tables location is in hives default location</a:t>
            </a:r>
          </a:p>
          <a:p>
            <a:pPr lvl="2"/>
            <a:r>
              <a:rPr lang="en-US" dirty="0" smtClean="0"/>
              <a:t>delete the table </a:t>
            </a:r>
            <a:r>
              <a:rPr lang="en-US" dirty="0" smtClean="0">
                <a:sym typeface="Wingdings"/>
              </a:rPr>
              <a:t> data gone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2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</a:p>
          <a:p>
            <a:pPr lvl="1"/>
            <a:r>
              <a:rPr lang="en-US" dirty="0" smtClean="0"/>
              <a:t>$HIVE_HOME/bin/hive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3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describing a table</a:t>
            </a:r>
          </a:p>
          <a:p>
            <a:pPr lvl="1"/>
            <a:r>
              <a:rPr lang="en-US" dirty="0" err="1" smtClean="0"/>
              <a:t>desc</a:t>
            </a:r>
            <a:r>
              <a:rPr lang="en-US" dirty="0" smtClean="0"/>
              <a:t> &lt;</a:t>
            </a:r>
            <a:r>
              <a:rPr lang="en-US" dirty="0" err="1" smtClean="0"/>
              <a:t>table_Name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Listing all the inbuilt functions</a:t>
            </a:r>
          </a:p>
          <a:p>
            <a:pPr lvl="1"/>
            <a:r>
              <a:rPr lang="en-US" dirty="0" smtClean="0"/>
              <a:t>show functions;</a:t>
            </a:r>
            <a:endParaRPr lang="en-US" dirty="0"/>
          </a:p>
          <a:p>
            <a:r>
              <a:rPr lang="en-US" dirty="0" smtClean="0"/>
              <a:t>Describing a function </a:t>
            </a:r>
          </a:p>
          <a:p>
            <a:pPr lvl="1"/>
            <a:r>
              <a:rPr lang="en-US" dirty="0" err="1" smtClean="0"/>
              <a:t>desc</a:t>
            </a:r>
            <a:r>
              <a:rPr lang="en-US" dirty="0" smtClean="0"/>
              <a:t> function &lt;</a:t>
            </a:r>
            <a:r>
              <a:rPr lang="en-US" dirty="0" err="1" smtClean="0"/>
              <a:t>function_name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2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Employee1 | Name 1 |Address1|Phone 1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external</a:t>
            </a:r>
            <a:r>
              <a:rPr lang="en-US" dirty="0" smtClean="0"/>
              <a:t> table (Key1 String, Name </a:t>
            </a:r>
            <a:r>
              <a:rPr lang="en-US" dirty="0" err="1" smtClean="0"/>
              <a:t>Strng,Address</a:t>
            </a:r>
            <a:r>
              <a:rPr lang="en-US" dirty="0" smtClean="0"/>
              <a:t> String, Phone String) row format delimited fields terminated by ‘|’ location ‘/….’;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https://cwiki.apache.org/confluence/display/Hive/</a:t>
            </a:r>
            <a:r>
              <a:rPr lang="en-US" dirty="0" smtClean="0">
                <a:hlinkClick r:id="rId2"/>
              </a:rPr>
              <a:t>GettingStarted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about </a:t>
            </a:r>
            <a:r>
              <a:rPr lang="en-US" dirty="0" smtClean="0"/>
              <a:t>SQL </a:t>
            </a:r>
          </a:p>
          <a:p>
            <a:pPr lvl="1"/>
            <a:r>
              <a:rPr lang="en-US" dirty="0" smtClean="0"/>
              <a:t>Might 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46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by Jeff’s </a:t>
            </a:r>
            <a:r>
              <a:rPr lang="en-US" dirty="0" smtClean="0"/>
              <a:t>team </a:t>
            </a:r>
            <a:r>
              <a:rPr lang="en-US" dirty="0" smtClean="0"/>
              <a:t>at </a:t>
            </a:r>
            <a:r>
              <a:rPr lang="en-US" dirty="0" err="1" smtClean="0"/>
              <a:t>FaceBook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tool built for data warehousing on top of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1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volumes of data FB producing</a:t>
            </a:r>
          </a:p>
          <a:p>
            <a:pPr lvl="1"/>
            <a:r>
              <a:rPr lang="en-US" dirty="0" smtClean="0"/>
              <a:t>burgeoning  Social Network</a:t>
            </a:r>
          </a:p>
          <a:p>
            <a:pPr lvl="1"/>
            <a:endParaRPr lang="en-US" dirty="0"/>
          </a:p>
          <a:p>
            <a:r>
              <a:rPr lang="en-US" dirty="0" smtClean="0"/>
              <a:t>How to analyze the data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32" y="2126492"/>
            <a:ext cx="2645668" cy="35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 err="1" smtClean="0"/>
              <a:t>EcoSystems</a:t>
            </a:r>
            <a:endParaRPr lang="en-US" dirty="0"/>
          </a:p>
        </p:txBody>
      </p:sp>
      <p:pic>
        <p:nvPicPr>
          <p:cNvPr id="4" name="Content Placeholder 3" descr="Screen Shot 2012-10-07 at 7.05.0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2" b="14162"/>
          <a:stretch/>
        </p:blipFill>
        <p:spPr>
          <a:xfrm>
            <a:off x="457200" y="1479325"/>
            <a:ext cx="8229600" cy="40419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2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170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to enable easy data extract/transform/load (ETL)</a:t>
            </a:r>
          </a:p>
          <a:p>
            <a:r>
              <a:rPr lang="en-US" dirty="0"/>
              <a:t>A mechanism to impose structure on a variety of data formats</a:t>
            </a:r>
          </a:p>
          <a:p>
            <a:r>
              <a:rPr lang="en-US" dirty="0"/>
              <a:t>Access to files stored either directly in Apache HDFSTM or in other data storage systems such as Apache </a:t>
            </a:r>
            <a:r>
              <a:rPr lang="en-US" dirty="0" err="1"/>
              <a:t>HBaseTM</a:t>
            </a:r>
            <a:endParaRPr lang="en-US" dirty="0"/>
          </a:p>
          <a:p>
            <a:r>
              <a:rPr lang="en-US" dirty="0"/>
              <a:t>Query execution via MapReduce</a:t>
            </a:r>
          </a:p>
        </p:txBody>
      </p:sp>
    </p:spTree>
    <p:extLst>
      <p:ext uri="{BB962C8B-B14F-4D97-AF65-F5344CB8AC3E}">
        <p14:creationId xmlns:p14="http://schemas.microsoft.com/office/powerpoint/2010/main" val="18075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using HIVE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4" y="1515497"/>
            <a:ext cx="2084562" cy="855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80" y="1314773"/>
            <a:ext cx="1566267" cy="1566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436" y="1515497"/>
            <a:ext cx="1185881" cy="1185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03" y="1515497"/>
            <a:ext cx="2034651" cy="1594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03" y="2953012"/>
            <a:ext cx="2916316" cy="587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827" y="2811612"/>
            <a:ext cx="1458640" cy="145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467" y="2895595"/>
            <a:ext cx="1670668" cy="1290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18219" b="28511"/>
          <a:stretch/>
        </p:blipFill>
        <p:spPr>
          <a:xfrm>
            <a:off x="6478403" y="3109574"/>
            <a:ext cx="2393127" cy="894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94" y="3680848"/>
            <a:ext cx="2612386" cy="1408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4880" y="4186268"/>
            <a:ext cx="2846991" cy="10724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93306" y="4186268"/>
            <a:ext cx="1249512" cy="12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 for ?</a:t>
            </a:r>
          </a:p>
          <a:p>
            <a:endParaRPr lang="en-US" dirty="0"/>
          </a:p>
          <a:p>
            <a:r>
              <a:rPr lang="en-US" dirty="0" smtClean="0"/>
              <a:t>&amp;&amp;</a:t>
            </a:r>
          </a:p>
          <a:p>
            <a:pPr lvl="1"/>
            <a:r>
              <a:rPr lang="en-US" dirty="0" err="1" smtClean="0"/>
              <a:t>adhoc</a:t>
            </a:r>
            <a:r>
              <a:rPr lang="en-US" dirty="0" smtClean="0"/>
              <a:t> batch processing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 not </a:t>
            </a:r>
            <a:r>
              <a:rPr lang="en-US" dirty="0"/>
              <a:t>f</a:t>
            </a: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 not for ?</a:t>
            </a:r>
          </a:p>
          <a:p>
            <a:pPr lvl="1"/>
            <a:r>
              <a:rPr lang="en-US" dirty="0" smtClean="0"/>
              <a:t>real time data processing</a:t>
            </a:r>
          </a:p>
          <a:p>
            <a:pPr lvl="1"/>
            <a:r>
              <a:rPr lang="en-US" dirty="0" smtClean="0"/>
              <a:t>row level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1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400</TotalTime>
  <Words>341</Words>
  <Application>Microsoft Macintosh PowerPoint</Application>
  <PresentationFormat>On-screen Show (16:10)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HIVE</vt:lpstr>
      <vt:lpstr>Pre Requisites </vt:lpstr>
      <vt:lpstr>History </vt:lpstr>
      <vt:lpstr>Why HIVE</vt:lpstr>
      <vt:lpstr>Hadoop EcoSystems</vt:lpstr>
      <vt:lpstr>What is HIVE</vt:lpstr>
      <vt:lpstr>Who are using HIVE</vt:lpstr>
      <vt:lpstr>What is Hive For</vt:lpstr>
      <vt:lpstr>What is Hive not for</vt:lpstr>
      <vt:lpstr>What hive values most</vt:lpstr>
      <vt:lpstr>Hive  - Set Up</vt:lpstr>
      <vt:lpstr>Configuration files</vt:lpstr>
      <vt:lpstr>Hive Tables</vt:lpstr>
      <vt:lpstr>Hive Usage</vt:lpstr>
      <vt:lpstr>Hive Usage</vt:lpstr>
      <vt:lpstr>Create Table</vt:lpstr>
      <vt:lpstr>Operations in hive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nagarjuna k</dc:creator>
  <cp:lastModifiedBy>Nagarjuna Kanamarlapudi</cp:lastModifiedBy>
  <cp:revision>95</cp:revision>
  <dcterms:created xsi:type="dcterms:W3CDTF">2012-12-10T02:33:13Z</dcterms:created>
  <dcterms:modified xsi:type="dcterms:W3CDTF">2013-02-03T01:48:30Z</dcterms:modified>
</cp:coreProperties>
</file>