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442" r:id="rId2"/>
    <p:sldId id="610" r:id="rId3"/>
    <p:sldId id="612" r:id="rId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B4B4B4"/>
    <a:srgbClr val="E3E4E4"/>
    <a:srgbClr val="646464"/>
    <a:srgbClr val="B7CD5B"/>
    <a:srgbClr val="00B9F2"/>
    <a:srgbClr val="FFFFFF"/>
    <a:srgbClr val="A2BB39"/>
    <a:srgbClr val="DF484E"/>
    <a:srgbClr val="A63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5" autoAdjust="0"/>
    <p:restoredTop sz="85397" autoAdjust="0"/>
  </p:normalViewPr>
  <p:slideViewPr>
    <p:cSldViewPr>
      <p:cViewPr varScale="1">
        <p:scale>
          <a:sx n="66" d="100"/>
          <a:sy n="66" d="100"/>
        </p:scale>
        <p:origin x="-1736" y="-96"/>
      </p:cViewPr>
      <p:guideLst>
        <p:guide orient="horz" pos="528"/>
        <p:guide orient="horz" pos="4224"/>
        <p:guide pos="5616"/>
        <p:guide pos="288"/>
      </p:guideLst>
    </p:cSldViewPr>
  </p:slideViewPr>
  <p:outlineViewPr>
    <p:cViewPr>
      <p:scale>
        <a:sx n="33" d="100"/>
        <a:sy n="33" d="100"/>
      </p:scale>
      <p:origin x="0" y="57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42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B735A55-471D-4793-9D19-E8628F5F7B1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8070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6526054-4C3F-445C-8B9D-EBBE1D0EC62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6402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新細明體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新細明體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新細明體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新細明體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944" y="3765916"/>
            <a:ext cx="5293656" cy="1263284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ts val="300"/>
              </a:spcAft>
              <a:buNone/>
              <a:defRPr kumimoji="1" lang="en-US" sz="2400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reeform 7"/>
          <p:cNvSpPr>
            <a:spLocks/>
          </p:cNvSpPr>
          <p:nvPr userDrawn="1"/>
        </p:nvSpPr>
        <p:spPr bwMode="auto">
          <a:xfrm>
            <a:off x="6124785" y="3633317"/>
            <a:ext cx="2790615" cy="2989946"/>
          </a:xfrm>
          <a:custGeom>
            <a:avLst/>
            <a:gdLst>
              <a:gd name="T0" fmla="*/ 257 w 267"/>
              <a:gd name="T1" fmla="*/ 286 h 286"/>
              <a:gd name="T2" fmla="*/ 79 w 267"/>
              <a:gd name="T3" fmla="*/ 286 h 286"/>
              <a:gd name="T4" fmla="*/ 0 w 267"/>
              <a:gd name="T5" fmla="*/ 207 h 286"/>
              <a:gd name="T6" fmla="*/ 79 w 267"/>
              <a:gd name="T7" fmla="*/ 127 h 286"/>
              <a:gd name="T8" fmla="*/ 81 w 267"/>
              <a:gd name="T9" fmla="*/ 127 h 286"/>
              <a:gd name="T10" fmla="*/ 174 w 267"/>
              <a:gd name="T11" fmla="*/ 56 h 286"/>
              <a:gd name="T12" fmla="*/ 187 w 267"/>
              <a:gd name="T13" fmla="*/ 57 h 286"/>
              <a:gd name="T14" fmla="*/ 255 w 267"/>
              <a:gd name="T15" fmla="*/ 1 h 286"/>
              <a:gd name="T16" fmla="*/ 266 w 267"/>
              <a:gd name="T17" fmla="*/ 7 h 286"/>
              <a:gd name="T18" fmla="*/ 260 w 267"/>
              <a:gd name="T19" fmla="*/ 18 h 286"/>
              <a:gd name="T20" fmla="*/ 200 w 267"/>
              <a:gd name="T21" fmla="*/ 70 h 286"/>
              <a:gd name="T22" fmla="*/ 190 w 267"/>
              <a:gd name="T23" fmla="*/ 75 h 286"/>
              <a:gd name="T24" fmla="*/ 174 w 267"/>
              <a:gd name="T25" fmla="*/ 74 h 286"/>
              <a:gd name="T26" fmla="*/ 96 w 267"/>
              <a:gd name="T27" fmla="*/ 138 h 286"/>
              <a:gd name="T28" fmla="*/ 86 w 267"/>
              <a:gd name="T29" fmla="*/ 145 h 286"/>
              <a:gd name="T30" fmla="*/ 79 w 267"/>
              <a:gd name="T31" fmla="*/ 145 h 286"/>
              <a:gd name="T32" fmla="*/ 17 w 267"/>
              <a:gd name="T33" fmla="*/ 207 h 286"/>
              <a:gd name="T34" fmla="*/ 79 w 267"/>
              <a:gd name="T35" fmla="*/ 268 h 286"/>
              <a:gd name="T36" fmla="*/ 257 w 267"/>
              <a:gd name="T37" fmla="*/ 268 h 286"/>
              <a:gd name="T38" fmla="*/ 266 w 267"/>
              <a:gd name="T39" fmla="*/ 277 h 286"/>
              <a:gd name="T40" fmla="*/ 257 w 267"/>
              <a:gd name="T4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7" h="286">
                <a:moveTo>
                  <a:pt x="257" y="286"/>
                </a:moveTo>
                <a:cubicBezTo>
                  <a:pt x="79" y="286"/>
                  <a:pt x="79" y="286"/>
                  <a:pt x="79" y="286"/>
                </a:cubicBezTo>
                <a:cubicBezTo>
                  <a:pt x="35" y="286"/>
                  <a:pt x="0" y="250"/>
                  <a:pt x="0" y="207"/>
                </a:cubicBezTo>
                <a:cubicBezTo>
                  <a:pt x="0" y="163"/>
                  <a:pt x="35" y="127"/>
                  <a:pt x="79" y="127"/>
                </a:cubicBezTo>
                <a:cubicBezTo>
                  <a:pt x="80" y="127"/>
                  <a:pt x="80" y="127"/>
                  <a:pt x="81" y="127"/>
                </a:cubicBezTo>
                <a:cubicBezTo>
                  <a:pt x="92" y="85"/>
                  <a:pt x="130" y="56"/>
                  <a:pt x="174" y="56"/>
                </a:cubicBezTo>
                <a:cubicBezTo>
                  <a:pt x="178" y="56"/>
                  <a:pt x="183" y="56"/>
                  <a:pt x="187" y="57"/>
                </a:cubicBezTo>
                <a:cubicBezTo>
                  <a:pt x="201" y="30"/>
                  <a:pt x="226" y="10"/>
                  <a:pt x="255" y="1"/>
                </a:cubicBezTo>
                <a:cubicBezTo>
                  <a:pt x="260" y="0"/>
                  <a:pt x="264" y="2"/>
                  <a:pt x="266" y="7"/>
                </a:cubicBezTo>
                <a:cubicBezTo>
                  <a:pt x="267" y="12"/>
                  <a:pt x="265" y="17"/>
                  <a:pt x="260" y="18"/>
                </a:cubicBezTo>
                <a:cubicBezTo>
                  <a:pt x="234" y="26"/>
                  <a:pt x="212" y="45"/>
                  <a:pt x="200" y="70"/>
                </a:cubicBezTo>
                <a:cubicBezTo>
                  <a:pt x="199" y="74"/>
                  <a:pt x="194" y="76"/>
                  <a:pt x="190" y="75"/>
                </a:cubicBezTo>
                <a:cubicBezTo>
                  <a:pt x="185" y="74"/>
                  <a:pt x="179" y="74"/>
                  <a:pt x="174" y="74"/>
                </a:cubicBezTo>
                <a:cubicBezTo>
                  <a:pt x="136" y="74"/>
                  <a:pt x="103" y="101"/>
                  <a:pt x="96" y="138"/>
                </a:cubicBezTo>
                <a:cubicBezTo>
                  <a:pt x="95" y="143"/>
                  <a:pt x="91" y="146"/>
                  <a:pt x="86" y="145"/>
                </a:cubicBezTo>
                <a:cubicBezTo>
                  <a:pt x="84" y="145"/>
                  <a:pt x="81" y="145"/>
                  <a:pt x="79" y="145"/>
                </a:cubicBezTo>
                <a:cubicBezTo>
                  <a:pt x="45" y="145"/>
                  <a:pt x="17" y="172"/>
                  <a:pt x="17" y="207"/>
                </a:cubicBezTo>
                <a:cubicBezTo>
                  <a:pt x="17" y="241"/>
                  <a:pt x="45" y="268"/>
                  <a:pt x="79" y="268"/>
                </a:cubicBezTo>
                <a:cubicBezTo>
                  <a:pt x="257" y="268"/>
                  <a:pt x="257" y="268"/>
                  <a:pt x="257" y="268"/>
                </a:cubicBezTo>
                <a:cubicBezTo>
                  <a:pt x="262" y="268"/>
                  <a:pt x="266" y="272"/>
                  <a:pt x="266" y="277"/>
                </a:cubicBezTo>
                <a:cubicBezTo>
                  <a:pt x="266" y="282"/>
                  <a:pt x="262" y="286"/>
                  <a:pt x="257" y="2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914399"/>
            <a:ext cx="1143000" cy="61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621175" y="1752600"/>
            <a:ext cx="7989425" cy="1746822"/>
          </a:xfrm>
        </p:spPr>
        <p:txBody>
          <a:bodyPr anchor="b" anchorCtr="0">
            <a:noAutofit/>
          </a:bodyPr>
          <a:lstStyle>
            <a:lvl1pPr marL="0" indent="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en-US" sz="5000" kern="1200" baseline="0" dirty="0" smtClean="0">
                <a:solidFill>
                  <a:schemeClr val="bg1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82449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b="0" i="0" u="none" strike="noStrike" cap="none" normalizeH="0" baseline="0">
              <a:ln>
                <a:noFill/>
              </a:ln>
              <a:effectLst/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black">
          <a:xfrm>
            <a:off x="1290320" y="2209800"/>
            <a:ext cx="6972300" cy="2376386"/>
          </a:xfrm>
        </p:spPr>
        <p:txBody>
          <a:bodyPr anchor="b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1" lang="en-US" sz="4000" kern="1200" dirty="0" smtClean="0">
                <a:solidFill>
                  <a:srgbClr val="FFFFFF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  <a:lvl2pPr marL="457200" indent="0" algn="l">
              <a:buNone/>
              <a:defRPr b="0">
                <a:solidFill>
                  <a:schemeClr val="tx1"/>
                </a:solidFill>
              </a:defRPr>
            </a:lvl2pPr>
            <a:lvl3pPr marL="914400" indent="0" algn="l">
              <a:buNone/>
              <a:defRPr b="0">
                <a:solidFill>
                  <a:schemeClr val="tx1"/>
                </a:solidFill>
              </a:defRPr>
            </a:lvl3pPr>
            <a:lvl4pPr marL="1371600" indent="0" algn="l">
              <a:buNone/>
              <a:defRPr b="0">
                <a:solidFill>
                  <a:schemeClr val="tx1"/>
                </a:solidFill>
              </a:defRPr>
            </a:lvl4pPr>
            <a:lvl5pPr marL="1828800" indent="0" algn="l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 bwMode="black">
          <a:xfrm>
            <a:off x="1290320" y="4740528"/>
            <a:ext cx="5186680" cy="1279272"/>
          </a:xfrm>
        </p:spPr>
        <p:txBody>
          <a:bodyPr/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en-US" sz="2200" kern="1200" dirty="0" smtClean="0">
                <a:solidFill>
                  <a:schemeClr val="accent1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</p:txBody>
      </p:sp>
      <p:grpSp>
        <p:nvGrpSpPr>
          <p:cNvPr id="15" name="Group 44"/>
          <p:cNvGrpSpPr>
            <a:grpSpLocks noChangeAspect="1"/>
          </p:cNvGrpSpPr>
          <p:nvPr userDrawn="1"/>
        </p:nvGrpSpPr>
        <p:grpSpPr bwMode="auto">
          <a:xfrm>
            <a:off x="914400" y="875581"/>
            <a:ext cx="1219200" cy="1334911"/>
            <a:chOff x="2666" y="1924"/>
            <a:chExt cx="432" cy="473"/>
          </a:xfrm>
          <a:solidFill>
            <a:schemeClr val="accent1"/>
          </a:solidFill>
        </p:grpSpPr>
        <p:sp>
          <p:nvSpPr>
            <p:cNvPr id="16" name="Freeform 45"/>
            <p:cNvSpPr>
              <a:spLocks/>
            </p:cNvSpPr>
            <p:nvPr/>
          </p:nvSpPr>
          <p:spPr bwMode="auto">
            <a:xfrm>
              <a:off x="2728" y="1924"/>
              <a:ext cx="370" cy="225"/>
            </a:xfrm>
            <a:custGeom>
              <a:avLst/>
              <a:gdLst>
                <a:gd name="T0" fmla="*/ 153 w 157"/>
                <a:gd name="T1" fmla="*/ 46 h 95"/>
                <a:gd name="T2" fmla="*/ 124 w 157"/>
                <a:gd name="T3" fmla="*/ 24 h 95"/>
                <a:gd name="T4" fmla="*/ 90 w 157"/>
                <a:gd name="T5" fmla="*/ 0 h 95"/>
                <a:gd name="T6" fmla="*/ 57 w 157"/>
                <a:gd name="T7" fmla="*/ 18 h 95"/>
                <a:gd name="T8" fmla="*/ 56 w 157"/>
                <a:gd name="T9" fmla="*/ 18 h 95"/>
                <a:gd name="T10" fmla="*/ 25 w 157"/>
                <a:gd name="T11" fmla="*/ 40 h 95"/>
                <a:gd name="T12" fmla="*/ 0 w 157"/>
                <a:gd name="T13" fmla="*/ 67 h 95"/>
                <a:gd name="T14" fmla="*/ 27 w 157"/>
                <a:gd name="T15" fmla="*/ 95 h 95"/>
                <a:gd name="T16" fmla="*/ 65 w 157"/>
                <a:gd name="T17" fmla="*/ 95 h 95"/>
                <a:gd name="T18" fmla="*/ 69 w 157"/>
                <a:gd name="T19" fmla="*/ 91 h 95"/>
                <a:gd name="T20" fmla="*/ 65 w 157"/>
                <a:gd name="T21" fmla="*/ 87 h 95"/>
                <a:gd name="T22" fmla="*/ 27 w 157"/>
                <a:gd name="T23" fmla="*/ 87 h 95"/>
                <a:gd name="T24" fmla="*/ 8 w 157"/>
                <a:gd name="T25" fmla="*/ 67 h 95"/>
                <a:gd name="T26" fmla="*/ 27 w 157"/>
                <a:gd name="T27" fmla="*/ 48 h 95"/>
                <a:gd name="T28" fmla="*/ 28 w 157"/>
                <a:gd name="T29" fmla="*/ 48 h 95"/>
                <a:gd name="T30" fmla="*/ 28 w 157"/>
                <a:gd name="T31" fmla="*/ 48 h 95"/>
                <a:gd name="T32" fmla="*/ 32 w 157"/>
                <a:gd name="T33" fmla="*/ 45 h 95"/>
                <a:gd name="T34" fmla="*/ 56 w 157"/>
                <a:gd name="T35" fmla="*/ 26 h 95"/>
                <a:gd name="T36" fmla="*/ 59 w 157"/>
                <a:gd name="T37" fmla="*/ 27 h 95"/>
                <a:gd name="T38" fmla="*/ 63 w 157"/>
                <a:gd name="T39" fmla="*/ 24 h 95"/>
                <a:gd name="T40" fmla="*/ 90 w 157"/>
                <a:gd name="T41" fmla="*/ 8 h 95"/>
                <a:gd name="T42" fmla="*/ 118 w 157"/>
                <a:gd name="T43" fmla="*/ 29 h 95"/>
                <a:gd name="T44" fmla="*/ 121 w 157"/>
                <a:gd name="T45" fmla="*/ 31 h 95"/>
                <a:gd name="T46" fmla="*/ 145 w 157"/>
                <a:gd name="T47" fmla="*/ 49 h 95"/>
                <a:gd name="T48" fmla="*/ 146 w 157"/>
                <a:gd name="T49" fmla="*/ 67 h 95"/>
                <a:gd name="T50" fmla="*/ 120 w 157"/>
                <a:gd name="T51" fmla="*/ 87 h 95"/>
                <a:gd name="T52" fmla="*/ 100 w 157"/>
                <a:gd name="T53" fmla="*/ 87 h 95"/>
                <a:gd name="T54" fmla="*/ 96 w 157"/>
                <a:gd name="T55" fmla="*/ 91 h 95"/>
                <a:gd name="T56" fmla="*/ 100 w 157"/>
                <a:gd name="T57" fmla="*/ 95 h 95"/>
                <a:gd name="T58" fmla="*/ 120 w 157"/>
                <a:gd name="T59" fmla="*/ 95 h 95"/>
                <a:gd name="T60" fmla="*/ 154 w 157"/>
                <a:gd name="T61" fmla="*/ 69 h 95"/>
                <a:gd name="T62" fmla="*/ 153 w 157"/>
                <a:gd name="T63" fmla="*/ 4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7" h="95">
                  <a:moveTo>
                    <a:pt x="153" y="46"/>
                  </a:moveTo>
                  <a:cubicBezTo>
                    <a:pt x="148" y="34"/>
                    <a:pt x="137" y="25"/>
                    <a:pt x="124" y="24"/>
                  </a:cubicBezTo>
                  <a:cubicBezTo>
                    <a:pt x="119" y="9"/>
                    <a:pt x="105" y="0"/>
                    <a:pt x="90" y="0"/>
                  </a:cubicBezTo>
                  <a:cubicBezTo>
                    <a:pt x="76" y="0"/>
                    <a:pt x="64" y="7"/>
                    <a:pt x="57" y="18"/>
                  </a:cubicBezTo>
                  <a:cubicBezTo>
                    <a:pt x="57" y="18"/>
                    <a:pt x="56" y="18"/>
                    <a:pt x="56" y="18"/>
                  </a:cubicBezTo>
                  <a:cubicBezTo>
                    <a:pt x="42" y="18"/>
                    <a:pt x="30" y="27"/>
                    <a:pt x="25" y="40"/>
                  </a:cubicBezTo>
                  <a:cubicBezTo>
                    <a:pt x="11" y="41"/>
                    <a:pt x="0" y="53"/>
                    <a:pt x="0" y="67"/>
                  </a:cubicBezTo>
                  <a:cubicBezTo>
                    <a:pt x="0" y="82"/>
                    <a:pt x="12" y="95"/>
                    <a:pt x="27" y="95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5"/>
                    <a:pt x="69" y="93"/>
                    <a:pt x="69" y="91"/>
                  </a:cubicBezTo>
                  <a:cubicBezTo>
                    <a:pt x="69" y="88"/>
                    <a:pt x="67" y="87"/>
                    <a:pt x="65" y="87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17" y="87"/>
                    <a:pt x="8" y="78"/>
                    <a:pt x="8" y="67"/>
                  </a:cubicBezTo>
                  <a:cubicBezTo>
                    <a:pt x="8" y="56"/>
                    <a:pt x="17" y="48"/>
                    <a:pt x="27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0" y="48"/>
                    <a:pt x="31" y="46"/>
                    <a:pt x="32" y="45"/>
                  </a:cubicBezTo>
                  <a:cubicBezTo>
                    <a:pt x="35" y="34"/>
                    <a:pt x="44" y="26"/>
                    <a:pt x="56" y="26"/>
                  </a:cubicBezTo>
                  <a:cubicBezTo>
                    <a:pt x="57" y="26"/>
                    <a:pt x="58" y="26"/>
                    <a:pt x="59" y="27"/>
                  </a:cubicBezTo>
                  <a:cubicBezTo>
                    <a:pt x="61" y="27"/>
                    <a:pt x="62" y="26"/>
                    <a:pt x="63" y="24"/>
                  </a:cubicBezTo>
                  <a:cubicBezTo>
                    <a:pt x="68" y="14"/>
                    <a:pt x="78" y="8"/>
                    <a:pt x="90" y="8"/>
                  </a:cubicBezTo>
                  <a:cubicBezTo>
                    <a:pt x="102" y="8"/>
                    <a:pt x="114" y="16"/>
                    <a:pt x="118" y="29"/>
                  </a:cubicBezTo>
                  <a:cubicBezTo>
                    <a:pt x="118" y="30"/>
                    <a:pt x="120" y="31"/>
                    <a:pt x="121" y="31"/>
                  </a:cubicBezTo>
                  <a:cubicBezTo>
                    <a:pt x="132" y="32"/>
                    <a:pt x="141" y="39"/>
                    <a:pt x="145" y="49"/>
                  </a:cubicBezTo>
                  <a:cubicBezTo>
                    <a:pt x="145" y="49"/>
                    <a:pt x="149" y="58"/>
                    <a:pt x="146" y="67"/>
                  </a:cubicBezTo>
                  <a:cubicBezTo>
                    <a:pt x="143" y="79"/>
                    <a:pt x="132" y="87"/>
                    <a:pt x="120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97" y="87"/>
                    <a:pt x="96" y="88"/>
                    <a:pt x="96" y="91"/>
                  </a:cubicBezTo>
                  <a:cubicBezTo>
                    <a:pt x="96" y="93"/>
                    <a:pt x="97" y="95"/>
                    <a:pt x="100" y="95"/>
                  </a:cubicBezTo>
                  <a:cubicBezTo>
                    <a:pt x="120" y="95"/>
                    <a:pt x="120" y="95"/>
                    <a:pt x="120" y="95"/>
                  </a:cubicBezTo>
                  <a:cubicBezTo>
                    <a:pt x="135" y="95"/>
                    <a:pt x="149" y="84"/>
                    <a:pt x="154" y="69"/>
                  </a:cubicBezTo>
                  <a:cubicBezTo>
                    <a:pt x="157" y="58"/>
                    <a:pt x="153" y="47"/>
                    <a:pt x="15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/>
            <p:cNvSpPr>
              <a:spLocks/>
            </p:cNvSpPr>
            <p:nvPr/>
          </p:nvSpPr>
          <p:spPr bwMode="auto">
            <a:xfrm>
              <a:off x="2666" y="1965"/>
              <a:ext cx="265" cy="432"/>
            </a:xfrm>
            <a:custGeom>
              <a:avLst/>
              <a:gdLst>
                <a:gd name="T0" fmla="*/ 108 w 112"/>
                <a:gd name="T1" fmla="*/ 86 h 183"/>
                <a:gd name="T2" fmla="*/ 104 w 112"/>
                <a:gd name="T3" fmla="*/ 90 h 183"/>
                <a:gd name="T4" fmla="*/ 104 w 112"/>
                <a:gd name="T5" fmla="*/ 172 h 183"/>
                <a:gd name="T6" fmla="*/ 102 w 112"/>
                <a:gd name="T7" fmla="*/ 175 h 183"/>
                <a:gd name="T8" fmla="*/ 10 w 112"/>
                <a:gd name="T9" fmla="*/ 175 h 183"/>
                <a:gd name="T10" fmla="*/ 8 w 112"/>
                <a:gd name="T11" fmla="*/ 172 h 183"/>
                <a:gd name="T12" fmla="*/ 8 w 112"/>
                <a:gd name="T13" fmla="*/ 11 h 183"/>
                <a:gd name="T14" fmla="*/ 10 w 112"/>
                <a:gd name="T15" fmla="*/ 8 h 183"/>
                <a:gd name="T16" fmla="*/ 39 w 112"/>
                <a:gd name="T17" fmla="*/ 8 h 183"/>
                <a:gd name="T18" fmla="*/ 43 w 112"/>
                <a:gd name="T19" fmla="*/ 4 h 183"/>
                <a:gd name="T20" fmla="*/ 39 w 112"/>
                <a:gd name="T21" fmla="*/ 0 h 183"/>
                <a:gd name="T22" fmla="*/ 10 w 112"/>
                <a:gd name="T23" fmla="*/ 0 h 183"/>
                <a:gd name="T24" fmla="*/ 0 w 112"/>
                <a:gd name="T25" fmla="*/ 11 h 183"/>
                <a:gd name="T26" fmla="*/ 0 w 112"/>
                <a:gd name="T27" fmla="*/ 172 h 183"/>
                <a:gd name="T28" fmla="*/ 10 w 112"/>
                <a:gd name="T29" fmla="*/ 183 h 183"/>
                <a:gd name="T30" fmla="*/ 102 w 112"/>
                <a:gd name="T31" fmla="*/ 183 h 183"/>
                <a:gd name="T32" fmla="*/ 112 w 112"/>
                <a:gd name="T33" fmla="*/ 172 h 183"/>
                <a:gd name="T34" fmla="*/ 112 w 112"/>
                <a:gd name="T35" fmla="*/ 90 h 183"/>
                <a:gd name="T36" fmla="*/ 108 w 112"/>
                <a:gd name="T37" fmla="*/ 8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83">
                  <a:moveTo>
                    <a:pt x="108" y="86"/>
                  </a:moveTo>
                  <a:cubicBezTo>
                    <a:pt x="106" y="86"/>
                    <a:pt x="104" y="88"/>
                    <a:pt x="104" y="90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104" y="174"/>
                    <a:pt x="103" y="175"/>
                    <a:pt x="102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9" y="175"/>
                    <a:pt x="8" y="174"/>
                    <a:pt x="8" y="17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2" y="8"/>
                    <a:pt x="43" y="6"/>
                    <a:pt x="43" y="4"/>
                  </a:cubicBezTo>
                  <a:cubicBezTo>
                    <a:pt x="43" y="2"/>
                    <a:pt x="42" y="0"/>
                    <a:pt x="3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8"/>
                    <a:pt x="4" y="183"/>
                    <a:pt x="10" y="183"/>
                  </a:cubicBezTo>
                  <a:cubicBezTo>
                    <a:pt x="102" y="183"/>
                    <a:pt x="102" y="183"/>
                    <a:pt x="102" y="183"/>
                  </a:cubicBezTo>
                  <a:cubicBezTo>
                    <a:pt x="108" y="183"/>
                    <a:pt x="112" y="178"/>
                    <a:pt x="112" y="172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2" y="88"/>
                    <a:pt x="111" y="86"/>
                    <a:pt x="10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/>
            <p:cNvSpPr>
              <a:spLocks noEditPoints="1"/>
            </p:cNvSpPr>
            <p:nvPr/>
          </p:nvSpPr>
          <p:spPr bwMode="auto">
            <a:xfrm>
              <a:off x="2758" y="2253"/>
              <a:ext cx="81" cy="80"/>
            </a:xfrm>
            <a:custGeom>
              <a:avLst/>
              <a:gdLst>
                <a:gd name="T0" fmla="*/ 34 w 34"/>
                <a:gd name="T1" fmla="*/ 17 h 34"/>
                <a:gd name="T2" fmla="*/ 17 w 34"/>
                <a:gd name="T3" fmla="*/ 0 h 34"/>
                <a:gd name="T4" fmla="*/ 0 w 34"/>
                <a:gd name="T5" fmla="*/ 17 h 34"/>
                <a:gd name="T6" fmla="*/ 17 w 34"/>
                <a:gd name="T7" fmla="*/ 34 h 34"/>
                <a:gd name="T8" fmla="*/ 34 w 34"/>
                <a:gd name="T9" fmla="*/ 17 h 34"/>
                <a:gd name="T10" fmla="*/ 8 w 34"/>
                <a:gd name="T11" fmla="*/ 17 h 34"/>
                <a:gd name="T12" fmla="*/ 17 w 34"/>
                <a:gd name="T13" fmla="*/ 8 h 34"/>
                <a:gd name="T14" fmla="*/ 26 w 34"/>
                <a:gd name="T15" fmla="*/ 17 h 34"/>
                <a:gd name="T16" fmla="*/ 17 w 34"/>
                <a:gd name="T17" fmla="*/ 26 h 34"/>
                <a:gd name="T18" fmla="*/ 8 w 34"/>
                <a:gd name="T1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34" y="17"/>
                  </a:move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lose/>
                  <a:moveTo>
                    <a:pt x="8" y="17"/>
                  </a:moveTo>
                  <a:cubicBezTo>
                    <a:pt x="8" y="12"/>
                    <a:pt x="12" y="8"/>
                    <a:pt x="17" y="8"/>
                  </a:cubicBezTo>
                  <a:cubicBezTo>
                    <a:pt x="22" y="8"/>
                    <a:pt x="26" y="12"/>
                    <a:pt x="26" y="17"/>
                  </a:cubicBezTo>
                  <a:cubicBezTo>
                    <a:pt x="26" y="22"/>
                    <a:pt x="22" y="26"/>
                    <a:pt x="17" y="26"/>
                  </a:cubicBezTo>
                  <a:cubicBezTo>
                    <a:pt x="12" y="26"/>
                    <a:pt x="8" y="22"/>
                    <a:pt x="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48"/>
            <p:cNvSpPr>
              <a:spLocks noChangeArrowheads="1"/>
            </p:cNvSpPr>
            <p:nvPr/>
          </p:nvSpPr>
          <p:spPr bwMode="auto">
            <a:xfrm>
              <a:off x="2912" y="2130"/>
              <a:ext cx="19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019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b="0" i="0" u="none" strike="noStrike" cap="none" normalizeH="0" baseline="0">
              <a:ln>
                <a:noFill/>
              </a:ln>
              <a:effectLst/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black">
          <a:xfrm>
            <a:off x="1290320" y="2209800"/>
            <a:ext cx="6972300" cy="2376386"/>
          </a:xfrm>
        </p:spPr>
        <p:txBody>
          <a:bodyPr anchor="b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1" lang="en-US" sz="4000" kern="1200" dirty="0" smtClean="0">
                <a:solidFill>
                  <a:srgbClr val="FFFFFF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  <a:lvl2pPr marL="457200" indent="0" algn="l">
              <a:buNone/>
              <a:defRPr b="0">
                <a:solidFill>
                  <a:schemeClr val="tx1"/>
                </a:solidFill>
              </a:defRPr>
            </a:lvl2pPr>
            <a:lvl3pPr marL="914400" indent="0" algn="l">
              <a:buNone/>
              <a:defRPr b="0">
                <a:solidFill>
                  <a:schemeClr val="tx1"/>
                </a:solidFill>
              </a:defRPr>
            </a:lvl3pPr>
            <a:lvl4pPr marL="1371600" indent="0" algn="l">
              <a:buNone/>
              <a:defRPr b="0">
                <a:solidFill>
                  <a:schemeClr val="tx1"/>
                </a:solidFill>
              </a:defRPr>
            </a:lvl4pPr>
            <a:lvl5pPr marL="1828800" indent="0" algn="l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 bwMode="black">
          <a:xfrm>
            <a:off x="1290320" y="4740528"/>
            <a:ext cx="5186680" cy="1279272"/>
          </a:xfrm>
        </p:spPr>
        <p:txBody>
          <a:bodyPr/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en-US" sz="2200" kern="1200" dirty="0" smtClean="0">
                <a:solidFill>
                  <a:schemeClr val="tx2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</p:txBody>
      </p:sp>
      <p:grpSp>
        <p:nvGrpSpPr>
          <p:cNvPr id="17" name="Group 27"/>
          <p:cNvGrpSpPr>
            <a:grpSpLocks noChangeAspect="1"/>
          </p:cNvGrpSpPr>
          <p:nvPr userDrawn="1"/>
        </p:nvGrpSpPr>
        <p:grpSpPr bwMode="auto">
          <a:xfrm>
            <a:off x="762000" y="838200"/>
            <a:ext cx="1340662" cy="1390643"/>
            <a:chOff x="2651" y="1924"/>
            <a:chExt cx="456" cy="473"/>
          </a:xfrm>
          <a:solidFill>
            <a:schemeClr val="tx2"/>
          </a:solidFill>
        </p:grpSpPr>
        <p:sp>
          <p:nvSpPr>
            <p:cNvPr id="18" name="Freeform 28"/>
            <p:cNvSpPr>
              <a:spLocks/>
            </p:cNvSpPr>
            <p:nvPr/>
          </p:nvSpPr>
          <p:spPr bwMode="auto">
            <a:xfrm>
              <a:off x="2651" y="1924"/>
              <a:ext cx="331" cy="123"/>
            </a:xfrm>
            <a:custGeom>
              <a:avLst/>
              <a:gdLst>
                <a:gd name="T0" fmla="*/ 4 w 140"/>
                <a:gd name="T1" fmla="*/ 52 h 52"/>
                <a:gd name="T2" fmla="*/ 8 w 140"/>
                <a:gd name="T3" fmla="*/ 48 h 52"/>
                <a:gd name="T4" fmla="*/ 8 w 140"/>
                <a:gd name="T5" fmla="*/ 10 h 52"/>
                <a:gd name="T6" fmla="*/ 11 w 140"/>
                <a:gd name="T7" fmla="*/ 8 h 52"/>
                <a:gd name="T8" fmla="*/ 116 w 140"/>
                <a:gd name="T9" fmla="*/ 8 h 52"/>
                <a:gd name="T10" fmla="*/ 116 w 140"/>
                <a:gd name="T11" fmla="*/ 42 h 52"/>
                <a:gd name="T12" fmla="*/ 120 w 140"/>
                <a:gd name="T13" fmla="*/ 46 h 52"/>
                <a:gd name="T14" fmla="*/ 136 w 140"/>
                <a:gd name="T15" fmla="*/ 46 h 52"/>
                <a:gd name="T16" fmla="*/ 140 w 140"/>
                <a:gd name="T17" fmla="*/ 42 h 52"/>
                <a:gd name="T18" fmla="*/ 136 w 140"/>
                <a:gd name="T19" fmla="*/ 38 h 52"/>
                <a:gd name="T20" fmla="*/ 124 w 140"/>
                <a:gd name="T21" fmla="*/ 38 h 52"/>
                <a:gd name="T22" fmla="*/ 124 w 140"/>
                <a:gd name="T23" fmla="*/ 4 h 52"/>
                <a:gd name="T24" fmla="*/ 120 w 140"/>
                <a:gd name="T25" fmla="*/ 0 h 52"/>
                <a:gd name="T26" fmla="*/ 11 w 140"/>
                <a:gd name="T27" fmla="*/ 0 h 52"/>
                <a:gd name="T28" fmla="*/ 0 w 140"/>
                <a:gd name="T29" fmla="*/ 10 h 52"/>
                <a:gd name="T30" fmla="*/ 0 w 140"/>
                <a:gd name="T31" fmla="*/ 48 h 52"/>
                <a:gd name="T32" fmla="*/ 4 w 140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" h="52">
                  <a:moveTo>
                    <a:pt x="4" y="52"/>
                  </a:moveTo>
                  <a:cubicBezTo>
                    <a:pt x="7" y="52"/>
                    <a:pt x="8" y="51"/>
                    <a:pt x="8" y="48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10" y="8"/>
                    <a:pt x="11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4"/>
                    <a:pt x="117" y="46"/>
                    <a:pt x="120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8" y="46"/>
                    <a:pt x="140" y="44"/>
                    <a:pt x="140" y="42"/>
                  </a:cubicBezTo>
                  <a:cubicBezTo>
                    <a:pt x="140" y="40"/>
                    <a:pt x="138" y="38"/>
                    <a:pt x="136" y="38"/>
                  </a:cubicBezTo>
                  <a:cubicBezTo>
                    <a:pt x="124" y="38"/>
                    <a:pt x="124" y="38"/>
                    <a:pt x="124" y="38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1"/>
                    <a:pt x="122" y="0"/>
                    <a:pt x="12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1"/>
                    <a:pt x="2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2651" y="2116"/>
              <a:ext cx="383" cy="281"/>
            </a:xfrm>
            <a:custGeom>
              <a:avLst/>
              <a:gdLst>
                <a:gd name="T0" fmla="*/ 158 w 162"/>
                <a:gd name="T1" fmla="*/ 20 h 119"/>
                <a:gd name="T2" fmla="*/ 154 w 162"/>
                <a:gd name="T3" fmla="*/ 24 h 119"/>
                <a:gd name="T4" fmla="*/ 154 w 162"/>
                <a:gd name="T5" fmla="*/ 108 h 119"/>
                <a:gd name="T6" fmla="*/ 152 w 162"/>
                <a:gd name="T7" fmla="*/ 111 h 119"/>
                <a:gd name="T8" fmla="*/ 11 w 162"/>
                <a:gd name="T9" fmla="*/ 111 h 119"/>
                <a:gd name="T10" fmla="*/ 8 w 162"/>
                <a:gd name="T11" fmla="*/ 108 h 119"/>
                <a:gd name="T12" fmla="*/ 8 w 162"/>
                <a:gd name="T13" fmla="*/ 4 h 119"/>
                <a:gd name="T14" fmla="*/ 4 w 162"/>
                <a:gd name="T15" fmla="*/ 0 h 119"/>
                <a:gd name="T16" fmla="*/ 0 w 162"/>
                <a:gd name="T17" fmla="*/ 4 h 119"/>
                <a:gd name="T18" fmla="*/ 0 w 162"/>
                <a:gd name="T19" fmla="*/ 108 h 119"/>
                <a:gd name="T20" fmla="*/ 11 w 162"/>
                <a:gd name="T21" fmla="*/ 119 h 119"/>
                <a:gd name="T22" fmla="*/ 152 w 162"/>
                <a:gd name="T23" fmla="*/ 119 h 119"/>
                <a:gd name="T24" fmla="*/ 162 w 162"/>
                <a:gd name="T25" fmla="*/ 108 h 119"/>
                <a:gd name="T26" fmla="*/ 162 w 162"/>
                <a:gd name="T27" fmla="*/ 24 h 119"/>
                <a:gd name="T28" fmla="*/ 158 w 162"/>
                <a:gd name="T29" fmla="*/ 2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119">
                  <a:moveTo>
                    <a:pt x="158" y="20"/>
                  </a:moveTo>
                  <a:cubicBezTo>
                    <a:pt x="156" y="20"/>
                    <a:pt x="154" y="22"/>
                    <a:pt x="154" y="24"/>
                  </a:cubicBezTo>
                  <a:cubicBezTo>
                    <a:pt x="154" y="108"/>
                    <a:pt x="154" y="108"/>
                    <a:pt x="154" y="108"/>
                  </a:cubicBezTo>
                  <a:cubicBezTo>
                    <a:pt x="154" y="110"/>
                    <a:pt x="153" y="111"/>
                    <a:pt x="152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0" y="111"/>
                    <a:pt x="8" y="110"/>
                    <a:pt x="8" y="10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4"/>
                    <a:pt x="5" y="119"/>
                    <a:pt x="11" y="119"/>
                  </a:cubicBezTo>
                  <a:cubicBezTo>
                    <a:pt x="152" y="119"/>
                    <a:pt x="152" y="119"/>
                    <a:pt x="152" y="119"/>
                  </a:cubicBezTo>
                  <a:cubicBezTo>
                    <a:pt x="157" y="119"/>
                    <a:pt x="162" y="114"/>
                    <a:pt x="162" y="108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62" y="22"/>
                    <a:pt x="160" y="20"/>
                    <a:pt x="15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0"/>
            <p:cNvSpPr>
              <a:spLocks noEditPoints="1"/>
            </p:cNvSpPr>
            <p:nvPr/>
          </p:nvSpPr>
          <p:spPr bwMode="auto">
            <a:xfrm>
              <a:off x="2743" y="1988"/>
              <a:ext cx="364" cy="227"/>
            </a:xfrm>
            <a:custGeom>
              <a:avLst/>
              <a:gdLst>
                <a:gd name="T0" fmla="*/ 153 w 154"/>
                <a:gd name="T1" fmla="*/ 19 h 96"/>
                <a:gd name="T2" fmla="*/ 135 w 154"/>
                <a:gd name="T3" fmla="*/ 1 h 96"/>
                <a:gd name="T4" fmla="*/ 129 w 154"/>
                <a:gd name="T5" fmla="*/ 1 h 96"/>
                <a:gd name="T6" fmla="*/ 69 w 154"/>
                <a:gd name="T7" fmla="*/ 62 h 96"/>
                <a:gd name="T8" fmla="*/ 68 w 154"/>
                <a:gd name="T9" fmla="*/ 63 h 96"/>
                <a:gd name="T10" fmla="*/ 60 w 154"/>
                <a:gd name="T11" fmla="*/ 88 h 96"/>
                <a:gd name="T12" fmla="*/ 4 w 154"/>
                <a:gd name="T13" fmla="*/ 88 h 96"/>
                <a:gd name="T14" fmla="*/ 0 w 154"/>
                <a:gd name="T15" fmla="*/ 92 h 96"/>
                <a:gd name="T16" fmla="*/ 4 w 154"/>
                <a:gd name="T17" fmla="*/ 96 h 96"/>
                <a:gd name="T18" fmla="*/ 62 w 154"/>
                <a:gd name="T19" fmla="*/ 96 h 96"/>
                <a:gd name="T20" fmla="*/ 64 w 154"/>
                <a:gd name="T21" fmla="*/ 96 h 96"/>
                <a:gd name="T22" fmla="*/ 91 w 154"/>
                <a:gd name="T23" fmla="*/ 87 h 96"/>
                <a:gd name="T24" fmla="*/ 92 w 154"/>
                <a:gd name="T25" fmla="*/ 86 h 96"/>
                <a:gd name="T26" fmla="*/ 153 w 154"/>
                <a:gd name="T27" fmla="*/ 25 h 96"/>
                <a:gd name="T28" fmla="*/ 154 w 154"/>
                <a:gd name="T29" fmla="*/ 22 h 96"/>
                <a:gd name="T30" fmla="*/ 153 w 154"/>
                <a:gd name="T31" fmla="*/ 19 h 96"/>
                <a:gd name="T32" fmla="*/ 87 w 154"/>
                <a:gd name="T33" fmla="*/ 79 h 96"/>
                <a:gd name="T34" fmla="*/ 69 w 154"/>
                <a:gd name="T35" fmla="*/ 86 h 96"/>
                <a:gd name="T36" fmla="*/ 75 w 154"/>
                <a:gd name="T37" fmla="*/ 67 h 96"/>
                <a:gd name="T38" fmla="*/ 132 w 154"/>
                <a:gd name="T39" fmla="*/ 10 h 96"/>
                <a:gd name="T40" fmla="*/ 145 w 154"/>
                <a:gd name="T41" fmla="*/ 22 h 96"/>
                <a:gd name="T42" fmla="*/ 87 w 154"/>
                <a:gd name="T43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4" h="96">
                  <a:moveTo>
                    <a:pt x="153" y="19"/>
                  </a:moveTo>
                  <a:cubicBezTo>
                    <a:pt x="135" y="1"/>
                    <a:pt x="135" y="1"/>
                    <a:pt x="135" y="1"/>
                  </a:cubicBezTo>
                  <a:cubicBezTo>
                    <a:pt x="133" y="0"/>
                    <a:pt x="131" y="0"/>
                    <a:pt x="129" y="1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8" y="62"/>
                    <a:pt x="68" y="63"/>
                    <a:pt x="68" y="63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90"/>
                    <a:pt x="0" y="92"/>
                  </a:cubicBezTo>
                  <a:cubicBezTo>
                    <a:pt x="0" y="94"/>
                    <a:pt x="2" y="96"/>
                    <a:pt x="4" y="96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63" y="96"/>
                    <a:pt x="63" y="96"/>
                    <a:pt x="64" y="96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91" y="86"/>
                    <a:pt x="92" y="86"/>
                    <a:pt x="92" y="86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4" y="24"/>
                    <a:pt x="154" y="23"/>
                    <a:pt x="154" y="22"/>
                  </a:cubicBezTo>
                  <a:cubicBezTo>
                    <a:pt x="154" y="21"/>
                    <a:pt x="154" y="20"/>
                    <a:pt x="153" y="19"/>
                  </a:cubicBezTo>
                  <a:close/>
                  <a:moveTo>
                    <a:pt x="87" y="79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132" y="10"/>
                    <a:pt x="132" y="10"/>
                    <a:pt x="132" y="10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87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2743" y="2076"/>
              <a:ext cx="163" cy="19"/>
            </a:xfrm>
            <a:custGeom>
              <a:avLst/>
              <a:gdLst>
                <a:gd name="T0" fmla="*/ 69 w 69"/>
                <a:gd name="T1" fmla="*/ 4 h 8"/>
                <a:gd name="T2" fmla="*/ 65 w 69"/>
                <a:gd name="T3" fmla="*/ 0 h 8"/>
                <a:gd name="T4" fmla="*/ 4 w 69"/>
                <a:gd name="T5" fmla="*/ 0 h 8"/>
                <a:gd name="T6" fmla="*/ 0 w 69"/>
                <a:gd name="T7" fmla="*/ 4 h 8"/>
                <a:gd name="T8" fmla="*/ 4 w 69"/>
                <a:gd name="T9" fmla="*/ 8 h 8"/>
                <a:gd name="T10" fmla="*/ 65 w 69"/>
                <a:gd name="T11" fmla="*/ 8 h 8"/>
                <a:gd name="T12" fmla="*/ 69 w 6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9" y="4"/>
                  </a:moveTo>
                  <a:cubicBezTo>
                    <a:pt x="69" y="1"/>
                    <a:pt x="67" y="0"/>
                    <a:pt x="6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7" y="8"/>
                    <a:pt x="69" y="6"/>
                    <a:pt x="6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2"/>
            <p:cNvSpPr>
              <a:spLocks/>
            </p:cNvSpPr>
            <p:nvPr/>
          </p:nvSpPr>
          <p:spPr bwMode="auto">
            <a:xfrm>
              <a:off x="2743" y="2135"/>
              <a:ext cx="123" cy="19"/>
            </a:xfrm>
            <a:custGeom>
              <a:avLst/>
              <a:gdLst>
                <a:gd name="T0" fmla="*/ 4 w 52"/>
                <a:gd name="T1" fmla="*/ 0 h 8"/>
                <a:gd name="T2" fmla="*/ 0 w 52"/>
                <a:gd name="T3" fmla="*/ 4 h 8"/>
                <a:gd name="T4" fmla="*/ 4 w 52"/>
                <a:gd name="T5" fmla="*/ 8 h 8"/>
                <a:gd name="T6" fmla="*/ 48 w 52"/>
                <a:gd name="T7" fmla="*/ 8 h 8"/>
                <a:gd name="T8" fmla="*/ 52 w 52"/>
                <a:gd name="T9" fmla="*/ 4 h 8"/>
                <a:gd name="T10" fmla="*/ 48 w 52"/>
                <a:gd name="T11" fmla="*/ 0 h 8"/>
                <a:gd name="T12" fmla="*/ 4 w 52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50" y="8"/>
                    <a:pt x="52" y="6"/>
                    <a:pt x="52" y="4"/>
                  </a:cubicBezTo>
                  <a:cubicBezTo>
                    <a:pt x="52" y="2"/>
                    <a:pt x="50" y="0"/>
                    <a:pt x="48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3"/>
            <p:cNvSpPr>
              <a:spLocks/>
            </p:cNvSpPr>
            <p:nvPr/>
          </p:nvSpPr>
          <p:spPr bwMode="auto">
            <a:xfrm>
              <a:off x="2743" y="2255"/>
              <a:ext cx="144" cy="19"/>
            </a:xfrm>
            <a:custGeom>
              <a:avLst/>
              <a:gdLst>
                <a:gd name="T0" fmla="*/ 57 w 61"/>
                <a:gd name="T1" fmla="*/ 8 h 8"/>
                <a:gd name="T2" fmla="*/ 61 w 61"/>
                <a:gd name="T3" fmla="*/ 4 h 8"/>
                <a:gd name="T4" fmla="*/ 57 w 61"/>
                <a:gd name="T5" fmla="*/ 0 h 8"/>
                <a:gd name="T6" fmla="*/ 4 w 61"/>
                <a:gd name="T7" fmla="*/ 0 h 8"/>
                <a:gd name="T8" fmla="*/ 0 w 61"/>
                <a:gd name="T9" fmla="*/ 4 h 8"/>
                <a:gd name="T10" fmla="*/ 4 w 61"/>
                <a:gd name="T11" fmla="*/ 8 h 8"/>
                <a:gd name="T12" fmla="*/ 57 w 6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8">
                  <a:moveTo>
                    <a:pt x="57" y="8"/>
                  </a:moveTo>
                  <a:cubicBezTo>
                    <a:pt x="60" y="8"/>
                    <a:pt x="61" y="7"/>
                    <a:pt x="61" y="4"/>
                  </a:cubicBezTo>
                  <a:cubicBezTo>
                    <a:pt x="61" y="2"/>
                    <a:pt x="60" y="0"/>
                    <a:pt x="5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lnTo>
                    <a:pt x="5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34"/>
            <p:cNvSpPr>
              <a:spLocks noChangeArrowheads="1"/>
            </p:cNvSpPr>
            <p:nvPr/>
          </p:nvSpPr>
          <p:spPr bwMode="auto">
            <a:xfrm>
              <a:off x="2651" y="2076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4983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black">
          <a:xfrm>
            <a:off x="1290320" y="2209800"/>
            <a:ext cx="6972300" cy="2376386"/>
          </a:xfrm>
        </p:spPr>
        <p:txBody>
          <a:bodyPr anchor="b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1" lang="en-US" sz="4000" kern="1200" dirty="0" smtClean="0">
                <a:solidFill>
                  <a:srgbClr val="FFFFFF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  <a:lvl2pPr marL="457200" indent="0" algn="l">
              <a:buNone/>
              <a:defRPr b="0">
                <a:solidFill>
                  <a:schemeClr val="tx1"/>
                </a:solidFill>
              </a:defRPr>
            </a:lvl2pPr>
            <a:lvl3pPr marL="914400" indent="0" algn="l">
              <a:buNone/>
              <a:defRPr b="0">
                <a:solidFill>
                  <a:schemeClr val="tx1"/>
                </a:solidFill>
              </a:defRPr>
            </a:lvl3pPr>
            <a:lvl4pPr marL="1371600" indent="0" algn="l">
              <a:buNone/>
              <a:defRPr b="0">
                <a:solidFill>
                  <a:schemeClr val="tx1"/>
                </a:solidFill>
              </a:defRPr>
            </a:lvl4pPr>
            <a:lvl5pPr marL="1828800" indent="0" algn="l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 bwMode="black">
          <a:xfrm>
            <a:off x="1290320" y="4740528"/>
            <a:ext cx="5186680" cy="1279272"/>
          </a:xfrm>
        </p:spPr>
        <p:txBody>
          <a:bodyPr/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en-US" sz="2200" kern="1200" dirty="0" smtClean="0">
                <a:solidFill>
                  <a:schemeClr val="tx2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</p:txBody>
      </p:sp>
      <p:grpSp>
        <p:nvGrpSpPr>
          <p:cNvPr id="17" name="Group 66"/>
          <p:cNvGrpSpPr>
            <a:grpSpLocks noChangeAspect="1"/>
          </p:cNvGrpSpPr>
          <p:nvPr userDrawn="1"/>
        </p:nvGrpSpPr>
        <p:grpSpPr bwMode="auto">
          <a:xfrm>
            <a:off x="786444" y="922616"/>
            <a:ext cx="1295400" cy="1287184"/>
            <a:chOff x="504" y="2053"/>
            <a:chExt cx="473" cy="470"/>
          </a:xfrm>
          <a:solidFill>
            <a:schemeClr val="tx2"/>
          </a:solidFill>
        </p:grpSpPr>
        <p:sp>
          <p:nvSpPr>
            <p:cNvPr id="18" name="Freeform 67"/>
            <p:cNvSpPr>
              <a:spLocks/>
            </p:cNvSpPr>
            <p:nvPr/>
          </p:nvSpPr>
          <p:spPr bwMode="auto">
            <a:xfrm>
              <a:off x="504" y="2280"/>
              <a:ext cx="19" cy="19"/>
            </a:xfrm>
            <a:custGeom>
              <a:avLst/>
              <a:gdLst>
                <a:gd name="T0" fmla="*/ 4 w 8"/>
                <a:gd name="T1" fmla="*/ 8 h 8"/>
                <a:gd name="T2" fmla="*/ 8 w 8"/>
                <a:gd name="T3" fmla="*/ 4 h 8"/>
                <a:gd name="T4" fmla="*/ 4 w 8"/>
                <a:gd name="T5" fmla="*/ 0 h 8"/>
                <a:gd name="T6" fmla="*/ 4 w 8"/>
                <a:gd name="T7" fmla="*/ 0 h 8"/>
                <a:gd name="T8" fmla="*/ 0 w 8"/>
                <a:gd name="T9" fmla="*/ 4 h 8"/>
                <a:gd name="T10" fmla="*/ 4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6" y="8"/>
                    <a:pt x="8" y="6"/>
                    <a:pt x="8" y="4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8"/>
            <p:cNvSpPr>
              <a:spLocks/>
            </p:cNvSpPr>
            <p:nvPr/>
          </p:nvSpPr>
          <p:spPr bwMode="auto">
            <a:xfrm>
              <a:off x="509" y="2053"/>
              <a:ext cx="468" cy="470"/>
            </a:xfrm>
            <a:custGeom>
              <a:avLst/>
              <a:gdLst>
                <a:gd name="T0" fmla="*/ 98 w 198"/>
                <a:gd name="T1" fmla="*/ 0 h 199"/>
                <a:gd name="T2" fmla="*/ 0 w 198"/>
                <a:gd name="T3" fmla="*/ 80 h 199"/>
                <a:gd name="T4" fmla="*/ 3 w 198"/>
                <a:gd name="T5" fmla="*/ 84 h 199"/>
                <a:gd name="T6" fmla="*/ 8 w 198"/>
                <a:gd name="T7" fmla="*/ 81 h 199"/>
                <a:gd name="T8" fmla="*/ 98 w 198"/>
                <a:gd name="T9" fmla="*/ 8 h 199"/>
                <a:gd name="T10" fmla="*/ 190 w 198"/>
                <a:gd name="T11" fmla="*/ 100 h 199"/>
                <a:gd name="T12" fmla="*/ 98 w 198"/>
                <a:gd name="T13" fmla="*/ 191 h 199"/>
                <a:gd name="T14" fmla="*/ 8 w 198"/>
                <a:gd name="T15" fmla="*/ 117 h 199"/>
                <a:gd name="T16" fmla="*/ 3 w 198"/>
                <a:gd name="T17" fmla="*/ 114 h 199"/>
                <a:gd name="T18" fmla="*/ 0 w 198"/>
                <a:gd name="T19" fmla="*/ 119 h 199"/>
                <a:gd name="T20" fmla="*/ 98 w 198"/>
                <a:gd name="T21" fmla="*/ 199 h 199"/>
                <a:gd name="T22" fmla="*/ 198 w 198"/>
                <a:gd name="T23" fmla="*/ 100 h 199"/>
                <a:gd name="T24" fmla="*/ 98 w 198"/>
                <a:gd name="T2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199">
                  <a:moveTo>
                    <a:pt x="98" y="0"/>
                  </a:moveTo>
                  <a:cubicBezTo>
                    <a:pt x="51" y="0"/>
                    <a:pt x="10" y="33"/>
                    <a:pt x="0" y="80"/>
                  </a:cubicBezTo>
                  <a:cubicBezTo>
                    <a:pt x="0" y="82"/>
                    <a:pt x="1" y="84"/>
                    <a:pt x="3" y="84"/>
                  </a:cubicBezTo>
                  <a:cubicBezTo>
                    <a:pt x="6" y="85"/>
                    <a:pt x="8" y="83"/>
                    <a:pt x="8" y="81"/>
                  </a:cubicBezTo>
                  <a:cubicBezTo>
                    <a:pt x="17" y="39"/>
                    <a:pt x="55" y="8"/>
                    <a:pt x="98" y="8"/>
                  </a:cubicBezTo>
                  <a:cubicBezTo>
                    <a:pt x="148" y="8"/>
                    <a:pt x="190" y="49"/>
                    <a:pt x="190" y="100"/>
                  </a:cubicBezTo>
                  <a:cubicBezTo>
                    <a:pt x="190" y="150"/>
                    <a:pt x="148" y="191"/>
                    <a:pt x="98" y="191"/>
                  </a:cubicBezTo>
                  <a:cubicBezTo>
                    <a:pt x="54" y="191"/>
                    <a:pt x="16" y="160"/>
                    <a:pt x="8" y="117"/>
                  </a:cubicBezTo>
                  <a:cubicBezTo>
                    <a:pt x="8" y="115"/>
                    <a:pt x="6" y="114"/>
                    <a:pt x="3" y="114"/>
                  </a:cubicBezTo>
                  <a:cubicBezTo>
                    <a:pt x="1" y="115"/>
                    <a:pt x="0" y="117"/>
                    <a:pt x="0" y="119"/>
                  </a:cubicBezTo>
                  <a:cubicBezTo>
                    <a:pt x="9" y="165"/>
                    <a:pt x="50" y="199"/>
                    <a:pt x="98" y="199"/>
                  </a:cubicBezTo>
                  <a:cubicBezTo>
                    <a:pt x="153" y="199"/>
                    <a:pt x="198" y="154"/>
                    <a:pt x="198" y="100"/>
                  </a:cubicBezTo>
                  <a:cubicBezTo>
                    <a:pt x="198" y="45"/>
                    <a:pt x="153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9"/>
            <p:cNvSpPr>
              <a:spLocks noEditPoints="1"/>
            </p:cNvSpPr>
            <p:nvPr/>
          </p:nvSpPr>
          <p:spPr bwMode="auto">
            <a:xfrm>
              <a:off x="639" y="2185"/>
              <a:ext cx="89" cy="90"/>
            </a:xfrm>
            <a:custGeom>
              <a:avLst/>
              <a:gdLst>
                <a:gd name="T0" fmla="*/ 19 w 38"/>
                <a:gd name="T1" fmla="*/ 38 h 38"/>
                <a:gd name="T2" fmla="*/ 38 w 38"/>
                <a:gd name="T3" fmla="*/ 19 h 38"/>
                <a:gd name="T4" fmla="*/ 19 w 38"/>
                <a:gd name="T5" fmla="*/ 0 h 38"/>
                <a:gd name="T6" fmla="*/ 0 w 38"/>
                <a:gd name="T7" fmla="*/ 19 h 38"/>
                <a:gd name="T8" fmla="*/ 19 w 38"/>
                <a:gd name="T9" fmla="*/ 38 h 38"/>
                <a:gd name="T10" fmla="*/ 19 w 38"/>
                <a:gd name="T11" fmla="*/ 8 h 38"/>
                <a:gd name="T12" fmla="*/ 30 w 38"/>
                <a:gd name="T13" fmla="*/ 19 h 38"/>
                <a:gd name="T14" fmla="*/ 19 w 38"/>
                <a:gd name="T15" fmla="*/ 30 h 38"/>
                <a:gd name="T16" fmla="*/ 8 w 38"/>
                <a:gd name="T17" fmla="*/ 19 h 38"/>
                <a:gd name="T18" fmla="*/ 19 w 38"/>
                <a:gd name="T1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29" y="38"/>
                    <a:pt x="38" y="30"/>
                    <a:pt x="38" y="19"/>
                  </a:cubicBezTo>
                  <a:cubicBezTo>
                    <a:pt x="38" y="9"/>
                    <a:pt x="2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30"/>
                    <a:pt x="8" y="38"/>
                    <a:pt x="19" y="38"/>
                  </a:cubicBezTo>
                  <a:close/>
                  <a:moveTo>
                    <a:pt x="19" y="8"/>
                  </a:moveTo>
                  <a:cubicBezTo>
                    <a:pt x="25" y="8"/>
                    <a:pt x="30" y="13"/>
                    <a:pt x="30" y="19"/>
                  </a:cubicBezTo>
                  <a:cubicBezTo>
                    <a:pt x="30" y="25"/>
                    <a:pt x="25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0"/>
            <p:cNvSpPr>
              <a:spLocks/>
            </p:cNvSpPr>
            <p:nvPr/>
          </p:nvSpPr>
          <p:spPr bwMode="auto">
            <a:xfrm>
              <a:off x="617" y="2273"/>
              <a:ext cx="133" cy="92"/>
            </a:xfrm>
            <a:custGeom>
              <a:avLst/>
              <a:gdLst>
                <a:gd name="T0" fmla="*/ 0 w 56"/>
                <a:gd name="T1" fmla="*/ 12 h 39"/>
                <a:gd name="T2" fmla="*/ 0 w 56"/>
                <a:gd name="T3" fmla="*/ 35 h 39"/>
                <a:gd name="T4" fmla="*/ 4 w 56"/>
                <a:gd name="T5" fmla="*/ 39 h 39"/>
                <a:gd name="T6" fmla="*/ 52 w 56"/>
                <a:gd name="T7" fmla="*/ 39 h 39"/>
                <a:gd name="T8" fmla="*/ 56 w 56"/>
                <a:gd name="T9" fmla="*/ 35 h 39"/>
                <a:gd name="T10" fmla="*/ 56 w 56"/>
                <a:gd name="T11" fmla="*/ 12 h 39"/>
                <a:gd name="T12" fmla="*/ 54 w 56"/>
                <a:gd name="T13" fmla="*/ 9 h 39"/>
                <a:gd name="T14" fmla="*/ 46 w 56"/>
                <a:gd name="T15" fmla="*/ 2 h 39"/>
                <a:gd name="T16" fmla="*/ 41 w 56"/>
                <a:gd name="T17" fmla="*/ 2 h 39"/>
                <a:gd name="T18" fmla="*/ 41 w 56"/>
                <a:gd name="T19" fmla="*/ 8 h 39"/>
                <a:gd name="T20" fmla="*/ 48 w 56"/>
                <a:gd name="T21" fmla="*/ 14 h 39"/>
                <a:gd name="T22" fmla="*/ 48 w 56"/>
                <a:gd name="T23" fmla="*/ 31 h 39"/>
                <a:gd name="T24" fmla="*/ 8 w 56"/>
                <a:gd name="T25" fmla="*/ 31 h 39"/>
                <a:gd name="T26" fmla="*/ 8 w 56"/>
                <a:gd name="T27" fmla="*/ 14 h 39"/>
                <a:gd name="T28" fmla="*/ 14 w 56"/>
                <a:gd name="T29" fmla="*/ 7 h 39"/>
                <a:gd name="T30" fmla="*/ 15 w 56"/>
                <a:gd name="T31" fmla="*/ 2 h 39"/>
                <a:gd name="T32" fmla="*/ 9 w 56"/>
                <a:gd name="T33" fmla="*/ 2 h 39"/>
                <a:gd name="T34" fmla="*/ 1 w 56"/>
                <a:gd name="T35" fmla="*/ 9 h 39"/>
                <a:gd name="T36" fmla="*/ 0 w 56"/>
                <a:gd name="T3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39">
                  <a:moveTo>
                    <a:pt x="0" y="12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4" y="39"/>
                    <a:pt x="56" y="37"/>
                    <a:pt x="56" y="3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1"/>
                    <a:pt x="55" y="10"/>
                    <a:pt x="54" y="9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2" y="1"/>
                    <a:pt x="41" y="2"/>
                  </a:cubicBezTo>
                  <a:cubicBezTo>
                    <a:pt x="39" y="4"/>
                    <a:pt x="39" y="6"/>
                    <a:pt x="41" y="8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6"/>
                    <a:pt x="16" y="3"/>
                    <a:pt x="15" y="2"/>
                  </a:cubicBezTo>
                  <a:cubicBezTo>
                    <a:pt x="13" y="0"/>
                    <a:pt x="11" y="0"/>
                    <a:pt x="9" y="2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1"/>
            <p:cNvSpPr>
              <a:spLocks noEditPoints="1"/>
            </p:cNvSpPr>
            <p:nvPr/>
          </p:nvSpPr>
          <p:spPr bwMode="auto">
            <a:xfrm>
              <a:off x="750" y="2185"/>
              <a:ext cx="89" cy="90"/>
            </a:xfrm>
            <a:custGeom>
              <a:avLst/>
              <a:gdLst>
                <a:gd name="T0" fmla="*/ 19 w 38"/>
                <a:gd name="T1" fmla="*/ 0 h 38"/>
                <a:gd name="T2" fmla="*/ 0 w 38"/>
                <a:gd name="T3" fmla="*/ 19 h 38"/>
                <a:gd name="T4" fmla="*/ 19 w 38"/>
                <a:gd name="T5" fmla="*/ 38 h 38"/>
                <a:gd name="T6" fmla="*/ 38 w 38"/>
                <a:gd name="T7" fmla="*/ 19 h 38"/>
                <a:gd name="T8" fmla="*/ 19 w 38"/>
                <a:gd name="T9" fmla="*/ 0 h 38"/>
                <a:gd name="T10" fmla="*/ 19 w 38"/>
                <a:gd name="T11" fmla="*/ 30 h 38"/>
                <a:gd name="T12" fmla="*/ 8 w 38"/>
                <a:gd name="T13" fmla="*/ 19 h 38"/>
                <a:gd name="T14" fmla="*/ 19 w 38"/>
                <a:gd name="T15" fmla="*/ 8 h 38"/>
                <a:gd name="T16" fmla="*/ 30 w 38"/>
                <a:gd name="T17" fmla="*/ 19 h 38"/>
                <a:gd name="T18" fmla="*/ 19 w 38"/>
                <a:gd name="T19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8"/>
                    <a:pt x="19" y="38"/>
                  </a:cubicBezTo>
                  <a:cubicBezTo>
                    <a:pt x="30" y="38"/>
                    <a:pt x="38" y="30"/>
                    <a:pt x="38" y="19"/>
                  </a:cubicBezTo>
                  <a:cubicBezTo>
                    <a:pt x="38" y="9"/>
                    <a:pt x="30" y="0"/>
                    <a:pt x="19" y="0"/>
                  </a:cubicBezTo>
                  <a:close/>
                  <a:moveTo>
                    <a:pt x="19" y="30"/>
                  </a:move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5" y="8"/>
                    <a:pt x="30" y="13"/>
                    <a:pt x="30" y="19"/>
                  </a:cubicBezTo>
                  <a:cubicBezTo>
                    <a:pt x="30" y="25"/>
                    <a:pt x="25" y="30"/>
                    <a:pt x="1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2"/>
            <p:cNvSpPr>
              <a:spLocks/>
            </p:cNvSpPr>
            <p:nvPr/>
          </p:nvSpPr>
          <p:spPr bwMode="auto">
            <a:xfrm>
              <a:off x="762" y="2275"/>
              <a:ext cx="99" cy="90"/>
            </a:xfrm>
            <a:custGeom>
              <a:avLst/>
              <a:gdLst>
                <a:gd name="T0" fmla="*/ 4 w 42"/>
                <a:gd name="T1" fmla="*/ 30 h 38"/>
                <a:gd name="T2" fmla="*/ 0 w 42"/>
                <a:gd name="T3" fmla="*/ 34 h 38"/>
                <a:gd name="T4" fmla="*/ 4 w 42"/>
                <a:gd name="T5" fmla="*/ 38 h 38"/>
                <a:gd name="T6" fmla="*/ 38 w 42"/>
                <a:gd name="T7" fmla="*/ 38 h 38"/>
                <a:gd name="T8" fmla="*/ 42 w 42"/>
                <a:gd name="T9" fmla="*/ 34 h 38"/>
                <a:gd name="T10" fmla="*/ 42 w 42"/>
                <a:gd name="T11" fmla="*/ 11 h 38"/>
                <a:gd name="T12" fmla="*/ 41 w 42"/>
                <a:gd name="T13" fmla="*/ 8 h 38"/>
                <a:gd name="T14" fmla="*/ 33 w 42"/>
                <a:gd name="T15" fmla="*/ 1 h 38"/>
                <a:gd name="T16" fmla="*/ 27 w 42"/>
                <a:gd name="T17" fmla="*/ 1 h 38"/>
                <a:gd name="T18" fmla="*/ 28 w 42"/>
                <a:gd name="T19" fmla="*/ 7 h 38"/>
                <a:gd name="T20" fmla="*/ 34 w 42"/>
                <a:gd name="T21" fmla="*/ 13 h 38"/>
                <a:gd name="T22" fmla="*/ 34 w 42"/>
                <a:gd name="T23" fmla="*/ 30 h 38"/>
                <a:gd name="T24" fmla="*/ 4 w 42"/>
                <a:gd name="T25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38">
                  <a:moveTo>
                    <a:pt x="4" y="30"/>
                  </a:moveTo>
                  <a:cubicBezTo>
                    <a:pt x="2" y="30"/>
                    <a:pt x="0" y="32"/>
                    <a:pt x="0" y="34"/>
                  </a:cubicBezTo>
                  <a:cubicBezTo>
                    <a:pt x="0" y="36"/>
                    <a:pt x="2" y="38"/>
                    <a:pt x="4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0" y="38"/>
                    <a:pt x="42" y="36"/>
                    <a:pt x="42" y="34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0"/>
                    <a:pt x="42" y="9"/>
                    <a:pt x="41" y="8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0"/>
                    <a:pt x="29" y="0"/>
                    <a:pt x="27" y="1"/>
                  </a:cubicBezTo>
                  <a:cubicBezTo>
                    <a:pt x="26" y="3"/>
                    <a:pt x="26" y="5"/>
                    <a:pt x="28" y="7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30"/>
                    <a:pt x="34" y="30"/>
                    <a:pt x="34" y="30"/>
                  </a:cubicBezTo>
                  <a:lnTo>
                    <a:pt x="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1890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b="0" i="0" u="none" strike="noStrike" cap="none" normalizeH="0" baseline="0">
              <a:ln>
                <a:noFill/>
              </a:ln>
              <a:effectLst/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black">
          <a:xfrm>
            <a:off x="1290320" y="2209800"/>
            <a:ext cx="6972300" cy="2376386"/>
          </a:xfrm>
        </p:spPr>
        <p:txBody>
          <a:bodyPr anchor="b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1" lang="en-US" sz="4000" kern="1200" dirty="0" smtClean="0">
                <a:solidFill>
                  <a:srgbClr val="FFFFFF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  <a:lvl2pPr marL="457200" indent="0" algn="l">
              <a:buNone/>
              <a:defRPr b="0">
                <a:solidFill>
                  <a:schemeClr val="tx1"/>
                </a:solidFill>
              </a:defRPr>
            </a:lvl2pPr>
            <a:lvl3pPr marL="914400" indent="0" algn="l">
              <a:buNone/>
              <a:defRPr b="0">
                <a:solidFill>
                  <a:schemeClr val="tx1"/>
                </a:solidFill>
              </a:defRPr>
            </a:lvl3pPr>
            <a:lvl4pPr marL="1371600" indent="0" algn="l">
              <a:buNone/>
              <a:defRPr b="0">
                <a:solidFill>
                  <a:schemeClr val="tx1"/>
                </a:solidFill>
              </a:defRPr>
            </a:lvl4pPr>
            <a:lvl5pPr marL="1828800" indent="0" algn="l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 bwMode="black">
          <a:xfrm>
            <a:off x="1290320" y="4740528"/>
            <a:ext cx="5186680" cy="1279272"/>
          </a:xfrm>
        </p:spPr>
        <p:txBody>
          <a:bodyPr/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en-US" sz="2200" kern="1200" dirty="0" smtClean="0">
                <a:solidFill>
                  <a:schemeClr val="tx2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</p:txBody>
      </p:sp>
      <p:grpSp>
        <p:nvGrpSpPr>
          <p:cNvPr id="11" name="Group 140"/>
          <p:cNvGrpSpPr>
            <a:grpSpLocks noChangeAspect="1"/>
          </p:cNvGrpSpPr>
          <p:nvPr userDrawn="1"/>
        </p:nvGrpSpPr>
        <p:grpSpPr bwMode="auto">
          <a:xfrm>
            <a:off x="457200" y="1155301"/>
            <a:ext cx="1752600" cy="1054499"/>
            <a:chOff x="456" y="3639"/>
            <a:chExt cx="477" cy="287"/>
          </a:xfrm>
          <a:solidFill>
            <a:schemeClr val="tx2"/>
          </a:solidFill>
        </p:grpSpPr>
        <p:sp>
          <p:nvSpPr>
            <p:cNvPr id="17" name="Freeform 141"/>
            <p:cNvSpPr>
              <a:spLocks/>
            </p:cNvSpPr>
            <p:nvPr/>
          </p:nvSpPr>
          <p:spPr bwMode="auto">
            <a:xfrm>
              <a:off x="456" y="3646"/>
              <a:ext cx="243" cy="280"/>
            </a:xfrm>
            <a:custGeom>
              <a:avLst/>
              <a:gdLst>
                <a:gd name="T0" fmla="*/ 96 w 103"/>
                <a:gd name="T1" fmla="*/ 111 h 119"/>
                <a:gd name="T2" fmla="*/ 34 w 103"/>
                <a:gd name="T3" fmla="*/ 111 h 119"/>
                <a:gd name="T4" fmla="*/ 8 w 103"/>
                <a:gd name="T5" fmla="*/ 84 h 119"/>
                <a:gd name="T6" fmla="*/ 34 w 103"/>
                <a:gd name="T7" fmla="*/ 57 h 119"/>
                <a:gd name="T8" fmla="*/ 35 w 103"/>
                <a:gd name="T9" fmla="*/ 57 h 119"/>
                <a:gd name="T10" fmla="*/ 39 w 103"/>
                <a:gd name="T11" fmla="*/ 55 h 119"/>
                <a:gd name="T12" fmla="*/ 71 w 103"/>
                <a:gd name="T13" fmla="*/ 30 h 119"/>
                <a:gd name="T14" fmla="*/ 76 w 103"/>
                <a:gd name="T15" fmla="*/ 30 h 119"/>
                <a:gd name="T16" fmla="*/ 80 w 103"/>
                <a:gd name="T17" fmla="*/ 28 h 119"/>
                <a:gd name="T18" fmla="*/ 100 w 103"/>
                <a:gd name="T19" fmla="*/ 9 h 119"/>
                <a:gd name="T20" fmla="*/ 102 w 103"/>
                <a:gd name="T21" fmla="*/ 3 h 119"/>
                <a:gd name="T22" fmla="*/ 97 w 103"/>
                <a:gd name="T23" fmla="*/ 1 h 119"/>
                <a:gd name="T24" fmla="*/ 74 w 103"/>
                <a:gd name="T25" fmla="*/ 22 h 119"/>
                <a:gd name="T26" fmla="*/ 71 w 103"/>
                <a:gd name="T27" fmla="*/ 22 h 119"/>
                <a:gd name="T28" fmla="*/ 32 w 103"/>
                <a:gd name="T29" fmla="*/ 50 h 119"/>
                <a:gd name="T30" fmla="*/ 0 w 103"/>
                <a:gd name="T31" fmla="*/ 84 h 119"/>
                <a:gd name="T32" fmla="*/ 34 w 103"/>
                <a:gd name="T33" fmla="*/ 119 h 119"/>
                <a:gd name="T34" fmla="*/ 96 w 103"/>
                <a:gd name="T35" fmla="*/ 119 h 119"/>
                <a:gd name="T36" fmla="*/ 100 w 103"/>
                <a:gd name="T37" fmla="*/ 115 h 119"/>
                <a:gd name="T38" fmla="*/ 96 w 103"/>
                <a:gd name="T39" fmla="*/ 11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19">
                  <a:moveTo>
                    <a:pt x="96" y="111"/>
                  </a:moveTo>
                  <a:cubicBezTo>
                    <a:pt x="34" y="111"/>
                    <a:pt x="34" y="111"/>
                    <a:pt x="34" y="111"/>
                  </a:cubicBezTo>
                  <a:cubicBezTo>
                    <a:pt x="19" y="111"/>
                    <a:pt x="8" y="99"/>
                    <a:pt x="8" y="84"/>
                  </a:cubicBezTo>
                  <a:cubicBezTo>
                    <a:pt x="8" y="69"/>
                    <a:pt x="19" y="57"/>
                    <a:pt x="34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7" y="58"/>
                    <a:pt x="38" y="56"/>
                    <a:pt x="39" y="55"/>
                  </a:cubicBezTo>
                  <a:cubicBezTo>
                    <a:pt x="43" y="40"/>
                    <a:pt x="56" y="30"/>
                    <a:pt x="71" y="30"/>
                  </a:cubicBezTo>
                  <a:cubicBezTo>
                    <a:pt x="73" y="30"/>
                    <a:pt x="74" y="30"/>
                    <a:pt x="76" y="30"/>
                  </a:cubicBezTo>
                  <a:cubicBezTo>
                    <a:pt x="77" y="30"/>
                    <a:pt x="79" y="29"/>
                    <a:pt x="80" y="28"/>
                  </a:cubicBezTo>
                  <a:cubicBezTo>
                    <a:pt x="84" y="19"/>
                    <a:pt x="91" y="12"/>
                    <a:pt x="100" y="9"/>
                  </a:cubicBezTo>
                  <a:cubicBezTo>
                    <a:pt x="102" y="8"/>
                    <a:pt x="103" y="5"/>
                    <a:pt x="102" y="3"/>
                  </a:cubicBezTo>
                  <a:cubicBezTo>
                    <a:pt x="101" y="1"/>
                    <a:pt x="99" y="0"/>
                    <a:pt x="97" y="1"/>
                  </a:cubicBezTo>
                  <a:cubicBezTo>
                    <a:pt x="87" y="5"/>
                    <a:pt x="79" y="13"/>
                    <a:pt x="74" y="22"/>
                  </a:cubicBezTo>
                  <a:cubicBezTo>
                    <a:pt x="73" y="22"/>
                    <a:pt x="72" y="22"/>
                    <a:pt x="71" y="22"/>
                  </a:cubicBezTo>
                  <a:cubicBezTo>
                    <a:pt x="53" y="22"/>
                    <a:pt x="38" y="33"/>
                    <a:pt x="32" y="50"/>
                  </a:cubicBezTo>
                  <a:cubicBezTo>
                    <a:pt x="14" y="51"/>
                    <a:pt x="0" y="66"/>
                    <a:pt x="0" y="84"/>
                  </a:cubicBezTo>
                  <a:cubicBezTo>
                    <a:pt x="0" y="103"/>
                    <a:pt x="15" y="119"/>
                    <a:pt x="34" y="119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98" y="119"/>
                    <a:pt x="100" y="117"/>
                    <a:pt x="100" y="115"/>
                  </a:cubicBezTo>
                  <a:cubicBezTo>
                    <a:pt x="100" y="113"/>
                    <a:pt x="98" y="111"/>
                    <a:pt x="96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2"/>
            <p:cNvSpPr>
              <a:spLocks/>
            </p:cNvSpPr>
            <p:nvPr/>
          </p:nvSpPr>
          <p:spPr bwMode="auto">
            <a:xfrm>
              <a:off x="761" y="3648"/>
              <a:ext cx="172" cy="278"/>
            </a:xfrm>
            <a:custGeom>
              <a:avLst/>
              <a:gdLst>
                <a:gd name="T0" fmla="*/ 67 w 73"/>
                <a:gd name="T1" fmla="*/ 56 h 118"/>
                <a:gd name="T2" fmla="*/ 31 w 73"/>
                <a:gd name="T3" fmla="*/ 28 h 118"/>
                <a:gd name="T4" fmla="*/ 6 w 73"/>
                <a:gd name="T5" fmla="*/ 1 h 118"/>
                <a:gd name="T6" fmla="*/ 1 w 73"/>
                <a:gd name="T7" fmla="*/ 3 h 118"/>
                <a:gd name="T8" fmla="*/ 3 w 73"/>
                <a:gd name="T9" fmla="*/ 8 h 118"/>
                <a:gd name="T10" fmla="*/ 24 w 73"/>
                <a:gd name="T11" fmla="*/ 32 h 118"/>
                <a:gd name="T12" fmla="*/ 28 w 73"/>
                <a:gd name="T13" fmla="*/ 35 h 118"/>
                <a:gd name="T14" fmla="*/ 60 w 73"/>
                <a:gd name="T15" fmla="*/ 58 h 118"/>
                <a:gd name="T16" fmla="*/ 61 w 73"/>
                <a:gd name="T17" fmla="*/ 83 h 118"/>
                <a:gd name="T18" fmla="*/ 25 w 73"/>
                <a:gd name="T19" fmla="*/ 110 h 118"/>
                <a:gd name="T20" fmla="*/ 5 w 73"/>
                <a:gd name="T21" fmla="*/ 110 h 118"/>
                <a:gd name="T22" fmla="*/ 1 w 73"/>
                <a:gd name="T23" fmla="*/ 114 h 118"/>
                <a:gd name="T24" fmla="*/ 5 w 73"/>
                <a:gd name="T25" fmla="*/ 118 h 118"/>
                <a:gd name="T26" fmla="*/ 25 w 73"/>
                <a:gd name="T27" fmla="*/ 118 h 118"/>
                <a:gd name="T28" fmla="*/ 69 w 73"/>
                <a:gd name="T29" fmla="*/ 85 h 118"/>
                <a:gd name="T30" fmla="*/ 67 w 73"/>
                <a:gd name="T31" fmla="*/ 5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118">
                  <a:moveTo>
                    <a:pt x="67" y="56"/>
                  </a:moveTo>
                  <a:cubicBezTo>
                    <a:pt x="61" y="40"/>
                    <a:pt x="47" y="29"/>
                    <a:pt x="31" y="28"/>
                  </a:cubicBezTo>
                  <a:cubicBezTo>
                    <a:pt x="26" y="16"/>
                    <a:pt x="17" y="6"/>
                    <a:pt x="6" y="1"/>
                  </a:cubicBezTo>
                  <a:cubicBezTo>
                    <a:pt x="4" y="0"/>
                    <a:pt x="1" y="1"/>
                    <a:pt x="1" y="3"/>
                  </a:cubicBezTo>
                  <a:cubicBezTo>
                    <a:pt x="0" y="5"/>
                    <a:pt x="1" y="7"/>
                    <a:pt x="3" y="8"/>
                  </a:cubicBezTo>
                  <a:cubicBezTo>
                    <a:pt x="13" y="13"/>
                    <a:pt x="21" y="22"/>
                    <a:pt x="24" y="32"/>
                  </a:cubicBezTo>
                  <a:cubicBezTo>
                    <a:pt x="24" y="34"/>
                    <a:pt x="26" y="35"/>
                    <a:pt x="28" y="35"/>
                  </a:cubicBezTo>
                  <a:cubicBezTo>
                    <a:pt x="42" y="36"/>
                    <a:pt x="55" y="45"/>
                    <a:pt x="60" y="58"/>
                  </a:cubicBezTo>
                  <a:cubicBezTo>
                    <a:pt x="60" y="59"/>
                    <a:pt x="65" y="71"/>
                    <a:pt x="61" y="83"/>
                  </a:cubicBezTo>
                  <a:cubicBezTo>
                    <a:pt x="56" y="99"/>
                    <a:pt x="42" y="110"/>
                    <a:pt x="25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3" y="110"/>
                    <a:pt x="1" y="112"/>
                    <a:pt x="1" y="114"/>
                  </a:cubicBezTo>
                  <a:cubicBezTo>
                    <a:pt x="1" y="116"/>
                    <a:pt x="3" y="118"/>
                    <a:pt x="5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46" y="118"/>
                    <a:pt x="63" y="105"/>
                    <a:pt x="69" y="85"/>
                  </a:cubicBezTo>
                  <a:cubicBezTo>
                    <a:pt x="73" y="71"/>
                    <a:pt x="68" y="57"/>
                    <a:pt x="6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3"/>
            <p:cNvSpPr>
              <a:spLocks/>
            </p:cNvSpPr>
            <p:nvPr/>
          </p:nvSpPr>
          <p:spPr bwMode="auto">
            <a:xfrm>
              <a:off x="676" y="3776"/>
              <a:ext cx="106" cy="150"/>
            </a:xfrm>
            <a:custGeom>
              <a:avLst/>
              <a:gdLst>
                <a:gd name="T0" fmla="*/ 38 w 45"/>
                <a:gd name="T1" fmla="*/ 25 h 64"/>
                <a:gd name="T2" fmla="*/ 41 w 45"/>
                <a:gd name="T3" fmla="*/ 26 h 64"/>
                <a:gd name="T4" fmla="*/ 43 w 45"/>
                <a:gd name="T5" fmla="*/ 25 h 64"/>
                <a:gd name="T6" fmla="*/ 43 w 45"/>
                <a:gd name="T7" fmla="*/ 19 h 64"/>
                <a:gd name="T8" fmla="*/ 25 w 45"/>
                <a:gd name="T9" fmla="*/ 1 h 64"/>
                <a:gd name="T10" fmla="*/ 24 w 45"/>
                <a:gd name="T11" fmla="*/ 0 h 64"/>
                <a:gd name="T12" fmla="*/ 21 w 45"/>
                <a:gd name="T13" fmla="*/ 0 h 64"/>
                <a:gd name="T14" fmla="*/ 20 w 45"/>
                <a:gd name="T15" fmla="*/ 1 h 64"/>
                <a:gd name="T16" fmla="*/ 2 w 45"/>
                <a:gd name="T17" fmla="*/ 19 h 64"/>
                <a:gd name="T18" fmla="*/ 2 w 45"/>
                <a:gd name="T19" fmla="*/ 25 h 64"/>
                <a:gd name="T20" fmla="*/ 7 w 45"/>
                <a:gd name="T21" fmla="*/ 25 h 64"/>
                <a:gd name="T22" fmla="*/ 19 w 45"/>
                <a:gd name="T23" fmla="*/ 14 h 64"/>
                <a:gd name="T24" fmla="*/ 19 w 45"/>
                <a:gd name="T25" fmla="*/ 60 h 64"/>
                <a:gd name="T26" fmla="*/ 23 w 45"/>
                <a:gd name="T27" fmla="*/ 64 h 64"/>
                <a:gd name="T28" fmla="*/ 27 w 45"/>
                <a:gd name="T29" fmla="*/ 60 h 64"/>
                <a:gd name="T30" fmla="*/ 27 w 45"/>
                <a:gd name="T31" fmla="*/ 14 h 64"/>
                <a:gd name="T32" fmla="*/ 38 w 45"/>
                <a:gd name="T33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4">
                  <a:moveTo>
                    <a:pt x="38" y="25"/>
                  </a:moveTo>
                  <a:cubicBezTo>
                    <a:pt x="39" y="26"/>
                    <a:pt x="40" y="26"/>
                    <a:pt x="41" y="26"/>
                  </a:cubicBezTo>
                  <a:cubicBezTo>
                    <a:pt x="42" y="26"/>
                    <a:pt x="43" y="26"/>
                    <a:pt x="43" y="25"/>
                  </a:cubicBezTo>
                  <a:cubicBezTo>
                    <a:pt x="45" y="23"/>
                    <a:pt x="45" y="21"/>
                    <a:pt x="43" y="19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0"/>
                    <a:pt x="24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1" y="0"/>
                    <a:pt x="20" y="1"/>
                    <a:pt x="20" y="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3"/>
                    <a:pt x="2" y="25"/>
                  </a:cubicBezTo>
                  <a:cubicBezTo>
                    <a:pt x="3" y="26"/>
                    <a:pt x="6" y="26"/>
                    <a:pt x="7" y="2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2"/>
                    <a:pt x="20" y="64"/>
                    <a:pt x="23" y="64"/>
                  </a:cubicBezTo>
                  <a:cubicBezTo>
                    <a:pt x="25" y="64"/>
                    <a:pt x="27" y="62"/>
                    <a:pt x="27" y="60"/>
                  </a:cubicBezTo>
                  <a:cubicBezTo>
                    <a:pt x="27" y="14"/>
                    <a:pt x="27" y="14"/>
                    <a:pt x="27" y="14"/>
                  </a:cubicBezTo>
                  <a:lnTo>
                    <a:pt x="3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44"/>
            <p:cNvSpPr>
              <a:spLocks noChangeArrowheads="1"/>
            </p:cNvSpPr>
            <p:nvPr/>
          </p:nvSpPr>
          <p:spPr bwMode="auto">
            <a:xfrm>
              <a:off x="721" y="3639"/>
              <a:ext cx="19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68037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rgbClr val="DF484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b="0" i="0" u="none" strike="noStrike" cap="none" normalizeH="0" baseline="0">
              <a:ln>
                <a:noFill/>
              </a:ln>
              <a:effectLst/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black">
          <a:xfrm>
            <a:off x="1290320" y="2209800"/>
            <a:ext cx="6972300" cy="2376386"/>
          </a:xfrm>
        </p:spPr>
        <p:txBody>
          <a:bodyPr anchor="b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1" lang="en-US" sz="4000" kern="1200" dirty="0" smtClean="0">
                <a:solidFill>
                  <a:srgbClr val="FFFFFF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  <a:lvl2pPr marL="457200" indent="0" algn="l">
              <a:buNone/>
              <a:defRPr b="0">
                <a:solidFill>
                  <a:schemeClr val="tx1"/>
                </a:solidFill>
              </a:defRPr>
            </a:lvl2pPr>
            <a:lvl3pPr marL="914400" indent="0" algn="l">
              <a:buNone/>
              <a:defRPr b="0">
                <a:solidFill>
                  <a:schemeClr val="tx1"/>
                </a:solidFill>
              </a:defRPr>
            </a:lvl3pPr>
            <a:lvl4pPr marL="1371600" indent="0" algn="l">
              <a:buNone/>
              <a:defRPr b="0">
                <a:solidFill>
                  <a:schemeClr val="tx1"/>
                </a:solidFill>
              </a:defRPr>
            </a:lvl4pPr>
            <a:lvl5pPr marL="1828800" indent="0" algn="l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 bwMode="black">
          <a:xfrm>
            <a:off x="1290320" y="4740528"/>
            <a:ext cx="5186680" cy="1279272"/>
          </a:xfrm>
        </p:spPr>
        <p:txBody>
          <a:bodyPr/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en-US" sz="2200" kern="1200" dirty="0" smtClean="0">
                <a:solidFill>
                  <a:schemeClr val="tx2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</p:txBody>
      </p:sp>
      <p:grpSp>
        <p:nvGrpSpPr>
          <p:cNvPr id="14" name="Group 75"/>
          <p:cNvGrpSpPr>
            <a:grpSpLocks noChangeAspect="1"/>
          </p:cNvGrpSpPr>
          <p:nvPr userDrawn="1"/>
        </p:nvGrpSpPr>
        <p:grpSpPr bwMode="auto">
          <a:xfrm>
            <a:off x="609600" y="899508"/>
            <a:ext cx="1600201" cy="1306828"/>
            <a:chOff x="2642" y="1963"/>
            <a:chExt cx="480" cy="392"/>
          </a:xfrm>
          <a:solidFill>
            <a:schemeClr val="tx2"/>
          </a:solidFill>
        </p:grpSpPr>
        <p:sp>
          <p:nvSpPr>
            <p:cNvPr id="15" name="Freeform 76"/>
            <p:cNvSpPr>
              <a:spLocks noEditPoints="1"/>
            </p:cNvSpPr>
            <p:nvPr/>
          </p:nvSpPr>
          <p:spPr bwMode="auto">
            <a:xfrm>
              <a:off x="2812" y="2069"/>
              <a:ext cx="140" cy="139"/>
            </a:xfrm>
            <a:custGeom>
              <a:avLst/>
              <a:gdLst>
                <a:gd name="T0" fmla="*/ 29 w 59"/>
                <a:gd name="T1" fmla="*/ 59 h 59"/>
                <a:gd name="T2" fmla="*/ 59 w 59"/>
                <a:gd name="T3" fmla="*/ 29 h 59"/>
                <a:gd name="T4" fmla="*/ 29 w 59"/>
                <a:gd name="T5" fmla="*/ 0 h 59"/>
                <a:gd name="T6" fmla="*/ 0 w 59"/>
                <a:gd name="T7" fmla="*/ 29 h 59"/>
                <a:gd name="T8" fmla="*/ 29 w 59"/>
                <a:gd name="T9" fmla="*/ 59 h 59"/>
                <a:gd name="T10" fmla="*/ 29 w 59"/>
                <a:gd name="T11" fmla="*/ 8 h 59"/>
                <a:gd name="T12" fmla="*/ 51 w 59"/>
                <a:gd name="T13" fmla="*/ 29 h 59"/>
                <a:gd name="T14" fmla="*/ 29 w 59"/>
                <a:gd name="T15" fmla="*/ 51 h 59"/>
                <a:gd name="T16" fmla="*/ 8 w 59"/>
                <a:gd name="T17" fmla="*/ 29 h 59"/>
                <a:gd name="T18" fmla="*/ 29 w 59"/>
                <a:gd name="T19" fmla="*/ 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9">
                  <a:moveTo>
                    <a:pt x="29" y="59"/>
                  </a:moveTo>
                  <a:cubicBezTo>
                    <a:pt x="45" y="59"/>
                    <a:pt x="59" y="45"/>
                    <a:pt x="59" y="29"/>
                  </a:cubicBezTo>
                  <a:cubicBezTo>
                    <a:pt x="59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9"/>
                    <a:pt x="29" y="59"/>
                  </a:cubicBezTo>
                  <a:close/>
                  <a:moveTo>
                    <a:pt x="29" y="8"/>
                  </a:moveTo>
                  <a:cubicBezTo>
                    <a:pt x="41" y="8"/>
                    <a:pt x="51" y="18"/>
                    <a:pt x="51" y="29"/>
                  </a:cubicBezTo>
                  <a:cubicBezTo>
                    <a:pt x="51" y="41"/>
                    <a:pt x="41" y="51"/>
                    <a:pt x="29" y="51"/>
                  </a:cubicBezTo>
                  <a:cubicBezTo>
                    <a:pt x="18" y="51"/>
                    <a:pt x="8" y="41"/>
                    <a:pt x="8" y="29"/>
                  </a:cubicBezTo>
                  <a:cubicBezTo>
                    <a:pt x="8" y="18"/>
                    <a:pt x="18" y="8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7"/>
            <p:cNvSpPr>
              <a:spLocks/>
            </p:cNvSpPr>
            <p:nvPr/>
          </p:nvSpPr>
          <p:spPr bwMode="auto">
            <a:xfrm>
              <a:off x="2909" y="2218"/>
              <a:ext cx="80" cy="137"/>
            </a:xfrm>
            <a:custGeom>
              <a:avLst/>
              <a:gdLst>
                <a:gd name="T0" fmla="*/ 17 w 34"/>
                <a:gd name="T1" fmla="*/ 1 h 58"/>
                <a:gd name="T2" fmla="*/ 12 w 34"/>
                <a:gd name="T3" fmla="*/ 2 h 58"/>
                <a:gd name="T4" fmla="*/ 13 w 34"/>
                <a:gd name="T5" fmla="*/ 8 h 58"/>
                <a:gd name="T6" fmla="*/ 24 w 34"/>
                <a:gd name="T7" fmla="*/ 50 h 58"/>
                <a:gd name="T8" fmla="*/ 4 w 34"/>
                <a:gd name="T9" fmla="*/ 50 h 58"/>
                <a:gd name="T10" fmla="*/ 0 w 34"/>
                <a:gd name="T11" fmla="*/ 54 h 58"/>
                <a:gd name="T12" fmla="*/ 4 w 34"/>
                <a:gd name="T13" fmla="*/ 58 h 58"/>
                <a:gd name="T14" fmla="*/ 28 w 34"/>
                <a:gd name="T15" fmla="*/ 58 h 58"/>
                <a:gd name="T16" fmla="*/ 32 w 34"/>
                <a:gd name="T17" fmla="*/ 55 h 58"/>
                <a:gd name="T18" fmla="*/ 17 w 34"/>
                <a:gd name="T19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8">
                  <a:moveTo>
                    <a:pt x="17" y="1"/>
                  </a:moveTo>
                  <a:cubicBezTo>
                    <a:pt x="15" y="0"/>
                    <a:pt x="13" y="0"/>
                    <a:pt x="12" y="2"/>
                  </a:cubicBezTo>
                  <a:cubicBezTo>
                    <a:pt x="11" y="4"/>
                    <a:pt x="11" y="7"/>
                    <a:pt x="13" y="8"/>
                  </a:cubicBezTo>
                  <a:cubicBezTo>
                    <a:pt x="23" y="14"/>
                    <a:pt x="25" y="38"/>
                    <a:pt x="2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2" y="50"/>
                    <a:pt x="0" y="52"/>
                    <a:pt x="0" y="54"/>
                  </a:cubicBezTo>
                  <a:cubicBezTo>
                    <a:pt x="0" y="57"/>
                    <a:pt x="2" y="58"/>
                    <a:pt x="4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0" y="58"/>
                    <a:pt x="32" y="57"/>
                    <a:pt x="32" y="55"/>
                  </a:cubicBezTo>
                  <a:cubicBezTo>
                    <a:pt x="33" y="50"/>
                    <a:pt x="34" y="11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8"/>
            <p:cNvSpPr>
              <a:spLocks/>
            </p:cNvSpPr>
            <p:nvPr/>
          </p:nvSpPr>
          <p:spPr bwMode="auto">
            <a:xfrm>
              <a:off x="2767" y="2216"/>
              <a:ext cx="85" cy="139"/>
            </a:xfrm>
            <a:custGeom>
              <a:avLst/>
              <a:gdLst>
                <a:gd name="T0" fmla="*/ 32 w 36"/>
                <a:gd name="T1" fmla="*/ 51 h 59"/>
                <a:gd name="T2" fmla="*/ 12 w 36"/>
                <a:gd name="T3" fmla="*/ 51 h 59"/>
                <a:gd name="T4" fmla="*/ 24 w 36"/>
                <a:gd name="T5" fmla="*/ 8 h 59"/>
                <a:gd name="T6" fmla="*/ 25 w 36"/>
                <a:gd name="T7" fmla="*/ 2 h 59"/>
                <a:gd name="T8" fmla="*/ 19 w 36"/>
                <a:gd name="T9" fmla="*/ 1 h 59"/>
                <a:gd name="T10" fmla="*/ 4 w 36"/>
                <a:gd name="T11" fmla="*/ 56 h 59"/>
                <a:gd name="T12" fmla="*/ 8 w 36"/>
                <a:gd name="T13" fmla="*/ 59 h 59"/>
                <a:gd name="T14" fmla="*/ 32 w 36"/>
                <a:gd name="T15" fmla="*/ 59 h 59"/>
                <a:gd name="T16" fmla="*/ 36 w 36"/>
                <a:gd name="T17" fmla="*/ 55 h 59"/>
                <a:gd name="T18" fmla="*/ 32 w 36"/>
                <a:gd name="T19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59">
                  <a:moveTo>
                    <a:pt x="32" y="51"/>
                  </a:moveTo>
                  <a:cubicBezTo>
                    <a:pt x="12" y="51"/>
                    <a:pt x="12" y="51"/>
                    <a:pt x="12" y="51"/>
                  </a:cubicBezTo>
                  <a:cubicBezTo>
                    <a:pt x="11" y="39"/>
                    <a:pt x="13" y="15"/>
                    <a:pt x="24" y="8"/>
                  </a:cubicBezTo>
                  <a:cubicBezTo>
                    <a:pt x="25" y="7"/>
                    <a:pt x="26" y="4"/>
                    <a:pt x="25" y="2"/>
                  </a:cubicBezTo>
                  <a:cubicBezTo>
                    <a:pt x="24" y="0"/>
                    <a:pt x="21" y="0"/>
                    <a:pt x="19" y="1"/>
                  </a:cubicBezTo>
                  <a:cubicBezTo>
                    <a:pt x="0" y="14"/>
                    <a:pt x="4" y="54"/>
                    <a:pt x="4" y="56"/>
                  </a:cubicBezTo>
                  <a:cubicBezTo>
                    <a:pt x="5" y="58"/>
                    <a:pt x="6" y="59"/>
                    <a:pt x="8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5" y="59"/>
                    <a:pt x="36" y="58"/>
                    <a:pt x="36" y="55"/>
                  </a:cubicBezTo>
                  <a:cubicBezTo>
                    <a:pt x="36" y="53"/>
                    <a:pt x="35" y="51"/>
                    <a:pt x="32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9"/>
            <p:cNvSpPr>
              <a:spLocks/>
            </p:cNvSpPr>
            <p:nvPr/>
          </p:nvSpPr>
          <p:spPr bwMode="auto">
            <a:xfrm>
              <a:off x="2997" y="2112"/>
              <a:ext cx="125" cy="134"/>
            </a:xfrm>
            <a:custGeom>
              <a:avLst/>
              <a:gdLst>
                <a:gd name="T0" fmla="*/ 36 w 53"/>
                <a:gd name="T1" fmla="*/ 1 h 57"/>
                <a:gd name="T2" fmla="*/ 31 w 53"/>
                <a:gd name="T3" fmla="*/ 2 h 57"/>
                <a:gd name="T4" fmla="*/ 32 w 53"/>
                <a:gd name="T5" fmla="*/ 8 h 57"/>
                <a:gd name="T6" fmla="*/ 43 w 53"/>
                <a:gd name="T7" fmla="*/ 49 h 57"/>
                <a:gd name="T8" fmla="*/ 4 w 53"/>
                <a:gd name="T9" fmla="*/ 49 h 57"/>
                <a:gd name="T10" fmla="*/ 0 w 53"/>
                <a:gd name="T11" fmla="*/ 53 h 57"/>
                <a:gd name="T12" fmla="*/ 4 w 53"/>
                <a:gd name="T13" fmla="*/ 57 h 57"/>
                <a:gd name="T14" fmla="*/ 47 w 53"/>
                <a:gd name="T15" fmla="*/ 57 h 57"/>
                <a:gd name="T16" fmla="*/ 51 w 53"/>
                <a:gd name="T17" fmla="*/ 54 h 57"/>
                <a:gd name="T18" fmla="*/ 36 w 53"/>
                <a:gd name="T1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7">
                  <a:moveTo>
                    <a:pt x="36" y="1"/>
                  </a:moveTo>
                  <a:cubicBezTo>
                    <a:pt x="34" y="0"/>
                    <a:pt x="32" y="0"/>
                    <a:pt x="31" y="2"/>
                  </a:cubicBezTo>
                  <a:cubicBezTo>
                    <a:pt x="30" y="4"/>
                    <a:pt x="30" y="7"/>
                    <a:pt x="32" y="8"/>
                  </a:cubicBezTo>
                  <a:cubicBezTo>
                    <a:pt x="42" y="14"/>
                    <a:pt x="44" y="37"/>
                    <a:pt x="4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2" y="49"/>
                    <a:pt x="0" y="51"/>
                    <a:pt x="0" y="53"/>
                  </a:cubicBezTo>
                  <a:cubicBezTo>
                    <a:pt x="0" y="56"/>
                    <a:pt x="2" y="57"/>
                    <a:pt x="4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9" y="57"/>
                    <a:pt x="51" y="56"/>
                    <a:pt x="51" y="54"/>
                  </a:cubicBezTo>
                  <a:cubicBezTo>
                    <a:pt x="52" y="49"/>
                    <a:pt x="53" y="11"/>
                    <a:pt x="3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0"/>
            <p:cNvSpPr>
              <a:spLocks noEditPoints="1"/>
            </p:cNvSpPr>
            <p:nvPr/>
          </p:nvSpPr>
          <p:spPr bwMode="auto">
            <a:xfrm>
              <a:off x="2949" y="1963"/>
              <a:ext cx="140" cy="137"/>
            </a:xfrm>
            <a:custGeom>
              <a:avLst/>
              <a:gdLst>
                <a:gd name="T0" fmla="*/ 30 w 59"/>
                <a:gd name="T1" fmla="*/ 58 h 58"/>
                <a:gd name="T2" fmla="*/ 59 w 59"/>
                <a:gd name="T3" fmla="*/ 29 h 58"/>
                <a:gd name="T4" fmla="*/ 30 w 59"/>
                <a:gd name="T5" fmla="*/ 0 h 58"/>
                <a:gd name="T6" fmla="*/ 0 w 59"/>
                <a:gd name="T7" fmla="*/ 29 h 58"/>
                <a:gd name="T8" fmla="*/ 30 w 59"/>
                <a:gd name="T9" fmla="*/ 58 h 58"/>
                <a:gd name="T10" fmla="*/ 30 w 59"/>
                <a:gd name="T11" fmla="*/ 8 h 58"/>
                <a:gd name="T12" fmla="*/ 51 w 59"/>
                <a:gd name="T13" fmla="*/ 29 h 58"/>
                <a:gd name="T14" fmla="*/ 30 w 59"/>
                <a:gd name="T15" fmla="*/ 50 h 58"/>
                <a:gd name="T16" fmla="*/ 8 w 59"/>
                <a:gd name="T17" fmla="*/ 29 h 58"/>
                <a:gd name="T18" fmla="*/ 30 w 59"/>
                <a:gd name="T19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8">
                  <a:moveTo>
                    <a:pt x="30" y="58"/>
                  </a:move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30" y="58"/>
                  </a:cubicBezTo>
                  <a:close/>
                  <a:moveTo>
                    <a:pt x="30" y="8"/>
                  </a:moveTo>
                  <a:cubicBezTo>
                    <a:pt x="41" y="8"/>
                    <a:pt x="51" y="17"/>
                    <a:pt x="51" y="29"/>
                  </a:cubicBezTo>
                  <a:cubicBezTo>
                    <a:pt x="51" y="41"/>
                    <a:pt x="41" y="50"/>
                    <a:pt x="30" y="50"/>
                  </a:cubicBezTo>
                  <a:cubicBezTo>
                    <a:pt x="18" y="50"/>
                    <a:pt x="8" y="41"/>
                    <a:pt x="8" y="29"/>
                  </a:cubicBezTo>
                  <a:cubicBezTo>
                    <a:pt x="8" y="17"/>
                    <a:pt x="18" y="8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1"/>
            <p:cNvSpPr>
              <a:spLocks/>
            </p:cNvSpPr>
            <p:nvPr/>
          </p:nvSpPr>
          <p:spPr bwMode="auto">
            <a:xfrm>
              <a:off x="2642" y="2112"/>
              <a:ext cx="123" cy="134"/>
            </a:xfrm>
            <a:custGeom>
              <a:avLst/>
              <a:gdLst>
                <a:gd name="T0" fmla="*/ 48 w 52"/>
                <a:gd name="T1" fmla="*/ 49 h 57"/>
                <a:gd name="T2" fmla="*/ 9 w 52"/>
                <a:gd name="T3" fmla="*/ 49 h 57"/>
                <a:gd name="T4" fmla="*/ 21 w 52"/>
                <a:gd name="T5" fmla="*/ 8 h 57"/>
                <a:gd name="T6" fmla="*/ 22 w 52"/>
                <a:gd name="T7" fmla="*/ 2 h 57"/>
                <a:gd name="T8" fmla="*/ 17 w 52"/>
                <a:gd name="T9" fmla="*/ 1 h 57"/>
                <a:gd name="T10" fmla="*/ 2 w 52"/>
                <a:gd name="T11" fmla="*/ 54 h 57"/>
                <a:gd name="T12" fmla="*/ 6 w 52"/>
                <a:gd name="T13" fmla="*/ 57 h 57"/>
                <a:gd name="T14" fmla="*/ 48 w 52"/>
                <a:gd name="T15" fmla="*/ 57 h 57"/>
                <a:gd name="T16" fmla="*/ 52 w 52"/>
                <a:gd name="T17" fmla="*/ 53 h 57"/>
                <a:gd name="T18" fmla="*/ 48 w 52"/>
                <a:gd name="T19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7">
                  <a:moveTo>
                    <a:pt x="48" y="49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9" y="37"/>
                    <a:pt x="11" y="14"/>
                    <a:pt x="21" y="8"/>
                  </a:cubicBezTo>
                  <a:cubicBezTo>
                    <a:pt x="23" y="7"/>
                    <a:pt x="23" y="4"/>
                    <a:pt x="22" y="2"/>
                  </a:cubicBezTo>
                  <a:cubicBezTo>
                    <a:pt x="21" y="0"/>
                    <a:pt x="19" y="0"/>
                    <a:pt x="17" y="1"/>
                  </a:cubicBezTo>
                  <a:cubicBezTo>
                    <a:pt x="0" y="11"/>
                    <a:pt x="1" y="49"/>
                    <a:pt x="2" y="54"/>
                  </a:cubicBezTo>
                  <a:cubicBezTo>
                    <a:pt x="2" y="56"/>
                    <a:pt x="3" y="57"/>
                    <a:pt x="6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1" y="57"/>
                    <a:pt x="52" y="56"/>
                    <a:pt x="52" y="53"/>
                  </a:cubicBezTo>
                  <a:cubicBezTo>
                    <a:pt x="52" y="51"/>
                    <a:pt x="51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2"/>
            <p:cNvSpPr>
              <a:spLocks noEditPoints="1"/>
            </p:cNvSpPr>
            <p:nvPr/>
          </p:nvSpPr>
          <p:spPr bwMode="auto">
            <a:xfrm>
              <a:off x="2675" y="1963"/>
              <a:ext cx="140" cy="137"/>
            </a:xfrm>
            <a:custGeom>
              <a:avLst/>
              <a:gdLst>
                <a:gd name="T0" fmla="*/ 29 w 59"/>
                <a:gd name="T1" fmla="*/ 58 h 58"/>
                <a:gd name="T2" fmla="*/ 59 w 59"/>
                <a:gd name="T3" fmla="*/ 29 h 58"/>
                <a:gd name="T4" fmla="*/ 29 w 59"/>
                <a:gd name="T5" fmla="*/ 0 h 58"/>
                <a:gd name="T6" fmla="*/ 0 w 59"/>
                <a:gd name="T7" fmla="*/ 29 h 58"/>
                <a:gd name="T8" fmla="*/ 29 w 59"/>
                <a:gd name="T9" fmla="*/ 58 h 58"/>
                <a:gd name="T10" fmla="*/ 29 w 59"/>
                <a:gd name="T11" fmla="*/ 8 h 58"/>
                <a:gd name="T12" fmla="*/ 51 w 59"/>
                <a:gd name="T13" fmla="*/ 29 h 58"/>
                <a:gd name="T14" fmla="*/ 29 w 59"/>
                <a:gd name="T15" fmla="*/ 50 h 58"/>
                <a:gd name="T16" fmla="*/ 8 w 59"/>
                <a:gd name="T17" fmla="*/ 29 h 58"/>
                <a:gd name="T18" fmla="*/ 29 w 59"/>
                <a:gd name="T19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8">
                  <a:moveTo>
                    <a:pt x="29" y="58"/>
                  </a:move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  <a:moveTo>
                    <a:pt x="29" y="8"/>
                  </a:moveTo>
                  <a:cubicBezTo>
                    <a:pt x="41" y="8"/>
                    <a:pt x="51" y="17"/>
                    <a:pt x="51" y="29"/>
                  </a:cubicBezTo>
                  <a:cubicBezTo>
                    <a:pt x="51" y="41"/>
                    <a:pt x="41" y="50"/>
                    <a:pt x="29" y="50"/>
                  </a:cubicBezTo>
                  <a:cubicBezTo>
                    <a:pt x="18" y="50"/>
                    <a:pt x="8" y="41"/>
                    <a:pt x="8" y="29"/>
                  </a:cubicBezTo>
                  <a:cubicBezTo>
                    <a:pt x="8" y="17"/>
                    <a:pt x="18" y="8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83"/>
            <p:cNvSpPr>
              <a:spLocks noChangeArrowheads="1"/>
            </p:cNvSpPr>
            <p:nvPr/>
          </p:nvSpPr>
          <p:spPr bwMode="auto">
            <a:xfrm>
              <a:off x="2871" y="2336"/>
              <a:ext cx="19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42470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3276600" y="0"/>
            <a:ext cx="5867400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10000" y="990600"/>
            <a:ext cx="4876800" cy="3810000"/>
          </a:xfrm>
        </p:spPr>
        <p:txBody>
          <a:bodyPr anchor="t" anchorCtr="0">
            <a:normAutofit/>
          </a:bodyPr>
          <a:lstStyle>
            <a:lvl1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lang="en-US" sz="4000" kern="1200" dirty="0">
                <a:solidFill>
                  <a:schemeClr val="bg1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3276600" cy="685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grpSp>
        <p:nvGrpSpPr>
          <p:cNvPr id="9" name="Group 51"/>
          <p:cNvGrpSpPr>
            <a:grpSpLocks noChangeAspect="1"/>
          </p:cNvGrpSpPr>
          <p:nvPr userDrawn="1"/>
        </p:nvGrpSpPr>
        <p:grpSpPr bwMode="auto">
          <a:xfrm>
            <a:off x="7162800" y="5484962"/>
            <a:ext cx="1655764" cy="999707"/>
            <a:chOff x="2642" y="2015"/>
            <a:chExt cx="477" cy="288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10" name="Freeform 52"/>
            <p:cNvSpPr>
              <a:spLocks/>
            </p:cNvSpPr>
            <p:nvPr/>
          </p:nvSpPr>
          <p:spPr bwMode="auto">
            <a:xfrm>
              <a:off x="2642" y="2024"/>
              <a:ext cx="477" cy="279"/>
            </a:xfrm>
            <a:custGeom>
              <a:avLst/>
              <a:gdLst>
                <a:gd name="T0" fmla="*/ 196 w 202"/>
                <a:gd name="T1" fmla="*/ 56 h 118"/>
                <a:gd name="T2" fmla="*/ 160 w 202"/>
                <a:gd name="T3" fmla="*/ 28 h 118"/>
                <a:gd name="T4" fmla="*/ 135 w 202"/>
                <a:gd name="T5" fmla="*/ 1 h 118"/>
                <a:gd name="T6" fmla="*/ 130 w 202"/>
                <a:gd name="T7" fmla="*/ 3 h 118"/>
                <a:gd name="T8" fmla="*/ 132 w 202"/>
                <a:gd name="T9" fmla="*/ 8 h 118"/>
                <a:gd name="T10" fmla="*/ 153 w 202"/>
                <a:gd name="T11" fmla="*/ 33 h 118"/>
                <a:gd name="T12" fmla="*/ 157 w 202"/>
                <a:gd name="T13" fmla="*/ 36 h 118"/>
                <a:gd name="T14" fmla="*/ 189 w 202"/>
                <a:gd name="T15" fmla="*/ 59 h 118"/>
                <a:gd name="T16" fmla="*/ 190 w 202"/>
                <a:gd name="T17" fmla="*/ 83 h 118"/>
                <a:gd name="T18" fmla="*/ 154 w 202"/>
                <a:gd name="T19" fmla="*/ 110 h 118"/>
                <a:gd name="T20" fmla="*/ 34 w 202"/>
                <a:gd name="T21" fmla="*/ 110 h 118"/>
                <a:gd name="T22" fmla="*/ 8 w 202"/>
                <a:gd name="T23" fmla="*/ 84 h 118"/>
                <a:gd name="T24" fmla="*/ 34 w 202"/>
                <a:gd name="T25" fmla="*/ 57 h 118"/>
                <a:gd name="T26" fmla="*/ 35 w 202"/>
                <a:gd name="T27" fmla="*/ 57 h 118"/>
                <a:gd name="T28" fmla="*/ 39 w 202"/>
                <a:gd name="T29" fmla="*/ 54 h 118"/>
                <a:gd name="T30" fmla="*/ 71 w 202"/>
                <a:gd name="T31" fmla="*/ 29 h 118"/>
                <a:gd name="T32" fmla="*/ 76 w 202"/>
                <a:gd name="T33" fmla="*/ 30 h 118"/>
                <a:gd name="T34" fmla="*/ 80 w 202"/>
                <a:gd name="T35" fmla="*/ 27 h 118"/>
                <a:gd name="T36" fmla="*/ 100 w 202"/>
                <a:gd name="T37" fmla="*/ 8 h 118"/>
                <a:gd name="T38" fmla="*/ 102 w 202"/>
                <a:gd name="T39" fmla="*/ 3 h 118"/>
                <a:gd name="T40" fmla="*/ 97 w 202"/>
                <a:gd name="T41" fmla="*/ 1 h 118"/>
                <a:gd name="T42" fmla="*/ 74 w 202"/>
                <a:gd name="T43" fmla="*/ 21 h 118"/>
                <a:gd name="T44" fmla="*/ 71 w 202"/>
                <a:gd name="T45" fmla="*/ 21 h 118"/>
                <a:gd name="T46" fmla="*/ 32 w 202"/>
                <a:gd name="T47" fmla="*/ 49 h 118"/>
                <a:gd name="T48" fmla="*/ 0 w 202"/>
                <a:gd name="T49" fmla="*/ 84 h 118"/>
                <a:gd name="T50" fmla="*/ 34 w 202"/>
                <a:gd name="T51" fmla="*/ 118 h 118"/>
                <a:gd name="T52" fmla="*/ 154 w 202"/>
                <a:gd name="T53" fmla="*/ 118 h 118"/>
                <a:gd name="T54" fmla="*/ 198 w 202"/>
                <a:gd name="T55" fmla="*/ 86 h 118"/>
                <a:gd name="T56" fmla="*/ 196 w 202"/>
                <a:gd name="T57" fmla="*/ 5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2" h="118">
                  <a:moveTo>
                    <a:pt x="196" y="56"/>
                  </a:moveTo>
                  <a:cubicBezTo>
                    <a:pt x="190" y="40"/>
                    <a:pt x="176" y="30"/>
                    <a:pt x="160" y="28"/>
                  </a:cubicBezTo>
                  <a:cubicBezTo>
                    <a:pt x="155" y="16"/>
                    <a:pt x="146" y="6"/>
                    <a:pt x="135" y="1"/>
                  </a:cubicBezTo>
                  <a:cubicBezTo>
                    <a:pt x="133" y="0"/>
                    <a:pt x="130" y="1"/>
                    <a:pt x="130" y="3"/>
                  </a:cubicBezTo>
                  <a:cubicBezTo>
                    <a:pt x="129" y="5"/>
                    <a:pt x="130" y="7"/>
                    <a:pt x="132" y="8"/>
                  </a:cubicBezTo>
                  <a:cubicBezTo>
                    <a:pt x="142" y="13"/>
                    <a:pt x="150" y="22"/>
                    <a:pt x="153" y="33"/>
                  </a:cubicBezTo>
                  <a:cubicBezTo>
                    <a:pt x="153" y="34"/>
                    <a:pt x="155" y="36"/>
                    <a:pt x="157" y="36"/>
                  </a:cubicBezTo>
                  <a:cubicBezTo>
                    <a:pt x="171" y="37"/>
                    <a:pt x="184" y="45"/>
                    <a:pt x="189" y="59"/>
                  </a:cubicBezTo>
                  <a:cubicBezTo>
                    <a:pt x="189" y="59"/>
                    <a:pt x="194" y="72"/>
                    <a:pt x="190" y="83"/>
                  </a:cubicBezTo>
                  <a:cubicBezTo>
                    <a:pt x="185" y="99"/>
                    <a:pt x="171" y="110"/>
                    <a:pt x="154" y="110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19" y="110"/>
                    <a:pt x="8" y="98"/>
                    <a:pt x="8" y="84"/>
                  </a:cubicBezTo>
                  <a:cubicBezTo>
                    <a:pt x="8" y="69"/>
                    <a:pt x="19" y="57"/>
                    <a:pt x="34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7" y="57"/>
                    <a:pt x="38" y="56"/>
                    <a:pt x="39" y="54"/>
                  </a:cubicBezTo>
                  <a:cubicBezTo>
                    <a:pt x="43" y="39"/>
                    <a:pt x="56" y="29"/>
                    <a:pt x="71" y="29"/>
                  </a:cubicBezTo>
                  <a:cubicBezTo>
                    <a:pt x="73" y="29"/>
                    <a:pt x="74" y="29"/>
                    <a:pt x="76" y="30"/>
                  </a:cubicBezTo>
                  <a:cubicBezTo>
                    <a:pt x="77" y="30"/>
                    <a:pt x="79" y="29"/>
                    <a:pt x="80" y="27"/>
                  </a:cubicBezTo>
                  <a:cubicBezTo>
                    <a:pt x="84" y="19"/>
                    <a:pt x="91" y="12"/>
                    <a:pt x="100" y="8"/>
                  </a:cubicBezTo>
                  <a:cubicBezTo>
                    <a:pt x="102" y="7"/>
                    <a:pt x="103" y="5"/>
                    <a:pt x="102" y="3"/>
                  </a:cubicBezTo>
                  <a:cubicBezTo>
                    <a:pt x="101" y="1"/>
                    <a:pt x="99" y="0"/>
                    <a:pt x="97" y="1"/>
                  </a:cubicBezTo>
                  <a:cubicBezTo>
                    <a:pt x="87" y="5"/>
                    <a:pt x="79" y="12"/>
                    <a:pt x="74" y="21"/>
                  </a:cubicBezTo>
                  <a:cubicBezTo>
                    <a:pt x="73" y="21"/>
                    <a:pt x="72" y="21"/>
                    <a:pt x="71" y="21"/>
                  </a:cubicBezTo>
                  <a:cubicBezTo>
                    <a:pt x="53" y="21"/>
                    <a:pt x="38" y="32"/>
                    <a:pt x="32" y="49"/>
                  </a:cubicBezTo>
                  <a:cubicBezTo>
                    <a:pt x="14" y="50"/>
                    <a:pt x="0" y="65"/>
                    <a:pt x="0" y="84"/>
                  </a:cubicBezTo>
                  <a:cubicBezTo>
                    <a:pt x="0" y="103"/>
                    <a:pt x="15" y="118"/>
                    <a:pt x="34" y="118"/>
                  </a:cubicBezTo>
                  <a:cubicBezTo>
                    <a:pt x="154" y="118"/>
                    <a:pt x="154" y="118"/>
                    <a:pt x="154" y="118"/>
                  </a:cubicBezTo>
                  <a:cubicBezTo>
                    <a:pt x="175" y="118"/>
                    <a:pt x="192" y="105"/>
                    <a:pt x="198" y="86"/>
                  </a:cubicBezTo>
                  <a:cubicBezTo>
                    <a:pt x="202" y="72"/>
                    <a:pt x="197" y="58"/>
                    <a:pt x="196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2902" y="2015"/>
              <a:ext cx="19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4655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3276600" y="0"/>
            <a:ext cx="5867400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10000" y="990600"/>
            <a:ext cx="4876800" cy="3810000"/>
          </a:xfrm>
        </p:spPr>
        <p:txBody>
          <a:bodyPr anchor="t" anchorCtr="0">
            <a:normAutofit/>
          </a:bodyPr>
          <a:lstStyle>
            <a:lvl1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lang="en-US" sz="4000" kern="1200" dirty="0">
                <a:solidFill>
                  <a:schemeClr val="bg1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3276600" cy="685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grpSp>
        <p:nvGrpSpPr>
          <p:cNvPr id="7" name="Group 165"/>
          <p:cNvGrpSpPr>
            <a:grpSpLocks noChangeAspect="1"/>
          </p:cNvGrpSpPr>
          <p:nvPr userDrawn="1"/>
        </p:nvGrpSpPr>
        <p:grpSpPr bwMode="auto">
          <a:xfrm>
            <a:off x="7391400" y="5105400"/>
            <a:ext cx="1343460" cy="1509398"/>
            <a:chOff x="3118" y="3541"/>
            <a:chExt cx="421" cy="473"/>
          </a:xfrm>
          <a:solidFill>
            <a:schemeClr val="accent1"/>
          </a:solidFill>
        </p:grpSpPr>
        <p:sp>
          <p:nvSpPr>
            <p:cNvPr id="8" name="Freeform 166"/>
            <p:cNvSpPr>
              <a:spLocks/>
            </p:cNvSpPr>
            <p:nvPr/>
          </p:nvSpPr>
          <p:spPr bwMode="auto">
            <a:xfrm>
              <a:off x="3319" y="3565"/>
              <a:ext cx="220" cy="449"/>
            </a:xfrm>
            <a:custGeom>
              <a:avLst/>
              <a:gdLst>
                <a:gd name="T0" fmla="*/ 91 w 93"/>
                <a:gd name="T1" fmla="*/ 38 h 190"/>
                <a:gd name="T2" fmla="*/ 24 w 93"/>
                <a:gd name="T3" fmla="*/ 1 h 190"/>
                <a:gd name="T4" fmla="*/ 19 w 93"/>
                <a:gd name="T5" fmla="*/ 3 h 190"/>
                <a:gd name="T6" fmla="*/ 20 w 93"/>
                <a:gd name="T7" fmla="*/ 8 h 190"/>
                <a:gd name="T8" fmla="*/ 85 w 93"/>
                <a:gd name="T9" fmla="*/ 44 h 190"/>
                <a:gd name="T10" fmla="*/ 44 w 93"/>
                <a:gd name="T11" fmla="*/ 154 h 190"/>
                <a:gd name="T12" fmla="*/ 8 w 93"/>
                <a:gd name="T13" fmla="*/ 180 h 190"/>
                <a:gd name="T14" fmla="*/ 8 w 93"/>
                <a:gd name="T15" fmla="*/ 103 h 190"/>
                <a:gd name="T16" fmla="*/ 4 w 93"/>
                <a:gd name="T17" fmla="*/ 99 h 190"/>
                <a:gd name="T18" fmla="*/ 0 w 93"/>
                <a:gd name="T19" fmla="*/ 103 h 190"/>
                <a:gd name="T20" fmla="*/ 0 w 93"/>
                <a:gd name="T21" fmla="*/ 186 h 190"/>
                <a:gd name="T22" fmla="*/ 2 w 93"/>
                <a:gd name="T23" fmla="*/ 190 h 190"/>
                <a:gd name="T24" fmla="*/ 4 w 93"/>
                <a:gd name="T25" fmla="*/ 190 h 190"/>
                <a:gd name="T26" fmla="*/ 5 w 93"/>
                <a:gd name="T27" fmla="*/ 190 h 190"/>
                <a:gd name="T28" fmla="*/ 49 w 93"/>
                <a:gd name="T29" fmla="*/ 160 h 190"/>
                <a:gd name="T30" fmla="*/ 93 w 93"/>
                <a:gd name="T31" fmla="*/ 42 h 190"/>
                <a:gd name="T32" fmla="*/ 91 w 93"/>
                <a:gd name="T33" fmla="*/ 3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190">
                  <a:moveTo>
                    <a:pt x="91" y="38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2" y="0"/>
                    <a:pt x="20" y="1"/>
                    <a:pt x="19" y="3"/>
                  </a:cubicBezTo>
                  <a:cubicBezTo>
                    <a:pt x="18" y="5"/>
                    <a:pt x="18" y="7"/>
                    <a:pt x="20" y="8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84" y="101"/>
                    <a:pt x="62" y="135"/>
                    <a:pt x="44" y="154"/>
                  </a:cubicBezTo>
                  <a:cubicBezTo>
                    <a:pt x="30" y="169"/>
                    <a:pt x="15" y="177"/>
                    <a:pt x="8" y="180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1"/>
                    <a:pt x="6" y="99"/>
                    <a:pt x="4" y="99"/>
                  </a:cubicBezTo>
                  <a:cubicBezTo>
                    <a:pt x="2" y="99"/>
                    <a:pt x="0" y="101"/>
                    <a:pt x="0" y="103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8"/>
                    <a:pt x="0" y="189"/>
                    <a:pt x="2" y="190"/>
                  </a:cubicBezTo>
                  <a:cubicBezTo>
                    <a:pt x="2" y="190"/>
                    <a:pt x="3" y="190"/>
                    <a:pt x="4" y="190"/>
                  </a:cubicBezTo>
                  <a:cubicBezTo>
                    <a:pt x="4" y="190"/>
                    <a:pt x="5" y="190"/>
                    <a:pt x="5" y="190"/>
                  </a:cubicBezTo>
                  <a:cubicBezTo>
                    <a:pt x="6" y="190"/>
                    <a:pt x="27" y="182"/>
                    <a:pt x="49" y="160"/>
                  </a:cubicBezTo>
                  <a:cubicBezTo>
                    <a:pt x="69" y="140"/>
                    <a:pt x="93" y="103"/>
                    <a:pt x="93" y="42"/>
                  </a:cubicBezTo>
                  <a:cubicBezTo>
                    <a:pt x="93" y="40"/>
                    <a:pt x="92" y="39"/>
                    <a:pt x="91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7"/>
            <p:cNvSpPr>
              <a:spLocks/>
            </p:cNvSpPr>
            <p:nvPr/>
          </p:nvSpPr>
          <p:spPr bwMode="auto">
            <a:xfrm>
              <a:off x="3118" y="3541"/>
              <a:ext cx="220" cy="451"/>
            </a:xfrm>
            <a:custGeom>
              <a:avLst/>
              <a:gdLst>
                <a:gd name="T0" fmla="*/ 73 w 93"/>
                <a:gd name="T1" fmla="*/ 183 h 191"/>
                <a:gd name="T2" fmla="*/ 8 w 93"/>
                <a:gd name="T3" fmla="*/ 54 h 191"/>
                <a:gd name="T4" fmla="*/ 85 w 93"/>
                <a:gd name="T5" fmla="*/ 11 h 191"/>
                <a:gd name="T6" fmla="*/ 85 w 93"/>
                <a:gd name="T7" fmla="*/ 76 h 191"/>
                <a:gd name="T8" fmla="*/ 89 w 93"/>
                <a:gd name="T9" fmla="*/ 80 h 191"/>
                <a:gd name="T10" fmla="*/ 93 w 93"/>
                <a:gd name="T11" fmla="*/ 76 h 191"/>
                <a:gd name="T12" fmla="*/ 93 w 93"/>
                <a:gd name="T13" fmla="*/ 4 h 191"/>
                <a:gd name="T14" fmla="*/ 91 w 93"/>
                <a:gd name="T15" fmla="*/ 1 h 191"/>
                <a:gd name="T16" fmla="*/ 87 w 93"/>
                <a:gd name="T17" fmla="*/ 1 h 191"/>
                <a:gd name="T18" fmla="*/ 2 w 93"/>
                <a:gd name="T19" fmla="*/ 48 h 191"/>
                <a:gd name="T20" fmla="*/ 0 w 93"/>
                <a:gd name="T21" fmla="*/ 52 h 191"/>
                <a:gd name="T22" fmla="*/ 68 w 93"/>
                <a:gd name="T23" fmla="*/ 190 h 191"/>
                <a:gd name="T24" fmla="*/ 70 w 93"/>
                <a:gd name="T25" fmla="*/ 191 h 191"/>
                <a:gd name="T26" fmla="*/ 74 w 93"/>
                <a:gd name="T27" fmla="*/ 189 h 191"/>
                <a:gd name="T28" fmla="*/ 73 w 93"/>
                <a:gd name="T29" fmla="*/ 18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191">
                  <a:moveTo>
                    <a:pt x="73" y="183"/>
                  </a:moveTo>
                  <a:cubicBezTo>
                    <a:pt x="49" y="168"/>
                    <a:pt x="9" y="131"/>
                    <a:pt x="8" y="54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8"/>
                    <a:pt x="87" y="80"/>
                    <a:pt x="89" y="80"/>
                  </a:cubicBezTo>
                  <a:cubicBezTo>
                    <a:pt x="91" y="80"/>
                    <a:pt x="93" y="78"/>
                    <a:pt x="93" y="76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3"/>
                    <a:pt x="92" y="2"/>
                    <a:pt x="91" y="1"/>
                  </a:cubicBezTo>
                  <a:cubicBezTo>
                    <a:pt x="90" y="0"/>
                    <a:pt x="88" y="0"/>
                    <a:pt x="87" y="1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9"/>
                    <a:pt x="0" y="50"/>
                    <a:pt x="0" y="52"/>
                  </a:cubicBezTo>
                  <a:cubicBezTo>
                    <a:pt x="0" y="134"/>
                    <a:pt x="43" y="174"/>
                    <a:pt x="68" y="190"/>
                  </a:cubicBezTo>
                  <a:cubicBezTo>
                    <a:pt x="69" y="190"/>
                    <a:pt x="70" y="191"/>
                    <a:pt x="70" y="191"/>
                  </a:cubicBezTo>
                  <a:cubicBezTo>
                    <a:pt x="72" y="191"/>
                    <a:pt x="73" y="190"/>
                    <a:pt x="74" y="189"/>
                  </a:cubicBezTo>
                  <a:cubicBezTo>
                    <a:pt x="75" y="187"/>
                    <a:pt x="74" y="184"/>
                    <a:pt x="73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68"/>
            <p:cNvSpPr>
              <a:spLocks noChangeArrowheads="1"/>
            </p:cNvSpPr>
            <p:nvPr/>
          </p:nvSpPr>
          <p:spPr bwMode="auto">
            <a:xfrm>
              <a:off x="3319" y="3756"/>
              <a:ext cx="19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81996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3276600" y="0"/>
            <a:ext cx="5867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b="0" i="0" u="none" strike="noStrike" cap="none" normalizeH="0" baseline="0">
              <a:ln>
                <a:noFill/>
              </a:ln>
              <a:effectLst/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10000" y="990600"/>
            <a:ext cx="4876800" cy="3810000"/>
          </a:xfrm>
        </p:spPr>
        <p:txBody>
          <a:bodyPr anchor="t" anchorCtr="0">
            <a:normAutofit/>
          </a:bodyPr>
          <a:lstStyle>
            <a:lvl1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lang="en-US" sz="4000" kern="1200" dirty="0">
                <a:solidFill>
                  <a:schemeClr val="bg1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3276600" cy="685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grpSp>
        <p:nvGrpSpPr>
          <p:cNvPr id="15" name="Group 44"/>
          <p:cNvGrpSpPr>
            <a:grpSpLocks noChangeAspect="1"/>
          </p:cNvGrpSpPr>
          <p:nvPr userDrawn="1"/>
        </p:nvGrpSpPr>
        <p:grpSpPr bwMode="auto">
          <a:xfrm>
            <a:off x="7543801" y="5148645"/>
            <a:ext cx="1219200" cy="1334911"/>
            <a:chOff x="2666" y="1924"/>
            <a:chExt cx="432" cy="473"/>
          </a:xfrm>
          <a:solidFill>
            <a:schemeClr val="accent1"/>
          </a:solidFill>
        </p:grpSpPr>
        <p:sp>
          <p:nvSpPr>
            <p:cNvPr id="16" name="Freeform 45"/>
            <p:cNvSpPr>
              <a:spLocks/>
            </p:cNvSpPr>
            <p:nvPr/>
          </p:nvSpPr>
          <p:spPr bwMode="auto">
            <a:xfrm>
              <a:off x="2728" y="1924"/>
              <a:ext cx="370" cy="225"/>
            </a:xfrm>
            <a:custGeom>
              <a:avLst/>
              <a:gdLst>
                <a:gd name="T0" fmla="*/ 153 w 157"/>
                <a:gd name="T1" fmla="*/ 46 h 95"/>
                <a:gd name="T2" fmla="*/ 124 w 157"/>
                <a:gd name="T3" fmla="*/ 24 h 95"/>
                <a:gd name="T4" fmla="*/ 90 w 157"/>
                <a:gd name="T5" fmla="*/ 0 h 95"/>
                <a:gd name="T6" fmla="*/ 57 w 157"/>
                <a:gd name="T7" fmla="*/ 18 h 95"/>
                <a:gd name="T8" fmla="*/ 56 w 157"/>
                <a:gd name="T9" fmla="*/ 18 h 95"/>
                <a:gd name="T10" fmla="*/ 25 w 157"/>
                <a:gd name="T11" fmla="*/ 40 h 95"/>
                <a:gd name="T12" fmla="*/ 0 w 157"/>
                <a:gd name="T13" fmla="*/ 67 h 95"/>
                <a:gd name="T14" fmla="*/ 27 w 157"/>
                <a:gd name="T15" fmla="*/ 95 h 95"/>
                <a:gd name="T16" fmla="*/ 65 w 157"/>
                <a:gd name="T17" fmla="*/ 95 h 95"/>
                <a:gd name="T18" fmla="*/ 69 w 157"/>
                <a:gd name="T19" fmla="*/ 91 h 95"/>
                <a:gd name="T20" fmla="*/ 65 w 157"/>
                <a:gd name="T21" fmla="*/ 87 h 95"/>
                <a:gd name="T22" fmla="*/ 27 w 157"/>
                <a:gd name="T23" fmla="*/ 87 h 95"/>
                <a:gd name="T24" fmla="*/ 8 w 157"/>
                <a:gd name="T25" fmla="*/ 67 h 95"/>
                <a:gd name="T26" fmla="*/ 27 w 157"/>
                <a:gd name="T27" fmla="*/ 48 h 95"/>
                <a:gd name="T28" fmla="*/ 28 w 157"/>
                <a:gd name="T29" fmla="*/ 48 h 95"/>
                <a:gd name="T30" fmla="*/ 28 w 157"/>
                <a:gd name="T31" fmla="*/ 48 h 95"/>
                <a:gd name="T32" fmla="*/ 32 w 157"/>
                <a:gd name="T33" fmla="*/ 45 h 95"/>
                <a:gd name="T34" fmla="*/ 56 w 157"/>
                <a:gd name="T35" fmla="*/ 26 h 95"/>
                <a:gd name="T36" fmla="*/ 59 w 157"/>
                <a:gd name="T37" fmla="*/ 27 h 95"/>
                <a:gd name="T38" fmla="*/ 63 w 157"/>
                <a:gd name="T39" fmla="*/ 24 h 95"/>
                <a:gd name="T40" fmla="*/ 90 w 157"/>
                <a:gd name="T41" fmla="*/ 8 h 95"/>
                <a:gd name="T42" fmla="*/ 118 w 157"/>
                <a:gd name="T43" fmla="*/ 29 h 95"/>
                <a:gd name="T44" fmla="*/ 121 w 157"/>
                <a:gd name="T45" fmla="*/ 31 h 95"/>
                <a:gd name="T46" fmla="*/ 145 w 157"/>
                <a:gd name="T47" fmla="*/ 49 h 95"/>
                <a:gd name="T48" fmla="*/ 146 w 157"/>
                <a:gd name="T49" fmla="*/ 67 h 95"/>
                <a:gd name="T50" fmla="*/ 120 w 157"/>
                <a:gd name="T51" fmla="*/ 87 h 95"/>
                <a:gd name="T52" fmla="*/ 100 w 157"/>
                <a:gd name="T53" fmla="*/ 87 h 95"/>
                <a:gd name="T54" fmla="*/ 96 w 157"/>
                <a:gd name="T55" fmla="*/ 91 h 95"/>
                <a:gd name="T56" fmla="*/ 100 w 157"/>
                <a:gd name="T57" fmla="*/ 95 h 95"/>
                <a:gd name="T58" fmla="*/ 120 w 157"/>
                <a:gd name="T59" fmla="*/ 95 h 95"/>
                <a:gd name="T60" fmla="*/ 154 w 157"/>
                <a:gd name="T61" fmla="*/ 69 h 95"/>
                <a:gd name="T62" fmla="*/ 153 w 157"/>
                <a:gd name="T63" fmla="*/ 4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7" h="95">
                  <a:moveTo>
                    <a:pt x="153" y="46"/>
                  </a:moveTo>
                  <a:cubicBezTo>
                    <a:pt x="148" y="34"/>
                    <a:pt x="137" y="25"/>
                    <a:pt x="124" y="24"/>
                  </a:cubicBezTo>
                  <a:cubicBezTo>
                    <a:pt x="119" y="9"/>
                    <a:pt x="105" y="0"/>
                    <a:pt x="90" y="0"/>
                  </a:cubicBezTo>
                  <a:cubicBezTo>
                    <a:pt x="76" y="0"/>
                    <a:pt x="64" y="7"/>
                    <a:pt x="57" y="18"/>
                  </a:cubicBezTo>
                  <a:cubicBezTo>
                    <a:pt x="57" y="18"/>
                    <a:pt x="56" y="18"/>
                    <a:pt x="56" y="18"/>
                  </a:cubicBezTo>
                  <a:cubicBezTo>
                    <a:pt x="42" y="18"/>
                    <a:pt x="30" y="27"/>
                    <a:pt x="25" y="40"/>
                  </a:cubicBezTo>
                  <a:cubicBezTo>
                    <a:pt x="11" y="41"/>
                    <a:pt x="0" y="53"/>
                    <a:pt x="0" y="67"/>
                  </a:cubicBezTo>
                  <a:cubicBezTo>
                    <a:pt x="0" y="82"/>
                    <a:pt x="12" y="95"/>
                    <a:pt x="27" y="95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5"/>
                    <a:pt x="69" y="93"/>
                    <a:pt x="69" y="91"/>
                  </a:cubicBezTo>
                  <a:cubicBezTo>
                    <a:pt x="69" y="88"/>
                    <a:pt x="67" y="87"/>
                    <a:pt x="65" y="87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17" y="87"/>
                    <a:pt x="8" y="78"/>
                    <a:pt x="8" y="67"/>
                  </a:cubicBezTo>
                  <a:cubicBezTo>
                    <a:pt x="8" y="56"/>
                    <a:pt x="17" y="48"/>
                    <a:pt x="27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0" y="48"/>
                    <a:pt x="31" y="46"/>
                    <a:pt x="32" y="45"/>
                  </a:cubicBezTo>
                  <a:cubicBezTo>
                    <a:pt x="35" y="34"/>
                    <a:pt x="44" y="26"/>
                    <a:pt x="56" y="26"/>
                  </a:cubicBezTo>
                  <a:cubicBezTo>
                    <a:pt x="57" y="26"/>
                    <a:pt x="58" y="26"/>
                    <a:pt x="59" y="27"/>
                  </a:cubicBezTo>
                  <a:cubicBezTo>
                    <a:pt x="61" y="27"/>
                    <a:pt x="62" y="26"/>
                    <a:pt x="63" y="24"/>
                  </a:cubicBezTo>
                  <a:cubicBezTo>
                    <a:pt x="68" y="14"/>
                    <a:pt x="78" y="8"/>
                    <a:pt x="90" y="8"/>
                  </a:cubicBezTo>
                  <a:cubicBezTo>
                    <a:pt x="102" y="8"/>
                    <a:pt x="114" y="16"/>
                    <a:pt x="118" y="29"/>
                  </a:cubicBezTo>
                  <a:cubicBezTo>
                    <a:pt x="118" y="30"/>
                    <a:pt x="120" y="31"/>
                    <a:pt x="121" y="31"/>
                  </a:cubicBezTo>
                  <a:cubicBezTo>
                    <a:pt x="132" y="32"/>
                    <a:pt x="141" y="39"/>
                    <a:pt x="145" y="49"/>
                  </a:cubicBezTo>
                  <a:cubicBezTo>
                    <a:pt x="145" y="49"/>
                    <a:pt x="149" y="58"/>
                    <a:pt x="146" y="67"/>
                  </a:cubicBezTo>
                  <a:cubicBezTo>
                    <a:pt x="143" y="79"/>
                    <a:pt x="132" y="87"/>
                    <a:pt x="120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97" y="87"/>
                    <a:pt x="96" y="88"/>
                    <a:pt x="96" y="91"/>
                  </a:cubicBezTo>
                  <a:cubicBezTo>
                    <a:pt x="96" y="93"/>
                    <a:pt x="97" y="95"/>
                    <a:pt x="100" y="95"/>
                  </a:cubicBezTo>
                  <a:cubicBezTo>
                    <a:pt x="120" y="95"/>
                    <a:pt x="120" y="95"/>
                    <a:pt x="120" y="95"/>
                  </a:cubicBezTo>
                  <a:cubicBezTo>
                    <a:pt x="135" y="95"/>
                    <a:pt x="149" y="84"/>
                    <a:pt x="154" y="69"/>
                  </a:cubicBezTo>
                  <a:cubicBezTo>
                    <a:pt x="157" y="58"/>
                    <a:pt x="153" y="47"/>
                    <a:pt x="15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/>
            <p:cNvSpPr>
              <a:spLocks/>
            </p:cNvSpPr>
            <p:nvPr/>
          </p:nvSpPr>
          <p:spPr bwMode="auto">
            <a:xfrm>
              <a:off x="2666" y="1965"/>
              <a:ext cx="265" cy="432"/>
            </a:xfrm>
            <a:custGeom>
              <a:avLst/>
              <a:gdLst>
                <a:gd name="T0" fmla="*/ 108 w 112"/>
                <a:gd name="T1" fmla="*/ 86 h 183"/>
                <a:gd name="T2" fmla="*/ 104 w 112"/>
                <a:gd name="T3" fmla="*/ 90 h 183"/>
                <a:gd name="T4" fmla="*/ 104 w 112"/>
                <a:gd name="T5" fmla="*/ 172 h 183"/>
                <a:gd name="T6" fmla="*/ 102 w 112"/>
                <a:gd name="T7" fmla="*/ 175 h 183"/>
                <a:gd name="T8" fmla="*/ 10 w 112"/>
                <a:gd name="T9" fmla="*/ 175 h 183"/>
                <a:gd name="T10" fmla="*/ 8 w 112"/>
                <a:gd name="T11" fmla="*/ 172 h 183"/>
                <a:gd name="T12" fmla="*/ 8 w 112"/>
                <a:gd name="T13" fmla="*/ 11 h 183"/>
                <a:gd name="T14" fmla="*/ 10 w 112"/>
                <a:gd name="T15" fmla="*/ 8 h 183"/>
                <a:gd name="T16" fmla="*/ 39 w 112"/>
                <a:gd name="T17" fmla="*/ 8 h 183"/>
                <a:gd name="T18" fmla="*/ 43 w 112"/>
                <a:gd name="T19" fmla="*/ 4 h 183"/>
                <a:gd name="T20" fmla="*/ 39 w 112"/>
                <a:gd name="T21" fmla="*/ 0 h 183"/>
                <a:gd name="T22" fmla="*/ 10 w 112"/>
                <a:gd name="T23" fmla="*/ 0 h 183"/>
                <a:gd name="T24" fmla="*/ 0 w 112"/>
                <a:gd name="T25" fmla="*/ 11 h 183"/>
                <a:gd name="T26" fmla="*/ 0 w 112"/>
                <a:gd name="T27" fmla="*/ 172 h 183"/>
                <a:gd name="T28" fmla="*/ 10 w 112"/>
                <a:gd name="T29" fmla="*/ 183 h 183"/>
                <a:gd name="T30" fmla="*/ 102 w 112"/>
                <a:gd name="T31" fmla="*/ 183 h 183"/>
                <a:gd name="T32" fmla="*/ 112 w 112"/>
                <a:gd name="T33" fmla="*/ 172 h 183"/>
                <a:gd name="T34" fmla="*/ 112 w 112"/>
                <a:gd name="T35" fmla="*/ 90 h 183"/>
                <a:gd name="T36" fmla="*/ 108 w 112"/>
                <a:gd name="T37" fmla="*/ 8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83">
                  <a:moveTo>
                    <a:pt x="108" y="86"/>
                  </a:moveTo>
                  <a:cubicBezTo>
                    <a:pt x="106" y="86"/>
                    <a:pt x="104" y="88"/>
                    <a:pt x="104" y="90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104" y="174"/>
                    <a:pt x="103" y="175"/>
                    <a:pt x="102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9" y="175"/>
                    <a:pt x="8" y="174"/>
                    <a:pt x="8" y="17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2" y="8"/>
                    <a:pt x="43" y="6"/>
                    <a:pt x="43" y="4"/>
                  </a:cubicBezTo>
                  <a:cubicBezTo>
                    <a:pt x="43" y="2"/>
                    <a:pt x="42" y="0"/>
                    <a:pt x="3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8"/>
                    <a:pt x="4" y="183"/>
                    <a:pt x="10" y="183"/>
                  </a:cubicBezTo>
                  <a:cubicBezTo>
                    <a:pt x="102" y="183"/>
                    <a:pt x="102" y="183"/>
                    <a:pt x="102" y="183"/>
                  </a:cubicBezTo>
                  <a:cubicBezTo>
                    <a:pt x="108" y="183"/>
                    <a:pt x="112" y="178"/>
                    <a:pt x="112" y="172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2" y="88"/>
                    <a:pt x="111" y="86"/>
                    <a:pt x="10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/>
            <p:cNvSpPr>
              <a:spLocks noEditPoints="1"/>
            </p:cNvSpPr>
            <p:nvPr/>
          </p:nvSpPr>
          <p:spPr bwMode="auto">
            <a:xfrm>
              <a:off x="2758" y="2253"/>
              <a:ext cx="81" cy="80"/>
            </a:xfrm>
            <a:custGeom>
              <a:avLst/>
              <a:gdLst>
                <a:gd name="T0" fmla="*/ 34 w 34"/>
                <a:gd name="T1" fmla="*/ 17 h 34"/>
                <a:gd name="T2" fmla="*/ 17 w 34"/>
                <a:gd name="T3" fmla="*/ 0 h 34"/>
                <a:gd name="T4" fmla="*/ 0 w 34"/>
                <a:gd name="T5" fmla="*/ 17 h 34"/>
                <a:gd name="T6" fmla="*/ 17 w 34"/>
                <a:gd name="T7" fmla="*/ 34 h 34"/>
                <a:gd name="T8" fmla="*/ 34 w 34"/>
                <a:gd name="T9" fmla="*/ 17 h 34"/>
                <a:gd name="T10" fmla="*/ 8 w 34"/>
                <a:gd name="T11" fmla="*/ 17 h 34"/>
                <a:gd name="T12" fmla="*/ 17 w 34"/>
                <a:gd name="T13" fmla="*/ 8 h 34"/>
                <a:gd name="T14" fmla="*/ 26 w 34"/>
                <a:gd name="T15" fmla="*/ 17 h 34"/>
                <a:gd name="T16" fmla="*/ 17 w 34"/>
                <a:gd name="T17" fmla="*/ 26 h 34"/>
                <a:gd name="T18" fmla="*/ 8 w 34"/>
                <a:gd name="T1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34" y="17"/>
                  </a:move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lose/>
                  <a:moveTo>
                    <a:pt x="8" y="17"/>
                  </a:moveTo>
                  <a:cubicBezTo>
                    <a:pt x="8" y="12"/>
                    <a:pt x="12" y="8"/>
                    <a:pt x="17" y="8"/>
                  </a:cubicBezTo>
                  <a:cubicBezTo>
                    <a:pt x="22" y="8"/>
                    <a:pt x="26" y="12"/>
                    <a:pt x="26" y="17"/>
                  </a:cubicBezTo>
                  <a:cubicBezTo>
                    <a:pt x="26" y="22"/>
                    <a:pt x="22" y="26"/>
                    <a:pt x="17" y="26"/>
                  </a:cubicBezTo>
                  <a:cubicBezTo>
                    <a:pt x="12" y="26"/>
                    <a:pt x="8" y="22"/>
                    <a:pt x="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48"/>
            <p:cNvSpPr>
              <a:spLocks noChangeArrowheads="1"/>
            </p:cNvSpPr>
            <p:nvPr/>
          </p:nvSpPr>
          <p:spPr bwMode="auto">
            <a:xfrm>
              <a:off x="2912" y="2130"/>
              <a:ext cx="19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48438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3276600" y="0"/>
            <a:ext cx="5867400" cy="6858000"/>
          </a:xfrm>
          <a:prstGeom prst="rect">
            <a:avLst/>
          </a:prstGeom>
          <a:solidFill>
            <a:srgbClr val="FDA515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0" algn="ctr"/>
            <a:endParaRPr lang="en-US">
              <a:solidFill>
                <a:srgbClr val="FFFFFF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10000" y="990600"/>
            <a:ext cx="4876800" cy="4038600"/>
          </a:xfrm>
        </p:spPr>
        <p:txBody>
          <a:bodyPr anchor="t" anchorCtr="0">
            <a:normAutofit/>
          </a:bodyPr>
          <a:lstStyle>
            <a:lvl1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lang="en-US" sz="4000" kern="1200" dirty="0">
                <a:solidFill>
                  <a:schemeClr val="bg1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3276600" cy="685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grpSp>
        <p:nvGrpSpPr>
          <p:cNvPr id="14" name="Group 27"/>
          <p:cNvGrpSpPr>
            <a:grpSpLocks noChangeAspect="1"/>
          </p:cNvGrpSpPr>
          <p:nvPr userDrawn="1"/>
        </p:nvGrpSpPr>
        <p:grpSpPr bwMode="auto">
          <a:xfrm>
            <a:off x="7543800" y="5254960"/>
            <a:ext cx="1196478" cy="1241084"/>
            <a:chOff x="2651" y="1924"/>
            <a:chExt cx="456" cy="473"/>
          </a:xfrm>
          <a:solidFill>
            <a:schemeClr val="tx2"/>
          </a:solidFill>
        </p:grpSpPr>
        <p:sp>
          <p:nvSpPr>
            <p:cNvPr id="15" name="Freeform 28"/>
            <p:cNvSpPr>
              <a:spLocks/>
            </p:cNvSpPr>
            <p:nvPr/>
          </p:nvSpPr>
          <p:spPr bwMode="auto">
            <a:xfrm>
              <a:off x="2651" y="1924"/>
              <a:ext cx="331" cy="123"/>
            </a:xfrm>
            <a:custGeom>
              <a:avLst/>
              <a:gdLst>
                <a:gd name="T0" fmla="*/ 4 w 140"/>
                <a:gd name="T1" fmla="*/ 52 h 52"/>
                <a:gd name="T2" fmla="*/ 8 w 140"/>
                <a:gd name="T3" fmla="*/ 48 h 52"/>
                <a:gd name="T4" fmla="*/ 8 w 140"/>
                <a:gd name="T5" fmla="*/ 10 h 52"/>
                <a:gd name="T6" fmla="*/ 11 w 140"/>
                <a:gd name="T7" fmla="*/ 8 h 52"/>
                <a:gd name="T8" fmla="*/ 116 w 140"/>
                <a:gd name="T9" fmla="*/ 8 h 52"/>
                <a:gd name="T10" fmla="*/ 116 w 140"/>
                <a:gd name="T11" fmla="*/ 42 h 52"/>
                <a:gd name="T12" fmla="*/ 120 w 140"/>
                <a:gd name="T13" fmla="*/ 46 h 52"/>
                <a:gd name="T14" fmla="*/ 136 w 140"/>
                <a:gd name="T15" fmla="*/ 46 h 52"/>
                <a:gd name="T16" fmla="*/ 140 w 140"/>
                <a:gd name="T17" fmla="*/ 42 h 52"/>
                <a:gd name="T18" fmla="*/ 136 w 140"/>
                <a:gd name="T19" fmla="*/ 38 h 52"/>
                <a:gd name="T20" fmla="*/ 124 w 140"/>
                <a:gd name="T21" fmla="*/ 38 h 52"/>
                <a:gd name="T22" fmla="*/ 124 w 140"/>
                <a:gd name="T23" fmla="*/ 4 h 52"/>
                <a:gd name="T24" fmla="*/ 120 w 140"/>
                <a:gd name="T25" fmla="*/ 0 h 52"/>
                <a:gd name="T26" fmla="*/ 11 w 140"/>
                <a:gd name="T27" fmla="*/ 0 h 52"/>
                <a:gd name="T28" fmla="*/ 0 w 140"/>
                <a:gd name="T29" fmla="*/ 10 h 52"/>
                <a:gd name="T30" fmla="*/ 0 w 140"/>
                <a:gd name="T31" fmla="*/ 48 h 52"/>
                <a:gd name="T32" fmla="*/ 4 w 140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" h="52">
                  <a:moveTo>
                    <a:pt x="4" y="52"/>
                  </a:moveTo>
                  <a:cubicBezTo>
                    <a:pt x="7" y="52"/>
                    <a:pt x="8" y="51"/>
                    <a:pt x="8" y="48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10" y="8"/>
                    <a:pt x="11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4"/>
                    <a:pt x="117" y="46"/>
                    <a:pt x="120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8" y="46"/>
                    <a:pt x="140" y="44"/>
                    <a:pt x="140" y="42"/>
                  </a:cubicBezTo>
                  <a:cubicBezTo>
                    <a:pt x="140" y="40"/>
                    <a:pt x="138" y="38"/>
                    <a:pt x="136" y="38"/>
                  </a:cubicBezTo>
                  <a:cubicBezTo>
                    <a:pt x="124" y="38"/>
                    <a:pt x="124" y="38"/>
                    <a:pt x="124" y="38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1"/>
                    <a:pt x="122" y="0"/>
                    <a:pt x="12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1"/>
                    <a:pt x="2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9"/>
            <p:cNvSpPr>
              <a:spLocks/>
            </p:cNvSpPr>
            <p:nvPr/>
          </p:nvSpPr>
          <p:spPr bwMode="auto">
            <a:xfrm>
              <a:off x="2651" y="2116"/>
              <a:ext cx="383" cy="281"/>
            </a:xfrm>
            <a:custGeom>
              <a:avLst/>
              <a:gdLst>
                <a:gd name="T0" fmla="*/ 158 w 162"/>
                <a:gd name="T1" fmla="*/ 20 h 119"/>
                <a:gd name="T2" fmla="*/ 154 w 162"/>
                <a:gd name="T3" fmla="*/ 24 h 119"/>
                <a:gd name="T4" fmla="*/ 154 w 162"/>
                <a:gd name="T5" fmla="*/ 108 h 119"/>
                <a:gd name="T6" fmla="*/ 152 w 162"/>
                <a:gd name="T7" fmla="*/ 111 h 119"/>
                <a:gd name="T8" fmla="*/ 11 w 162"/>
                <a:gd name="T9" fmla="*/ 111 h 119"/>
                <a:gd name="T10" fmla="*/ 8 w 162"/>
                <a:gd name="T11" fmla="*/ 108 h 119"/>
                <a:gd name="T12" fmla="*/ 8 w 162"/>
                <a:gd name="T13" fmla="*/ 4 h 119"/>
                <a:gd name="T14" fmla="*/ 4 w 162"/>
                <a:gd name="T15" fmla="*/ 0 h 119"/>
                <a:gd name="T16" fmla="*/ 0 w 162"/>
                <a:gd name="T17" fmla="*/ 4 h 119"/>
                <a:gd name="T18" fmla="*/ 0 w 162"/>
                <a:gd name="T19" fmla="*/ 108 h 119"/>
                <a:gd name="T20" fmla="*/ 11 w 162"/>
                <a:gd name="T21" fmla="*/ 119 h 119"/>
                <a:gd name="T22" fmla="*/ 152 w 162"/>
                <a:gd name="T23" fmla="*/ 119 h 119"/>
                <a:gd name="T24" fmla="*/ 162 w 162"/>
                <a:gd name="T25" fmla="*/ 108 h 119"/>
                <a:gd name="T26" fmla="*/ 162 w 162"/>
                <a:gd name="T27" fmla="*/ 24 h 119"/>
                <a:gd name="T28" fmla="*/ 158 w 162"/>
                <a:gd name="T29" fmla="*/ 2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119">
                  <a:moveTo>
                    <a:pt x="158" y="20"/>
                  </a:moveTo>
                  <a:cubicBezTo>
                    <a:pt x="156" y="20"/>
                    <a:pt x="154" y="22"/>
                    <a:pt x="154" y="24"/>
                  </a:cubicBezTo>
                  <a:cubicBezTo>
                    <a:pt x="154" y="108"/>
                    <a:pt x="154" y="108"/>
                    <a:pt x="154" y="108"/>
                  </a:cubicBezTo>
                  <a:cubicBezTo>
                    <a:pt x="154" y="110"/>
                    <a:pt x="153" y="111"/>
                    <a:pt x="152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0" y="111"/>
                    <a:pt x="8" y="110"/>
                    <a:pt x="8" y="10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4"/>
                    <a:pt x="5" y="119"/>
                    <a:pt x="11" y="119"/>
                  </a:cubicBezTo>
                  <a:cubicBezTo>
                    <a:pt x="152" y="119"/>
                    <a:pt x="152" y="119"/>
                    <a:pt x="152" y="119"/>
                  </a:cubicBezTo>
                  <a:cubicBezTo>
                    <a:pt x="157" y="119"/>
                    <a:pt x="162" y="114"/>
                    <a:pt x="162" y="108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62" y="22"/>
                    <a:pt x="160" y="20"/>
                    <a:pt x="15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0"/>
            <p:cNvSpPr>
              <a:spLocks noEditPoints="1"/>
            </p:cNvSpPr>
            <p:nvPr/>
          </p:nvSpPr>
          <p:spPr bwMode="auto">
            <a:xfrm>
              <a:off x="2743" y="1988"/>
              <a:ext cx="364" cy="227"/>
            </a:xfrm>
            <a:custGeom>
              <a:avLst/>
              <a:gdLst>
                <a:gd name="T0" fmla="*/ 153 w 154"/>
                <a:gd name="T1" fmla="*/ 19 h 96"/>
                <a:gd name="T2" fmla="*/ 135 w 154"/>
                <a:gd name="T3" fmla="*/ 1 h 96"/>
                <a:gd name="T4" fmla="*/ 129 w 154"/>
                <a:gd name="T5" fmla="*/ 1 h 96"/>
                <a:gd name="T6" fmla="*/ 69 w 154"/>
                <a:gd name="T7" fmla="*/ 62 h 96"/>
                <a:gd name="T8" fmla="*/ 68 w 154"/>
                <a:gd name="T9" fmla="*/ 63 h 96"/>
                <a:gd name="T10" fmla="*/ 60 w 154"/>
                <a:gd name="T11" fmla="*/ 88 h 96"/>
                <a:gd name="T12" fmla="*/ 4 w 154"/>
                <a:gd name="T13" fmla="*/ 88 h 96"/>
                <a:gd name="T14" fmla="*/ 0 w 154"/>
                <a:gd name="T15" fmla="*/ 92 h 96"/>
                <a:gd name="T16" fmla="*/ 4 w 154"/>
                <a:gd name="T17" fmla="*/ 96 h 96"/>
                <a:gd name="T18" fmla="*/ 62 w 154"/>
                <a:gd name="T19" fmla="*/ 96 h 96"/>
                <a:gd name="T20" fmla="*/ 64 w 154"/>
                <a:gd name="T21" fmla="*/ 96 h 96"/>
                <a:gd name="T22" fmla="*/ 91 w 154"/>
                <a:gd name="T23" fmla="*/ 87 h 96"/>
                <a:gd name="T24" fmla="*/ 92 w 154"/>
                <a:gd name="T25" fmla="*/ 86 h 96"/>
                <a:gd name="T26" fmla="*/ 153 w 154"/>
                <a:gd name="T27" fmla="*/ 25 h 96"/>
                <a:gd name="T28" fmla="*/ 154 w 154"/>
                <a:gd name="T29" fmla="*/ 22 h 96"/>
                <a:gd name="T30" fmla="*/ 153 w 154"/>
                <a:gd name="T31" fmla="*/ 19 h 96"/>
                <a:gd name="T32" fmla="*/ 87 w 154"/>
                <a:gd name="T33" fmla="*/ 79 h 96"/>
                <a:gd name="T34" fmla="*/ 69 w 154"/>
                <a:gd name="T35" fmla="*/ 86 h 96"/>
                <a:gd name="T36" fmla="*/ 75 w 154"/>
                <a:gd name="T37" fmla="*/ 67 h 96"/>
                <a:gd name="T38" fmla="*/ 132 w 154"/>
                <a:gd name="T39" fmla="*/ 10 h 96"/>
                <a:gd name="T40" fmla="*/ 145 w 154"/>
                <a:gd name="T41" fmla="*/ 22 h 96"/>
                <a:gd name="T42" fmla="*/ 87 w 154"/>
                <a:gd name="T43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4" h="96">
                  <a:moveTo>
                    <a:pt x="153" y="19"/>
                  </a:moveTo>
                  <a:cubicBezTo>
                    <a:pt x="135" y="1"/>
                    <a:pt x="135" y="1"/>
                    <a:pt x="135" y="1"/>
                  </a:cubicBezTo>
                  <a:cubicBezTo>
                    <a:pt x="133" y="0"/>
                    <a:pt x="131" y="0"/>
                    <a:pt x="129" y="1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8" y="62"/>
                    <a:pt x="68" y="63"/>
                    <a:pt x="68" y="63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90"/>
                    <a:pt x="0" y="92"/>
                  </a:cubicBezTo>
                  <a:cubicBezTo>
                    <a:pt x="0" y="94"/>
                    <a:pt x="2" y="96"/>
                    <a:pt x="4" y="96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63" y="96"/>
                    <a:pt x="63" y="96"/>
                    <a:pt x="64" y="96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91" y="86"/>
                    <a:pt x="92" y="86"/>
                    <a:pt x="92" y="86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4" y="24"/>
                    <a:pt x="154" y="23"/>
                    <a:pt x="154" y="22"/>
                  </a:cubicBezTo>
                  <a:cubicBezTo>
                    <a:pt x="154" y="21"/>
                    <a:pt x="154" y="20"/>
                    <a:pt x="153" y="19"/>
                  </a:cubicBezTo>
                  <a:close/>
                  <a:moveTo>
                    <a:pt x="87" y="79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132" y="10"/>
                    <a:pt x="132" y="10"/>
                    <a:pt x="132" y="10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87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1"/>
            <p:cNvSpPr>
              <a:spLocks/>
            </p:cNvSpPr>
            <p:nvPr/>
          </p:nvSpPr>
          <p:spPr bwMode="auto">
            <a:xfrm>
              <a:off x="2743" y="2076"/>
              <a:ext cx="163" cy="19"/>
            </a:xfrm>
            <a:custGeom>
              <a:avLst/>
              <a:gdLst>
                <a:gd name="T0" fmla="*/ 69 w 69"/>
                <a:gd name="T1" fmla="*/ 4 h 8"/>
                <a:gd name="T2" fmla="*/ 65 w 69"/>
                <a:gd name="T3" fmla="*/ 0 h 8"/>
                <a:gd name="T4" fmla="*/ 4 w 69"/>
                <a:gd name="T5" fmla="*/ 0 h 8"/>
                <a:gd name="T6" fmla="*/ 0 w 69"/>
                <a:gd name="T7" fmla="*/ 4 h 8"/>
                <a:gd name="T8" fmla="*/ 4 w 69"/>
                <a:gd name="T9" fmla="*/ 8 h 8"/>
                <a:gd name="T10" fmla="*/ 65 w 69"/>
                <a:gd name="T11" fmla="*/ 8 h 8"/>
                <a:gd name="T12" fmla="*/ 69 w 6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9" y="4"/>
                  </a:moveTo>
                  <a:cubicBezTo>
                    <a:pt x="69" y="1"/>
                    <a:pt x="67" y="0"/>
                    <a:pt x="6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7" y="8"/>
                    <a:pt x="69" y="6"/>
                    <a:pt x="6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2"/>
            <p:cNvSpPr>
              <a:spLocks/>
            </p:cNvSpPr>
            <p:nvPr/>
          </p:nvSpPr>
          <p:spPr bwMode="auto">
            <a:xfrm>
              <a:off x="2743" y="2135"/>
              <a:ext cx="123" cy="19"/>
            </a:xfrm>
            <a:custGeom>
              <a:avLst/>
              <a:gdLst>
                <a:gd name="T0" fmla="*/ 4 w 52"/>
                <a:gd name="T1" fmla="*/ 0 h 8"/>
                <a:gd name="T2" fmla="*/ 0 w 52"/>
                <a:gd name="T3" fmla="*/ 4 h 8"/>
                <a:gd name="T4" fmla="*/ 4 w 52"/>
                <a:gd name="T5" fmla="*/ 8 h 8"/>
                <a:gd name="T6" fmla="*/ 48 w 52"/>
                <a:gd name="T7" fmla="*/ 8 h 8"/>
                <a:gd name="T8" fmla="*/ 52 w 52"/>
                <a:gd name="T9" fmla="*/ 4 h 8"/>
                <a:gd name="T10" fmla="*/ 48 w 52"/>
                <a:gd name="T11" fmla="*/ 0 h 8"/>
                <a:gd name="T12" fmla="*/ 4 w 52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50" y="8"/>
                    <a:pt x="52" y="6"/>
                    <a:pt x="52" y="4"/>
                  </a:cubicBezTo>
                  <a:cubicBezTo>
                    <a:pt x="52" y="2"/>
                    <a:pt x="50" y="0"/>
                    <a:pt x="48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auto">
            <a:xfrm>
              <a:off x="2743" y="2255"/>
              <a:ext cx="144" cy="19"/>
            </a:xfrm>
            <a:custGeom>
              <a:avLst/>
              <a:gdLst>
                <a:gd name="T0" fmla="*/ 57 w 61"/>
                <a:gd name="T1" fmla="*/ 8 h 8"/>
                <a:gd name="T2" fmla="*/ 61 w 61"/>
                <a:gd name="T3" fmla="*/ 4 h 8"/>
                <a:gd name="T4" fmla="*/ 57 w 61"/>
                <a:gd name="T5" fmla="*/ 0 h 8"/>
                <a:gd name="T6" fmla="*/ 4 w 61"/>
                <a:gd name="T7" fmla="*/ 0 h 8"/>
                <a:gd name="T8" fmla="*/ 0 w 61"/>
                <a:gd name="T9" fmla="*/ 4 h 8"/>
                <a:gd name="T10" fmla="*/ 4 w 61"/>
                <a:gd name="T11" fmla="*/ 8 h 8"/>
                <a:gd name="T12" fmla="*/ 57 w 6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8">
                  <a:moveTo>
                    <a:pt x="57" y="8"/>
                  </a:moveTo>
                  <a:cubicBezTo>
                    <a:pt x="60" y="8"/>
                    <a:pt x="61" y="7"/>
                    <a:pt x="61" y="4"/>
                  </a:cubicBezTo>
                  <a:cubicBezTo>
                    <a:pt x="61" y="2"/>
                    <a:pt x="60" y="0"/>
                    <a:pt x="5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lnTo>
                    <a:pt x="5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34"/>
            <p:cNvSpPr>
              <a:spLocks noChangeArrowheads="1"/>
            </p:cNvSpPr>
            <p:nvPr/>
          </p:nvSpPr>
          <p:spPr bwMode="auto">
            <a:xfrm>
              <a:off x="2651" y="2076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66498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3276600" y="0"/>
            <a:ext cx="5867400" cy="6858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b="0" i="0" u="none" strike="noStrike" cap="none" normalizeH="0" baseline="0">
              <a:ln>
                <a:noFill/>
              </a:ln>
              <a:effectLst/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10000" y="990600"/>
            <a:ext cx="4876800" cy="3810000"/>
          </a:xfrm>
        </p:spPr>
        <p:txBody>
          <a:bodyPr anchor="t" anchorCtr="0">
            <a:normAutofit/>
          </a:bodyPr>
          <a:lstStyle>
            <a:lvl1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lang="en-US" sz="4000" kern="1200" dirty="0">
                <a:solidFill>
                  <a:schemeClr val="bg1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3276600" cy="685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grpSp>
        <p:nvGrpSpPr>
          <p:cNvPr id="12" name="Group 66"/>
          <p:cNvGrpSpPr>
            <a:grpSpLocks noChangeAspect="1"/>
          </p:cNvGrpSpPr>
          <p:nvPr userDrawn="1"/>
        </p:nvGrpSpPr>
        <p:grpSpPr bwMode="auto">
          <a:xfrm>
            <a:off x="7467600" y="5181600"/>
            <a:ext cx="1295400" cy="1287184"/>
            <a:chOff x="504" y="2053"/>
            <a:chExt cx="473" cy="470"/>
          </a:xfrm>
          <a:solidFill>
            <a:schemeClr val="tx2"/>
          </a:solidFill>
        </p:grpSpPr>
        <p:sp>
          <p:nvSpPr>
            <p:cNvPr id="13" name="Freeform 67"/>
            <p:cNvSpPr>
              <a:spLocks/>
            </p:cNvSpPr>
            <p:nvPr/>
          </p:nvSpPr>
          <p:spPr bwMode="auto">
            <a:xfrm>
              <a:off x="504" y="2280"/>
              <a:ext cx="19" cy="19"/>
            </a:xfrm>
            <a:custGeom>
              <a:avLst/>
              <a:gdLst>
                <a:gd name="T0" fmla="*/ 4 w 8"/>
                <a:gd name="T1" fmla="*/ 8 h 8"/>
                <a:gd name="T2" fmla="*/ 8 w 8"/>
                <a:gd name="T3" fmla="*/ 4 h 8"/>
                <a:gd name="T4" fmla="*/ 4 w 8"/>
                <a:gd name="T5" fmla="*/ 0 h 8"/>
                <a:gd name="T6" fmla="*/ 4 w 8"/>
                <a:gd name="T7" fmla="*/ 0 h 8"/>
                <a:gd name="T8" fmla="*/ 0 w 8"/>
                <a:gd name="T9" fmla="*/ 4 h 8"/>
                <a:gd name="T10" fmla="*/ 4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6" y="8"/>
                    <a:pt x="8" y="6"/>
                    <a:pt x="8" y="4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8"/>
            <p:cNvSpPr>
              <a:spLocks/>
            </p:cNvSpPr>
            <p:nvPr/>
          </p:nvSpPr>
          <p:spPr bwMode="auto">
            <a:xfrm>
              <a:off x="509" y="2053"/>
              <a:ext cx="468" cy="470"/>
            </a:xfrm>
            <a:custGeom>
              <a:avLst/>
              <a:gdLst>
                <a:gd name="T0" fmla="*/ 98 w 198"/>
                <a:gd name="T1" fmla="*/ 0 h 199"/>
                <a:gd name="T2" fmla="*/ 0 w 198"/>
                <a:gd name="T3" fmla="*/ 80 h 199"/>
                <a:gd name="T4" fmla="*/ 3 w 198"/>
                <a:gd name="T5" fmla="*/ 84 h 199"/>
                <a:gd name="T6" fmla="*/ 8 w 198"/>
                <a:gd name="T7" fmla="*/ 81 h 199"/>
                <a:gd name="T8" fmla="*/ 98 w 198"/>
                <a:gd name="T9" fmla="*/ 8 h 199"/>
                <a:gd name="T10" fmla="*/ 190 w 198"/>
                <a:gd name="T11" fmla="*/ 100 h 199"/>
                <a:gd name="T12" fmla="*/ 98 w 198"/>
                <a:gd name="T13" fmla="*/ 191 h 199"/>
                <a:gd name="T14" fmla="*/ 8 w 198"/>
                <a:gd name="T15" fmla="*/ 117 h 199"/>
                <a:gd name="T16" fmla="*/ 3 w 198"/>
                <a:gd name="T17" fmla="*/ 114 h 199"/>
                <a:gd name="T18" fmla="*/ 0 w 198"/>
                <a:gd name="T19" fmla="*/ 119 h 199"/>
                <a:gd name="T20" fmla="*/ 98 w 198"/>
                <a:gd name="T21" fmla="*/ 199 h 199"/>
                <a:gd name="T22" fmla="*/ 198 w 198"/>
                <a:gd name="T23" fmla="*/ 100 h 199"/>
                <a:gd name="T24" fmla="*/ 98 w 198"/>
                <a:gd name="T2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199">
                  <a:moveTo>
                    <a:pt x="98" y="0"/>
                  </a:moveTo>
                  <a:cubicBezTo>
                    <a:pt x="51" y="0"/>
                    <a:pt x="10" y="33"/>
                    <a:pt x="0" y="80"/>
                  </a:cubicBezTo>
                  <a:cubicBezTo>
                    <a:pt x="0" y="82"/>
                    <a:pt x="1" y="84"/>
                    <a:pt x="3" y="84"/>
                  </a:cubicBezTo>
                  <a:cubicBezTo>
                    <a:pt x="6" y="85"/>
                    <a:pt x="8" y="83"/>
                    <a:pt x="8" y="81"/>
                  </a:cubicBezTo>
                  <a:cubicBezTo>
                    <a:pt x="17" y="39"/>
                    <a:pt x="55" y="8"/>
                    <a:pt x="98" y="8"/>
                  </a:cubicBezTo>
                  <a:cubicBezTo>
                    <a:pt x="148" y="8"/>
                    <a:pt x="190" y="49"/>
                    <a:pt x="190" y="100"/>
                  </a:cubicBezTo>
                  <a:cubicBezTo>
                    <a:pt x="190" y="150"/>
                    <a:pt x="148" y="191"/>
                    <a:pt x="98" y="191"/>
                  </a:cubicBezTo>
                  <a:cubicBezTo>
                    <a:pt x="54" y="191"/>
                    <a:pt x="16" y="160"/>
                    <a:pt x="8" y="117"/>
                  </a:cubicBezTo>
                  <a:cubicBezTo>
                    <a:pt x="8" y="115"/>
                    <a:pt x="6" y="114"/>
                    <a:pt x="3" y="114"/>
                  </a:cubicBezTo>
                  <a:cubicBezTo>
                    <a:pt x="1" y="115"/>
                    <a:pt x="0" y="117"/>
                    <a:pt x="0" y="119"/>
                  </a:cubicBezTo>
                  <a:cubicBezTo>
                    <a:pt x="9" y="165"/>
                    <a:pt x="50" y="199"/>
                    <a:pt x="98" y="199"/>
                  </a:cubicBezTo>
                  <a:cubicBezTo>
                    <a:pt x="153" y="199"/>
                    <a:pt x="198" y="154"/>
                    <a:pt x="198" y="100"/>
                  </a:cubicBezTo>
                  <a:cubicBezTo>
                    <a:pt x="198" y="45"/>
                    <a:pt x="153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9"/>
            <p:cNvSpPr>
              <a:spLocks noEditPoints="1"/>
            </p:cNvSpPr>
            <p:nvPr/>
          </p:nvSpPr>
          <p:spPr bwMode="auto">
            <a:xfrm>
              <a:off x="639" y="2185"/>
              <a:ext cx="89" cy="90"/>
            </a:xfrm>
            <a:custGeom>
              <a:avLst/>
              <a:gdLst>
                <a:gd name="T0" fmla="*/ 19 w 38"/>
                <a:gd name="T1" fmla="*/ 38 h 38"/>
                <a:gd name="T2" fmla="*/ 38 w 38"/>
                <a:gd name="T3" fmla="*/ 19 h 38"/>
                <a:gd name="T4" fmla="*/ 19 w 38"/>
                <a:gd name="T5" fmla="*/ 0 h 38"/>
                <a:gd name="T6" fmla="*/ 0 w 38"/>
                <a:gd name="T7" fmla="*/ 19 h 38"/>
                <a:gd name="T8" fmla="*/ 19 w 38"/>
                <a:gd name="T9" fmla="*/ 38 h 38"/>
                <a:gd name="T10" fmla="*/ 19 w 38"/>
                <a:gd name="T11" fmla="*/ 8 h 38"/>
                <a:gd name="T12" fmla="*/ 30 w 38"/>
                <a:gd name="T13" fmla="*/ 19 h 38"/>
                <a:gd name="T14" fmla="*/ 19 w 38"/>
                <a:gd name="T15" fmla="*/ 30 h 38"/>
                <a:gd name="T16" fmla="*/ 8 w 38"/>
                <a:gd name="T17" fmla="*/ 19 h 38"/>
                <a:gd name="T18" fmla="*/ 19 w 38"/>
                <a:gd name="T1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29" y="38"/>
                    <a:pt x="38" y="30"/>
                    <a:pt x="38" y="19"/>
                  </a:cubicBezTo>
                  <a:cubicBezTo>
                    <a:pt x="38" y="9"/>
                    <a:pt x="2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30"/>
                    <a:pt x="8" y="38"/>
                    <a:pt x="19" y="38"/>
                  </a:cubicBezTo>
                  <a:close/>
                  <a:moveTo>
                    <a:pt x="19" y="8"/>
                  </a:moveTo>
                  <a:cubicBezTo>
                    <a:pt x="25" y="8"/>
                    <a:pt x="30" y="13"/>
                    <a:pt x="30" y="19"/>
                  </a:cubicBezTo>
                  <a:cubicBezTo>
                    <a:pt x="30" y="25"/>
                    <a:pt x="25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0"/>
            <p:cNvSpPr>
              <a:spLocks/>
            </p:cNvSpPr>
            <p:nvPr/>
          </p:nvSpPr>
          <p:spPr bwMode="auto">
            <a:xfrm>
              <a:off x="617" y="2273"/>
              <a:ext cx="133" cy="92"/>
            </a:xfrm>
            <a:custGeom>
              <a:avLst/>
              <a:gdLst>
                <a:gd name="T0" fmla="*/ 0 w 56"/>
                <a:gd name="T1" fmla="*/ 12 h 39"/>
                <a:gd name="T2" fmla="*/ 0 w 56"/>
                <a:gd name="T3" fmla="*/ 35 h 39"/>
                <a:gd name="T4" fmla="*/ 4 w 56"/>
                <a:gd name="T5" fmla="*/ 39 h 39"/>
                <a:gd name="T6" fmla="*/ 52 w 56"/>
                <a:gd name="T7" fmla="*/ 39 h 39"/>
                <a:gd name="T8" fmla="*/ 56 w 56"/>
                <a:gd name="T9" fmla="*/ 35 h 39"/>
                <a:gd name="T10" fmla="*/ 56 w 56"/>
                <a:gd name="T11" fmla="*/ 12 h 39"/>
                <a:gd name="T12" fmla="*/ 54 w 56"/>
                <a:gd name="T13" fmla="*/ 9 h 39"/>
                <a:gd name="T14" fmla="*/ 46 w 56"/>
                <a:gd name="T15" fmla="*/ 2 h 39"/>
                <a:gd name="T16" fmla="*/ 41 w 56"/>
                <a:gd name="T17" fmla="*/ 2 h 39"/>
                <a:gd name="T18" fmla="*/ 41 w 56"/>
                <a:gd name="T19" fmla="*/ 8 h 39"/>
                <a:gd name="T20" fmla="*/ 48 w 56"/>
                <a:gd name="T21" fmla="*/ 14 h 39"/>
                <a:gd name="T22" fmla="*/ 48 w 56"/>
                <a:gd name="T23" fmla="*/ 31 h 39"/>
                <a:gd name="T24" fmla="*/ 8 w 56"/>
                <a:gd name="T25" fmla="*/ 31 h 39"/>
                <a:gd name="T26" fmla="*/ 8 w 56"/>
                <a:gd name="T27" fmla="*/ 14 h 39"/>
                <a:gd name="T28" fmla="*/ 14 w 56"/>
                <a:gd name="T29" fmla="*/ 7 h 39"/>
                <a:gd name="T30" fmla="*/ 15 w 56"/>
                <a:gd name="T31" fmla="*/ 2 h 39"/>
                <a:gd name="T32" fmla="*/ 9 w 56"/>
                <a:gd name="T33" fmla="*/ 2 h 39"/>
                <a:gd name="T34" fmla="*/ 1 w 56"/>
                <a:gd name="T35" fmla="*/ 9 h 39"/>
                <a:gd name="T36" fmla="*/ 0 w 56"/>
                <a:gd name="T3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39">
                  <a:moveTo>
                    <a:pt x="0" y="12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4" y="39"/>
                    <a:pt x="56" y="37"/>
                    <a:pt x="56" y="3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1"/>
                    <a:pt x="55" y="10"/>
                    <a:pt x="54" y="9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2" y="1"/>
                    <a:pt x="41" y="2"/>
                  </a:cubicBezTo>
                  <a:cubicBezTo>
                    <a:pt x="39" y="4"/>
                    <a:pt x="39" y="6"/>
                    <a:pt x="41" y="8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6"/>
                    <a:pt x="16" y="3"/>
                    <a:pt x="15" y="2"/>
                  </a:cubicBezTo>
                  <a:cubicBezTo>
                    <a:pt x="13" y="0"/>
                    <a:pt x="11" y="0"/>
                    <a:pt x="9" y="2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1"/>
            <p:cNvSpPr>
              <a:spLocks noEditPoints="1"/>
            </p:cNvSpPr>
            <p:nvPr/>
          </p:nvSpPr>
          <p:spPr bwMode="auto">
            <a:xfrm>
              <a:off x="750" y="2185"/>
              <a:ext cx="89" cy="90"/>
            </a:xfrm>
            <a:custGeom>
              <a:avLst/>
              <a:gdLst>
                <a:gd name="T0" fmla="*/ 19 w 38"/>
                <a:gd name="T1" fmla="*/ 0 h 38"/>
                <a:gd name="T2" fmla="*/ 0 w 38"/>
                <a:gd name="T3" fmla="*/ 19 h 38"/>
                <a:gd name="T4" fmla="*/ 19 w 38"/>
                <a:gd name="T5" fmla="*/ 38 h 38"/>
                <a:gd name="T6" fmla="*/ 38 w 38"/>
                <a:gd name="T7" fmla="*/ 19 h 38"/>
                <a:gd name="T8" fmla="*/ 19 w 38"/>
                <a:gd name="T9" fmla="*/ 0 h 38"/>
                <a:gd name="T10" fmla="*/ 19 w 38"/>
                <a:gd name="T11" fmla="*/ 30 h 38"/>
                <a:gd name="T12" fmla="*/ 8 w 38"/>
                <a:gd name="T13" fmla="*/ 19 h 38"/>
                <a:gd name="T14" fmla="*/ 19 w 38"/>
                <a:gd name="T15" fmla="*/ 8 h 38"/>
                <a:gd name="T16" fmla="*/ 30 w 38"/>
                <a:gd name="T17" fmla="*/ 19 h 38"/>
                <a:gd name="T18" fmla="*/ 19 w 38"/>
                <a:gd name="T19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8"/>
                    <a:pt x="19" y="38"/>
                  </a:cubicBezTo>
                  <a:cubicBezTo>
                    <a:pt x="30" y="38"/>
                    <a:pt x="38" y="30"/>
                    <a:pt x="38" y="19"/>
                  </a:cubicBezTo>
                  <a:cubicBezTo>
                    <a:pt x="38" y="9"/>
                    <a:pt x="30" y="0"/>
                    <a:pt x="19" y="0"/>
                  </a:cubicBezTo>
                  <a:close/>
                  <a:moveTo>
                    <a:pt x="19" y="30"/>
                  </a:move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5" y="8"/>
                    <a:pt x="30" y="13"/>
                    <a:pt x="30" y="19"/>
                  </a:cubicBezTo>
                  <a:cubicBezTo>
                    <a:pt x="30" y="25"/>
                    <a:pt x="25" y="30"/>
                    <a:pt x="1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2"/>
            <p:cNvSpPr>
              <a:spLocks/>
            </p:cNvSpPr>
            <p:nvPr/>
          </p:nvSpPr>
          <p:spPr bwMode="auto">
            <a:xfrm>
              <a:off x="762" y="2275"/>
              <a:ext cx="99" cy="90"/>
            </a:xfrm>
            <a:custGeom>
              <a:avLst/>
              <a:gdLst>
                <a:gd name="T0" fmla="*/ 4 w 42"/>
                <a:gd name="T1" fmla="*/ 30 h 38"/>
                <a:gd name="T2" fmla="*/ 0 w 42"/>
                <a:gd name="T3" fmla="*/ 34 h 38"/>
                <a:gd name="T4" fmla="*/ 4 w 42"/>
                <a:gd name="T5" fmla="*/ 38 h 38"/>
                <a:gd name="T6" fmla="*/ 38 w 42"/>
                <a:gd name="T7" fmla="*/ 38 h 38"/>
                <a:gd name="T8" fmla="*/ 42 w 42"/>
                <a:gd name="T9" fmla="*/ 34 h 38"/>
                <a:gd name="T10" fmla="*/ 42 w 42"/>
                <a:gd name="T11" fmla="*/ 11 h 38"/>
                <a:gd name="T12" fmla="*/ 41 w 42"/>
                <a:gd name="T13" fmla="*/ 8 h 38"/>
                <a:gd name="T14" fmla="*/ 33 w 42"/>
                <a:gd name="T15" fmla="*/ 1 h 38"/>
                <a:gd name="T16" fmla="*/ 27 w 42"/>
                <a:gd name="T17" fmla="*/ 1 h 38"/>
                <a:gd name="T18" fmla="*/ 28 w 42"/>
                <a:gd name="T19" fmla="*/ 7 h 38"/>
                <a:gd name="T20" fmla="*/ 34 w 42"/>
                <a:gd name="T21" fmla="*/ 13 h 38"/>
                <a:gd name="T22" fmla="*/ 34 w 42"/>
                <a:gd name="T23" fmla="*/ 30 h 38"/>
                <a:gd name="T24" fmla="*/ 4 w 42"/>
                <a:gd name="T25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38">
                  <a:moveTo>
                    <a:pt x="4" y="30"/>
                  </a:moveTo>
                  <a:cubicBezTo>
                    <a:pt x="2" y="30"/>
                    <a:pt x="0" y="32"/>
                    <a:pt x="0" y="34"/>
                  </a:cubicBezTo>
                  <a:cubicBezTo>
                    <a:pt x="0" y="36"/>
                    <a:pt x="2" y="38"/>
                    <a:pt x="4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0" y="38"/>
                    <a:pt x="42" y="36"/>
                    <a:pt x="42" y="34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0"/>
                    <a:pt x="42" y="9"/>
                    <a:pt x="41" y="8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0"/>
                    <a:pt x="29" y="0"/>
                    <a:pt x="27" y="1"/>
                  </a:cubicBezTo>
                  <a:cubicBezTo>
                    <a:pt x="26" y="3"/>
                    <a:pt x="26" y="5"/>
                    <a:pt x="28" y="7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30"/>
                    <a:pt x="34" y="30"/>
                    <a:pt x="34" y="30"/>
                  </a:cubicBezTo>
                  <a:lnTo>
                    <a:pt x="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72481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32" y="76200"/>
            <a:ext cx="7961868" cy="889000"/>
          </a:xfrm>
        </p:spPr>
        <p:txBody>
          <a:bodyPr bIns="45720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lang="en-US" altLang="zh-TW" sz="2600" kern="1200" dirty="0">
                <a:solidFill>
                  <a:schemeClr val="bg1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43932" y="1447800"/>
            <a:ext cx="8266668" cy="5029200"/>
          </a:xfr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bg1"/>
                </a:solidFill>
                <a:latin typeface="+mj-lt"/>
              </a:defRPr>
            </a:lvl1pPr>
            <a:lvl2pPr marL="630238" indent="-173038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‒"/>
              <a:defRPr sz="1800">
                <a:solidFill>
                  <a:schemeClr val="bg1"/>
                </a:solidFill>
                <a:latin typeface="+mj-lt"/>
              </a:defRPr>
            </a:lvl2pPr>
            <a:lvl3pPr marL="1087438" indent="-173038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Calibri" pitchFamily="34" charset="0"/>
              <a:buChar char="‒"/>
              <a:defRPr sz="1600">
                <a:solidFill>
                  <a:schemeClr val="bg1"/>
                </a:solidFill>
                <a:latin typeface="+mj-lt"/>
              </a:defRPr>
            </a:lvl3pPr>
            <a:lvl4pPr marL="1544638" indent="-173038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Calibri" pitchFamily="34" charset="0"/>
              <a:buChar char="‒"/>
              <a:defRPr sz="1400">
                <a:solidFill>
                  <a:schemeClr val="bg1"/>
                </a:solidFill>
                <a:latin typeface="+mj-lt"/>
              </a:defRPr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8418428" y="304800"/>
            <a:ext cx="494335" cy="529645"/>
          </a:xfrm>
          <a:custGeom>
            <a:avLst/>
            <a:gdLst>
              <a:gd name="T0" fmla="*/ 257 w 267"/>
              <a:gd name="T1" fmla="*/ 286 h 286"/>
              <a:gd name="T2" fmla="*/ 79 w 267"/>
              <a:gd name="T3" fmla="*/ 286 h 286"/>
              <a:gd name="T4" fmla="*/ 0 w 267"/>
              <a:gd name="T5" fmla="*/ 207 h 286"/>
              <a:gd name="T6" fmla="*/ 79 w 267"/>
              <a:gd name="T7" fmla="*/ 127 h 286"/>
              <a:gd name="T8" fmla="*/ 81 w 267"/>
              <a:gd name="T9" fmla="*/ 127 h 286"/>
              <a:gd name="T10" fmla="*/ 174 w 267"/>
              <a:gd name="T11" fmla="*/ 56 h 286"/>
              <a:gd name="T12" fmla="*/ 187 w 267"/>
              <a:gd name="T13" fmla="*/ 57 h 286"/>
              <a:gd name="T14" fmla="*/ 255 w 267"/>
              <a:gd name="T15" fmla="*/ 1 h 286"/>
              <a:gd name="T16" fmla="*/ 266 w 267"/>
              <a:gd name="T17" fmla="*/ 7 h 286"/>
              <a:gd name="T18" fmla="*/ 260 w 267"/>
              <a:gd name="T19" fmla="*/ 18 h 286"/>
              <a:gd name="T20" fmla="*/ 200 w 267"/>
              <a:gd name="T21" fmla="*/ 70 h 286"/>
              <a:gd name="T22" fmla="*/ 190 w 267"/>
              <a:gd name="T23" fmla="*/ 75 h 286"/>
              <a:gd name="T24" fmla="*/ 174 w 267"/>
              <a:gd name="T25" fmla="*/ 74 h 286"/>
              <a:gd name="T26" fmla="*/ 96 w 267"/>
              <a:gd name="T27" fmla="*/ 138 h 286"/>
              <a:gd name="T28" fmla="*/ 86 w 267"/>
              <a:gd name="T29" fmla="*/ 145 h 286"/>
              <a:gd name="T30" fmla="*/ 79 w 267"/>
              <a:gd name="T31" fmla="*/ 145 h 286"/>
              <a:gd name="T32" fmla="*/ 17 w 267"/>
              <a:gd name="T33" fmla="*/ 207 h 286"/>
              <a:gd name="T34" fmla="*/ 79 w 267"/>
              <a:gd name="T35" fmla="*/ 268 h 286"/>
              <a:gd name="T36" fmla="*/ 257 w 267"/>
              <a:gd name="T37" fmla="*/ 268 h 286"/>
              <a:gd name="T38" fmla="*/ 266 w 267"/>
              <a:gd name="T39" fmla="*/ 277 h 286"/>
              <a:gd name="T40" fmla="*/ 257 w 267"/>
              <a:gd name="T4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7" h="286">
                <a:moveTo>
                  <a:pt x="257" y="286"/>
                </a:moveTo>
                <a:cubicBezTo>
                  <a:pt x="79" y="286"/>
                  <a:pt x="79" y="286"/>
                  <a:pt x="79" y="286"/>
                </a:cubicBezTo>
                <a:cubicBezTo>
                  <a:pt x="35" y="286"/>
                  <a:pt x="0" y="250"/>
                  <a:pt x="0" y="207"/>
                </a:cubicBezTo>
                <a:cubicBezTo>
                  <a:pt x="0" y="163"/>
                  <a:pt x="35" y="127"/>
                  <a:pt x="79" y="127"/>
                </a:cubicBezTo>
                <a:cubicBezTo>
                  <a:pt x="80" y="127"/>
                  <a:pt x="80" y="127"/>
                  <a:pt x="81" y="127"/>
                </a:cubicBezTo>
                <a:cubicBezTo>
                  <a:pt x="92" y="85"/>
                  <a:pt x="130" y="56"/>
                  <a:pt x="174" y="56"/>
                </a:cubicBezTo>
                <a:cubicBezTo>
                  <a:pt x="178" y="56"/>
                  <a:pt x="183" y="56"/>
                  <a:pt x="187" y="57"/>
                </a:cubicBezTo>
                <a:cubicBezTo>
                  <a:pt x="201" y="30"/>
                  <a:pt x="226" y="10"/>
                  <a:pt x="255" y="1"/>
                </a:cubicBezTo>
                <a:cubicBezTo>
                  <a:pt x="260" y="0"/>
                  <a:pt x="264" y="2"/>
                  <a:pt x="266" y="7"/>
                </a:cubicBezTo>
                <a:cubicBezTo>
                  <a:pt x="267" y="12"/>
                  <a:pt x="265" y="17"/>
                  <a:pt x="260" y="18"/>
                </a:cubicBezTo>
                <a:cubicBezTo>
                  <a:pt x="234" y="26"/>
                  <a:pt x="212" y="45"/>
                  <a:pt x="200" y="70"/>
                </a:cubicBezTo>
                <a:cubicBezTo>
                  <a:pt x="199" y="74"/>
                  <a:pt x="194" y="76"/>
                  <a:pt x="190" y="75"/>
                </a:cubicBezTo>
                <a:cubicBezTo>
                  <a:pt x="185" y="74"/>
                  <a:pt x="179" y="74"/>
                  <a:pt x="174" y="74"/>
                </a:cubicBezTo>
                <a:cubicBezTo>
                  <a:pt x="136" y="74"/>
                  <a:pt x="103" y="101"/>
                  <a:pt x="96" y="138"/>
                </a:cubicBezTo>
                <a:cubicBezTo>
                  <a:pt x="95" y="143"/>
                  <a:pt x="91" y="146"/>
                  <a:pt x="86" y="145"/>
                </a:cubicBezTo>
                <a:cubicBezTo>
                  <a:pt x="84" y="145"/>
                  <a:pt x="81" y="145"/>
                  <a:pt x="79" y="145"/>
                </a:cubicBezTo>
                <a:cubicBezTo>
                  <a:pt x="45" y="145"/>
                  <a:pt x="17" y="172"/>
                  <a:pt x="17" y="207"/>
                </a:cubicBezTo>
                <a:cubicBezTo>
                  <a:pt x="17" y="241"/>
                  <a:pt x="45" y="268"/>
                  <a:pt x="79" y="268"/>
                </a:cubicBezTo>
                <a:cubicBezTo>
                  <a:pt x="257" y="268"/>
                  <a:pt x="257" y="268"/>
                  <a:pt x="257" y="268"/>
                </a:cubicBezTo>
                <a:cubicBezTo>
                  <a:pt x="262" y="268"/>
                  <a:pt x="266" y="272"/>
                  <a:pt x="266" y="277"/>
                </a:cubicBezTo>
                <a:cubicBezTo>
                  <a:pt x="266" y="282"/>
                  <a:pt x="262" y="286"/>
                  <a:pt x="257" y="2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43932" y="965200"/>
            <a:ext cx="7961868" cy="406400"/>
          </a:xfrm>
        </p:spPr>
        <p:txBody>
          <a:bodyPr tIns="45720">
            <a:noAutofit/>
          </a:bodyPr>
          <a:lstStyle>
            <a:lvl1pPr marL="0" indent="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kumimoji="1" lang="en-US" sz="2200" kern="1200" dirty="0" smtClean="0">
                <a:solidFill>
                  <a:schemeClr val="accent1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4677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3276600" y="0"/>
            <a:ext cx="5867400" cy="68580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b="0" i="0" u="none" strike="noStrike" cap="none" normalizeH="0" baseline="0">
              <a:ln>
                <a:noFill/>
              </a:ln>
              <a:effectLst/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10000" y="990600"/>
            <a:ext cx="4876800" cy="3810000"/>
          </a:xfrm>
        </p:spPr>
        <p:txBody>
          <a:bodyPr anchor="t" anchorCtr="0">
            <a:normAutofit/>
          </a:bodyPr>
          <a:lstStyle>
            <a:lvl1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lang="en-US" sz="4000" kern="1200" dirty="0">
                <a:solidFill>
                  <a:schemeClr val="bg1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3276600" cy="685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grpSp>
        <p:nvGrpSpPr>
          <p:cNvPr id="12" name="Group 140"/>
          <p:cNvGrpSpPr>
            <a:grpSpLocks noChangeAspect="1"/>
          </p:cNvGrpSpPr>
          <p:nvPr userDrawn="1"/>
        </p:nvGrpSpPr>
        <p:grpSpPr bwMode="auto">
          <a:xfrm>
            <a:off x="7239000" y="5486400"/>
            <a:ext cx="1569407" cy="944276"/>
            <a:chOff x="456" y="3639"/>
            <a:chExt cx="477" cy="287"/>
          </a:xfrm>
          <a:solidFill>
            <a:schemeClr val="tx2"/>
          </a:solidFill>
        </p:grpSpPr>
        <p:sp>
          <p:nvSpPr>
            <p:cNvPr id="13" name="Freeform 141"/>
            <p:cNvSpPr>
              <a:spLocks/>
            </p:cNvSpPr>
            <p:nvPr/>
          </p:nvSpPr>
          <p:spPr bwMode="auto">
            <a:xfrm>
              <a:off x="456" y="3646"/>
              <a:ext cx="243" cy="280"/>
            </a:xfrm>
            <a:custGeom>
              <a:avLst/>
              <a:gdLst>
                <a:gd name="T0" fmla="*/ 96 w 103"/>
                <a:gd name="T1" fmla="*/ 111 h 119"/>
                <a:gd name="T2" fmla="*/ 34 w 103"/>
                <a:gd name="T3" fmla="*/ 111 h 119"/>
                <a:gd name="T4" fmla="*/ 8 w 103"/>
                <a:gd name="T5" fmla="*/ 84 h 119"/>
                <a:gd name="T6" fmla="*/ 34 w 103"/>
                <a:gd name="T7" fmla="*/ 57 h 119"/>
                <a:gd name="T8" fmla="*/ 35 w 103"/>
                <a:gd name="T9" fmla="*/ 57 h 119"/>
                <a:gd name="T10" fmla="*/ 39 w 103"/>
                <a:gd name="T11" fmla="*/ 55 h 119"/>
                <a:gd name="T12" fmla="*/ 71 w 103"/>
                <a:gd name="T13" fmla="*/ 30 h 119"/>
                <a:gd name="T14" fmla="*/ 76 w 103"/>
                <a:gd name="T15" fmla="*/ 30 h 119"/>
                <a:gd name="T16" fmla="*/ 80 w 103"/>
                <a:gd name="T17" fmla="*/ 28 h 119"/>
                <a:gd name="T18" fmla="*/ 100 w 103"/>
                <a:gd name="T19" fmla="*/ 9 h 119"/>
                <a:gd name="T20" fmla="*/ 102 w 103"/>
                <a:gd name="T21" fmla="*/ 3 h 119"/>
                <a:gd name="T22" fmla="*/ 97 w 103"/>
                <a:gd name="T23" fmla="*/ 1 h 119"/>
                <a:gd name="T24" fmla="*/ 74 w 103"/>
                <a:gd name="T25" fmla="*/ 22 h 119"/>
                <a:gd name="T26" fmla="*/ 71 w 103"/>
                <a:gd name="T27" fmla="*/ 22 h 119"/>
                <a:gd name="T28" fmla="*/ 32 w 103"/>
                <a:gd name="T29" fmla="*/ 50 h 119"/>
                <a:gd name="T30" fmla="*/ 0 w 103"/>
                <a:gd name="T31" fmla="*/ 84 h 119"/>
                <a:gd name="T32" fmla="*/ 34 w 103"/>
                <a:gd name="T33" fmla="*/ 119 h 119"/>
                <a:gd name="T34" fmla="*/ 96 w 103"/>
                <a:gd name="T35" fmla="*/ 119 h 119"/>
                <a:gd name="T36" fmla="*/ 100 w 103"/>
                <a:gd name="T37" fmla="*/ 115 h 119"/>
                <a:gd name="T38" fmla="*/ 96 w 103"/>
                <a:gd name="T39" fmla="*/ 11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19">
                  <a:moveTo>
                    <a:pt x="96" y="111"/>
                  </a:moveTo>
                  <a:cubicBezTo>
                    <a:pt x="34" y="111"/>
                    <a:pt x="34" y="111"/>
                    <a:pt x="34" y="111"/>
                  </a:cubicBezTo>
                  <a:cubicBezTo>
                    <a:pt x="19" y="111"/>
                    <a:pt x="8" y="99"/>
                    <a:pt x="8" y="84"/>
                  </a:cubicBezTo>
                  <a:cubicBezTo>
                    <a:pt x="8" y="69"/>
                    <a:pt x="19" y="57"/>
                    <a:pt x="34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7" y="58"/>
                    <a:pt x="38" y="56"/>
                    <a:pt x="39" y="55"/>
                  </a:cubicBezTo>
                  <a:cubicBezTo>
                    <a:pt x="43" y="40"/>
                    <a:pt x="56" y="30"/>
                    <a:pt x="71" y="30"/>
                  </a:cubicBezTo>
                  <a:cubicBezTo>
                    <a:pt x="73" y="30"/>
                    <a:pt x="74" y="30"/>
                    <a:pt x="76" y="30"/>
                  </a:cubicBezTo>
                  <a:cubicBezTo>
                    <a:pt x="77" y="30"/>
                    <a:pt x="79" y="29"/>
                    <a:pt x="80" y="28"/>
                  </a:cubicBezTo>
                  <a:cubicBezTo>
                    <a:pt x="84" y="19"/>
                    <a:pt x="91" y="12"/>
                    <a:pt x="100" y="9"/>
                  </a:cubicBezTo>
                  <a:cubicBezTo>
                    <a:pt x="102" y="8"/>
                    <a:pt x="103" y="5"/>
                    <a:pt x="102" y="3"/>
                  </a:cubicBezTo>
                  <a:cubicBezTo>
                    <a:pt x="101" y="1"/>
                    <a:pt x="99" y="0"/>
                    <a:pt x="97" y="1"/>
                  </a:cubicBezTo>
                  <a:cubicBezTo>
                    <a:pt x="87" y="5"/>
                    <a:pt x="79" y="13"/>
                    <a:pt x="74" y="22"/>
                  </a:cubicBezTo>
                  <a:cubicBezTo>
                    <a:pt x="73" y="22"/>
                    <a:pt x="72" y="22"/>
                    <a:pt x="71" y="22"/>
                  </a:cubicBezTo>
                  <a:cubicBezTo>
                    <a:pt x="53" y="22"/>
                    <a:pt x="38" y="33"/>
                    <a:pt x="32" y="50"/>
                  </a:cubicBezTo>
                  <a:cubicBezTo>
                    <a:pt x="14" y="51"/>
                    <a:pt x="0" y="66"/>
                    <a:pt x="0" y="84"/>
                  </a:cubicBezTo>
                  <a:cubicBezTo>
                    <a:pt x="0" y="103"/>
                    <a:pt x="15" y="119"/>
                    <a:pt x="34" y="119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98" y="119"/>
                    <a:pt x="100" y="117"/>
                    <a:pt x="100" y="115"/>
                  </a:cubicBezTo>
                  <a:cubicBezTo>
                    <a:pt x="100" y="113"/>
                    <a:pt x="98" y="111"/>
                    <a:pt x="96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2"/>
            <p:cNvSpPr>
              <a:spLocks/>
            </p:cNvSpPr>
            <p:nvPr/>
          </p:nvSpPr>
          <p:spPr bwMode="auto">
            <a:xfrm>
              <a:off x="761" y="3648"/>
              <a:ext cx="172" cy="278"/>
            </a:xfrm>
            <a:custGeom>
              <a:avLst/>
              <a:gdLst>
                <a:gd name="T0" fmla="*/ 67 w 73"/>
                <a:gd name="T1" fmla="*/ 56 h 118"/>
                <a:gd name="T2" fmla="*/ 31 w 73"/>
                <a:gd name="T3" fmla="*/ 28 h 118"/>
                <a:gd name="T4" fmla="*/ 6 w 73"/>
                <a:gd name="T5" fmla="*/ 1 h 118"/>
                <a:gd name="T6" fmla="*/ 1 w 73"/>
                <a:gd name="T7" fmla="*/ 3 h 118"/>
                <a:gd name="T8" fmla="*/ 3 w 73"/>
                <a:gd name="T9" fmla="*/ 8 h 118"/>
                <a:gd name="T10" fmla="*/ 24 w 73"/>
                <a:gd name="T11" fmla="*/ 32 h 118"/>
                <a:gd name="T12" fmla="*/ 28 w 73"/>
                <a:gd name="T13" fmla="*/ 35 h 118"/>
                <a:gd name="T14" fmla="*/ 60 w 73"/>
                <a:gd name="T15" fmla="*/ 58 h 118"/>
                <a:gd name="T16" fmla="*/ 61 w 73"/>
                <a:gd name="T17" fmla="*/ 83 h 118"/>
                <a:gd name="T18" fmla="*/ 25 w 73"/>
                <a:gd name="T19" fmla="*/ 110 h 118"/>
                <a:gd name="T20" fmla="*/ 5 w 73"/>
                <a:gd name="T21" fmla="*/ 110 h 118"/>
                <a:gd name="T22" fmla="*/ 1 w 73"/>
                <a:gd name="T23" fmla="*/ 114 h 118"/>
                <a:gd name="T24" fmla="*/ 5 w 73"/>
                <a:gd name="T25" fmla="*/ 118 h 118"/>
                <a:gd name="T26" fmla="*/ 25 w 73"/>
                <a:gd name="T27" fmla="*/ 118 h 118"/>
                <a:gd name="T28" fmla="*/ 69 w 73"/>
                <a:gd name="T29" fmla="*/ 85 h 118"/>
                <a:gd name="T30" fmla="*/ 67 w 73"/>
                <a:gd name="T31" fmla="*/ 5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118">
                  <a:moveTo>
                    <a:pt x="67" y="56"/>
                  </a:moveTo>
                  <a:cubicBezTo>
                    <a:pt x="61" y="40"/>
                    <a:pt x="47" y="29"/>
                    <a:pt x="31" y="28"/>
                  </a:cubicBezTo>
                  <a:cubicBezTo>
                    <a:pt x="26" y="16"/>
                    <a:pt x="17" y="6"/>
                    <a:pt x="6" y="1"/>
                  </a:cubicBezTo>
                  <a:cubicBezTo>
                    <a:pt x="4" y="0"/>
                    <a:pt x="1" y="1"/>
                    <a:pt x="1" y="3"/>
                  </a:cubicBezTo>
                  <a:cubicBezTo>
                    <a:pt x="0" y="5"/>
                    <a:pt x="1" y="7"/>
                    <a:pt x="3" y="8"/>
                  </a:cubicBezTo>
                  <a:cubicBezTo>
                    <a:pt x="13" y="13"/>
                    <a:pt x="21" y="22"/>
                    <a:pt x="24" y="32"/>
                  </a:cubicBezTo>
                  <a:cubicBezTo>
                    <a:pt x="24" y="34"/>
                    <a:pt x="26" y="35"/>
                    <a:pt x="28" y="35"/>
                  </a:cubicBezTo>
                  <a:cubicBezTo>
                    <a:pt x="42" y="36"/>
                    <a:pt x="55" y="45"/>
                    <a:pt x="60" y="58"/>
                  </a:cubicBezTo>
                  <a:cubicBezTo>
                    <a:pt x="60" y="59"/>
                    <a:pt x="65" y="71"/>
                    <a:pt x="61" y="83"/>
                  </a:cubicBezTo>
                  <a:cubicBezTo>
                    <a:pt x="56" y="99"/>
                    <a:pt x="42" y="110"/>
                    <a:pt x="25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3" y="110"/>
                    <a:pt x="1" y="112"/>
                    <a:pt x="1" y="114"/>
                  </a:cubicBezTo>
                  <a:cubicBezTo>
                    <a:pt x="1" y="116"/>
                    <a:pt x="3" y="118"/>
                    <a:pt x="5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46" y="118"/>
                    <a:pt x="63" y="105"/>
                    <a:pt x="69" y="85"/>
                  </a:cubicBezTo>
                  <a:cubicBezTo>
                    <a:pt x="73" y="71"/>
                    <a:pt x="68" y="57"/>
                    <a:pt x="6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3"/>
            <p:cNvSpPr>
              <a:spLocks/>
            </p:cNvSpPr>
            <p:nvPr/>
          </p:nvSpPr>
          <p:spPr bwMode="auto">
            <a:xfrm>
              <a:off x="676" y="3776"/>
              <a:ext cx="106" cy="150"/>
            </a:xfrm>
            <a:custGeom>
              <a:avLst/>
              <a:gdLst>
                <a:gd name="T0" fmla="*/ 38 w 45"/>
                <a:gd name="T1" fmla="*/ 25 h 64"/>
                <a:gd name="T2" fmla="*/ 41 w 45"/>
                <a:gd name="T3" fmla="*/ 26 h 64"/>
                <a:gd name="T4" fmla="*/ 43 w 45"/>
                <a:gd name="T5" fmla="*/ 25 h 64"/>
                <a:gd name="T6" fmla="*/ 43 w 45"/>
                <a:gd name="T7" fmla="*/ 19 h 64"/>
                <a:gd name="T8" fmla="*/ 25 w 45"/>
                <a:gd name="T9" fmla="*/ 1 h 64"/>
                <a:gd name="T10" fmla="*/ 24 w 45"/>
                <a:gd name="T11" fmla="*/ 0 h 64"/>
                <a:gd name="T12" fmla="*/ 21 w 45"/>
                <a:gd name="T13" fmla="*/ 0 h 64"/>
                <a:gd name="T14" fmla="*/ 20 w 45"/>
                <a:gd name="T15" fmla="*/ 1 h 64"/>
                <a:gd name="T16" fmla="*/ 2 w 45"/>
                <a:gd name="T17" fmla="*/ 19 h 64"/>
                <a:gd name="T18" fmla="*/ 2 w 45"/>
                <a:gd name="T19" fmla="*/ 25 h 64"/>
                <a:gd name="T20" fmla="*/ 7 w 45"/>
                <a:gd name="T21" fmla="*/ 25 h 64"/>
                <a:gd name="T22" fmla="*/ 19 w 45"/>
                <a:gd name="T23" fmla="*/ 14 h 64"/>
                <a:gd name="T24" fmla="*/ 19 w 45"/>
                <a:gd name="T25" fmla="*/ 60 h 64"/>
                <a:gd name="T26" fmla="*/ 23 w 45"/>
                <a:gd name="T27" fmla="*/ 64 h 64"/>
                <a:gd name="T28" fmla="*/ 27 w 45"/>
                <a:gd name="T29" fmla="*/ 60 h 64"/>
                <a:gd name="T30" fmla="*/ 27 w 45"/>
                <a:gd name="T31" fmla="*/ 14 h 64"/>
                <a:gd name="T32" fmla="*/ 38 w 45"/>
                <a:gd name="T33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4">
                  <a:moveTo>
                    <a:pt x="38" y="25"/>
                  </a:moveTo>
                  <a:cubicBezTo>
                    <a:pt x="39" y="26"/>
                    <a:pt x="40" y="26"/>
                    <a:pt x="41" y="26"/>
                  </a:cubicBezTo>
                  <a:cubicBezTo>
                    <a:pt x="42" y="26"/>
                    <a:pt x="43" y="26"/>
                    <a:pt x="43" y="25"/>
                  </a:cubicBezTo>
                  <a:cubicBezTo>
                    <a:pt x="45" y="23"/>
                    <a:pt x="45" y="21"/>
                    <a:pt x="43" y="19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0"/>
                    <a:pt x="24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1" y="0"/>
                    <a:pt x="20" y="1"/>
                    <a:pt x="20" y="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3"/>
                    <a:pt x="2" y="25"/>
                  </a:cubicBezTo>
                  <a:cubicBezTo>
                    <a:pt x="3" y="26"/>
                    <a:pt x="6" y="26"/>
                    <a:pt x="7" y="2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2"/>
                    <a:pt x="20" y="64"/>
                    <a:pt x="23" y="64"/>
                  </a:cubicBezTo>
                  <a:cubicBezTo>
                    <a:pt x="25" y="64"/>
                    <a:pt x="27" y="62"/>
                    <a:pt x="27" y="60"/>
                  </a:cubicBezTo>
                  <a:cubicBezTo>
                    <a:pt x="27" y="14"/>
                    <a:pt x="27" y="14"/>
                    <a:pt x="27" y="14"/>
                  </a:cubicBezTo>
                  <a:lnTo>
                    <a:pt x="3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44"/>
            <p:cNvSpPr>
              <a:spLocks noChangeArrowheads="1"/>
            </p:cNvSpPr>
            <p:nvPr/>
          </p:nvSpPr>
          <p:spPr bwMode="auto">
            <a:xfrm>
              <a:off x="721" y="3639"/>
              <a:ext cx="19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2507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3276600" y="0"/>
            <a:ext cx="5867400" cy="6858000"/>
          </a:xfrm>
          <a:prstGeom prst="rect">
            <a:avLst/>
          </a:prstGeom>
          <a:solidFill>
            <a:srgbClr val="DF484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b="0" i="0" u="none" strike="noStrike" cap="none" normalizeH="0" baseline="0">
              <a:ln>
                <a:noFill/>
              </a:ln>
              <a:effectLst/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10000" y="990600"/>
            <a:ext cx="4876800" cy="4038600"/>
          </a:xfrm>
        </p:spPr>
        <p:txBody>
          <a:bodyPr anchor="t" anchorCtr="0">
            <a:normAutofit/>
          </a:bodyPr>
          <a:lstStyle>
            <a:lvl1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lang="en-US" sz="4000" kern="1200" dirty="0">
                <a:solidFill>
                  <a:schemeClr val="bg1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3276600" cy="685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grpSp>
        <p:nvGrpSpPr>
          <p:cNvPr id="19" name="Group 75"/>
          <p:cNvGrpSpPr>
            <a:grpSpLocks noChangeAspect="1"/>
          </p:cNvGrpSpPr>
          <p:nvPr userDrawn="1"/>
        </p:nvGrpSpPr>
        <p:grpSpPr bwMode="auto">
          <a:xfrm>
            <a:off x="7315200" y="5334000"/>
            <a:ext cx="1447801" cy="1182368"/>
            <a:chOff x="2642" y="1963"/>
            <a:chExt cx="480" cy="392"/>
          </a:xfrm>
          <a:solidFill>
            <a:schemeClr val="tx2"/>
          </a:solidFill>
        </p:grpSpPr>
        <p:sp>
          <p:nvSpPr>
            <p:cNvPr id="20" name="Freeform 76"/>
            <p:cNvSpPr>
              <a:spLocks noEditPoints="1"/>
            </p:cNvSpPr>
            <p:nvPr/>
          </p:nvSpPr>
          <p:spPr bwMode="auto">
            <a:xfrm>
              <a:off x="2812" y="2069"/>
              <a:ext cx="140" cy="139"/>
            </a:xfrm>
            <a:custGeom>
              <a:avLst/>
              <a:gdLst>
                <a:gd name="T0" fmla="*/ 29 w 59"/>
                <a:gd name="T1" fmla="*/ 59 h 59"/>
                <a:gd name="T2" fmla="*/ 59 w 59"/>
                <a:gd name="T3" fmla="*/ 29 h 59"/>
                <a:gd name="T4" fmla="*/ 29 w 59"/>
                <a:gd name="T5" fmla="*/ 0 h 59"/>
                <a:gd name="T6" fmla="*/ 0 w 59"/>
                <a:gd name="T7" fmla="*/ 29 h 59"/>
                <a:gd name="T8" fmla="*/ 29 w 59"/>
                <a:gd name="T9" fmla="*/ 59 h 59"/>
                <a:gd name="T10" fmla="*/ 29 w 59"/>
                <a:gd name="T11" fmla="*/ 8 h 59"/>
                <a:gd name="T12" fmla="*/ 51 w 59"/>
                <a:gd name="T13" fmla="*/ 29 h 59"/>
                <a:gd name="T14" fmla="*/ 29 w 59"/>
                <a:gd name="T15" fmla="*/ 51 h 59"/>
                <a:gd name="T16" fmla="*/ 8 w 59"/>
                <a:gd name="T17" fmla="*/ 29 h 59"/>
                <a:gd name="T18" fmla="*/ 29 w 59"/>
                <a:gd name="T19" fmla="*/ 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9">
                  <a:moveTo>
                    <a:pt x="29" y="59"/>
                  </a:moveTo>
                  <a:cubicBezTo>
                    <a:pt x="45" y="59"/>
                    <a:pt x="59" y="45"/>
                    <a:pt x="59" y="29"/>
                  </a:cubicBezTo>
                  <a:cubicBezTo>
                    <a:pt x="59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9"/>
                    <a:pt x="29" y="59"/>
                  </a:cubicBezTo>
                  <a:close/>
                  <a:moveTo>
                    <a:pt x="29" y="8"/>
                  </a:moveTo>
                  <a:cubicBezTo>
                    <a:pt x="41" y="8"/>
                    <a:pt x="51" y="18"/>
                    <a:pt x="51" y="29"/>
                  </a:cubicBezTo>
                  <a:cubicBezTo>
                    <a:pt x="51" y="41"/>
                    <a:pt x="41" y="51"/>
                    <a:pt x="29" y="51"/>
                  </a:cubicBezTo>
                  <a:cubicBezTo>
                    <a:pt x="18" y="51"/>
                    <a:pt x="8" y="41"/>
                    <a:pt x="8" y="29"/>
                  </a:cubicBezTo>
                  <a:cubicBezTo>
                    <a:pt x="8" y="18"/>
                    <a:pt x="18" y="8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7"/>
            <p:cNvSpPr>
              <a:spLocks/>
            </p:cNvSpPr>
            <p:nvPr/>
          </p:nvSpPr>
          <p:spPr bwMode="auto">
            <a:xfrm>
              <a:off x="2909" y="2218"/>
              <a:ext cx="80" cy="137"/>
            </a:xfrm>
            <a:custGeom>
              <a:avLst/>
              <a:gdLst>
                <a:gd name="T0" fmla="*/ 17 w 34"/>
                <a:gd name="T1" fmla="*/ 1 h 58"/>
                <a:gd name="T2" fmla="*/ 12 w 34"/>
                <a:gd name="T3" fmla="*/ 2 h 58"/>
                <a:gd name="T4" fmla="*/ 13 w 34"/>
                <a:gd name="T5" fmla="*/ 8 h 58"/>
                <a:gd name="T6" fmla="*/ 24 w 34"/>
                <a:gd name="T7" fmla="*/ 50 h 58"/>
                <a:gd name="T8" fmla="*/ 4 w 34"/>
                <a:gd name="T9" fmla="*/ 50 h 58"/>
                <a:gd name="T10" fmla="*/ 0 w 34"/>
                <a:gd name="T11" fmla="*/ 54 h 58"/>
                <a:gd name="T12" fmla="*/ 4 w 34"/>
                <a:gd name="T13" fmla="*/ 58 h 58"/>
                <a:gd name="T14" fmla="*/ 28 w 34"/>
                <a:gd name="T15" fmla="*/ 58 h 58"/>
                <a:gd name="T16" fmla="*/ 32 w 34"/>
                <a:gd name="T17" fmla="*/ 55 h 58"/>
                <a:gd name="T18" fmla="*/ 17 w 34"/>
                <a:gd name="T19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8">
                  <a:moveTo>
                    <a:pt x="17" y="1"/>
                  </a:moveTo>
                  <a:cubicBezTo>
                    <a:pt x="15" y="0"/>
                    <a:pt x="13" y="0"/>
                    <a:pt x="12" y="2"/>
                  </a:cubicBezTo>
                  <a:cubicBezTo>
                    <a:pt x="11" y="4"/>
                    <a:pt x="11" y="7"/>
                    <a:pt x="13" y="8"/>
                  </a:cubicBezTo>
                  <a:cubicBezTo>
                    <a:pt x="23" y="14"/>
                    <a:pt x="25" y="38"/>
                    <a:pt x="2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2" y="50"/>
                    <a:pt x="0" y="52"/>
                    <a:pt x="0" y="54"/>
                  </a:cubicBezTo>
                  <a:cubicBezTo>
                    <a:pt x="0" y="57"/>
                    <a:pt x="2" y="58"/>
                    <a:pt x="4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0" y="58"/>
                    <a:pt x="32" y="57"/>
                    <a:pt x="32" y="55"/>
                  </a:cubicBezTo>
                  <a:cubicBezTo>
                    <a:pt x="33" y="50"/>
                    <a:pt x="34" y="11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8"/>
            <p:cNvSpPr>
              <a:spLocks/>
            </p:cNvSpPr>
            <p:nvPr/>
          </p:nvSpPr>
          <p:spPr bwMode="auto">
            <a:xfrm>
              <a:off x="2767" y="2216"/>
              <a:ext cx="85" cy="139"/>
            </a:xfrm>
            <a:custGeom>
              <a:avLst/>
              <a:gdLst>
                <a:gd name="T0" fmla="*/ 32 w 36"/>
                <a:gd name="T1" fmla="*/ 51 h 59"/>
                <a:gd name="T2" fmla="*/ 12 w 36"/>
                <a:gd name="T3" fmla="*/ 51 h 59"/>
                <a:gd name="T4" fmla="*/ 24 w 36"/>
                <a:gd name="T5" fmla="*/ 8 h 59"/>
                <a:gd name="T6" fmla="*/ 25 w 36"/>
                <a:gd name="T7" fmla="*/ 2 h 59"/>
                <a:gd name="T8" fmla="*/ 19 w 36"/>
                <a:gd name="T9" fmla="*/ 1 h 59"/>
                <a:gd name="T10" fmla="*/ 4 w 36"/>
                <a:gd name="T11" fmla="*/ 56 h 59"/>
                <a:gd name="T12" fmla="*/ 8 w 36"/>
                <a:gd name="T13" fmla="*/ 59 h 59"/>
                <a:gd name="T14" fmla="*/ 32 w 36"/>
                <a:gd name="T15" fmla="*/ 59 h 59"/>
                <a:gd name="T16" fmla="*/ 36 w 36"/>
                <a:gd name="T17" fmla="*/ 55 h 59"/>
                <a:gd name="T18" fmla="*/ 32 w 36"/>
                <a:gd name="T19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59">
                  <a:moveTo>
                    <a:pt x="32" y="51"/>
                  </a:moveTo>
                  <a:cubicBezTo>
                    <a:pt x="12" y="51"/>
                    <a:pt x="12" y="51"/>
                    <a:pt x="12" y="51"/>
                  </a:cubicBezTo>
                  <a:cubicBezTo>
                    <a:pt x="11" y="39"/>
                    <a:pt x="13" y="15"/>
                    <a:pt x="24" y="8"/>
                  </a:cubicBezTo>
                  <a:cubicBezTo>
                    <a:pt x="25" y="7"/>
                    <a:pt x="26" y="4"/>
                    <a:pt x="25" y="2"/>
                  </a:cubicBezTo>
                  <a:cubicBezTo>
                    <a:pt x="24" y="0"/>
                    <a:pt x="21" y="0"/>
                    <a:pt x="19" y="1"/>
                  </a:cubicBezTo>
                  <a:cubicBezTo>
                    <a:pt x="0" y="14"/>
                    <a:pt x="4" y="54"/>
                    <a:pt x="4" y="56"/>
                  </a:cubicBezTo>
                  <a:cubicBezTo>
                    <a:pt x="5" y="58"/>
                    <a:pt x="6" y="59"/>
                    <a:pt x="8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5" y="59"/>
                    <a:pt x="36" y="58"/>
                    <a:pt x="36" y="55"/>
                  </a:cubicBezTo>
                  <a:cubicBezTo>
                    <a:pt x="36" y="53"/>
                    <a:pt x="35" y="51"/>
                    <a:pt x="32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9"/>
            <p:cNvSpPr>
              <a:spLocks/>
            </p:cNvSpPr>
            <p:nvPr/>
          </p:nvSpPr>
          <p:spPr bwMode="auto">
            <a:xfrm>
              <a:off x="2997" y="2112"/>
              <a:ext cx="125" cy="134"/>
            </a:xfrm>
            <a:custGeom>
              <a:avLst/>
              <a:gdLst>
                <a:gd name="T0" fmla="*/ 36 w 53"/>
                <a:gd name="T1" fmla="*/ 1 h 57"/>
                <a:gd name="T2" fmla="*/ 31 w 53"/>
                <a:gd name="T3" fmla="*/ 2 h 57"/>
                <a:gd name="T4" fmla="*/ 32 w 53"/>
                <a:gd name="T5" fmla="*/ 8 h 57"/>
                <a:gd name="T6" fmla="*/ 43 w 53"/>
                <a:gd name="T7" fmla="*/ 49 h 57"/>
                <a:gd name="T8" fmla="*/ 4 w 53"/>
                <a:gd name="T9" fmla="*/ 49 h 57"/>
                <a:gd name="T10" fmla="*/ 0 w 53"/>
                <a:gd name="T11" fmla="*/ 53 h 57"/>
                <a:gd name="T12" fmla="*/ 4 w 53"/>
                <a:gd name="T13" fmla="*/ 57 h 57"/>
                <a:gd name="T14" fmla="*/ 47 w 53"/>
                <a:gd name="T15" fmla="*/ 57 h 57"/>
                <a:gd name="T16" fmla="*/ 51 w 53"/>
                <a:gd name="T17" fmla="*/ 54 h 57"/>
                <a:gd name="T18" fmla="*/ 36 w 53"/>
                <a:gd name="T1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7">
                  <a:moveTo>
                    <a:pt x="36" y="1"/>
                  </a:moveTo>
                  <a:cubicBezTo>
                    <a:pt x="34" y="0"/>
                    <a:pt x="32" y="0"/>
                    <a:pt x="31" y="2"/>
                  </a:cubicBezTo>
                  <a:cubicBezTo>
                    <a:pt x="30" y="4"/>
                    <a:pt x="30" y="7"/>
                    <a:pt x="32" y="8"/>
                  </a:cubicBezTo>
                  <a:cubicBezTo>
                    <a:pt x="42" y="14"/>
                    <a:pt x="44" y="37"/>
                    <a:pt x="4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2" y="49"/>
                    <a:pt x="0" y="51"/>
                    <a:pt x="0" y="53"/>
                  </a:cubicBezTo>
                  <a:cubicBezTo>
                    <a:pt x="0" y="56"/>
                    <a:pt x="2" y="57"/>
                    <a:pt x="4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9" y="57"/>
                    <a:pt x="51" y="56"/>
                    <a:pt x="51" y="54"/>
                  </a:cubicBezTo>
                  <a:cubicBezTo>
                    <a:pt x="52" y="49"/>
                    <a:pt x="53" y="11"/>
                    <a:pt x="3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0"/>
            <p:cNvSpPr>
              <a:spLocks noEditPoints="1"/>
            </p:cNvSpPr>
            <p:nvPr/>
          </p:nvSpPr>
          <p:spPr bwMode="auto">
            <a:xfrm>
              <a:off x="2949" y="1963"/>
              <a:ext cx="140" cy="137"/>
            </a:xfrm>
            <a:custGeom>
              <a:avLst/>
              <a:gdLst>
                <a:gd name="T0" fmla="*/ 30 w 59"/>
                <a:gd name="T1" fmla="*/ 58 h 58"/>
                <a:gd name="T2" fmla="*/ 59 w 59"/>
                <a:gd name="T3" fmla="*/ 29 h 58"/>
                <a:gd name="T4" fmla="*/ 30 w 59"/>
                <a:gd name="T5" fmla="*/ 0 h 58"/>
                <a:gd name="T6" fmla="*/ 0 w 59"/>
                <a:gd name="T7" fmla="*/ 29 h 58"/>
                <a:gd name="T8" fmla="*/ 30 w 59"/>
                <a:gd name="T9" fmla="*/ 58 h 58"/>
                <a:gd name="T10" fmla="*/ 30 w 59"/>
                <a:gd name="T11" fmla="*/ 8 h 58"/>
                <a:gd name="T12" fmla="*/ 51 w 59"/>
                <a:gd name="T13" fmla="*/ 29 h 58"/>
                <a:gd name="T14" fmla="*/ 30 w 59"/>
                <a:gd name="T15" fmla="*/ 50 h 58"/>
                <a:gd name="T16" fmla="*/ 8 w 59"/>
                <a:gd name="T17" fmla="*/ 29 h 58"/>
                <a:gd name="T18" fmla="*/ 30 w 59"/>
                <a:gd name="T19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8">
                  <a:moveTo>
                    <a:pt x="30" y="58"/>
                  </a:move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30" y="58"/>
                  </a:cubicBezTo>
                  <a:close/>
                  <a:moveTo>
                    <a:pt x="30" y="8"/>
                  </a:moveTo>
                  <a:cubicBezTo>
                    <a:pt x="41" y="8"/>
                    <a:pt x="51" y="17"/>
                    <a:pt x="51" y="29"/>
                  </a:cubicBezTo>
                  <a:cubicBezTo>
                    <a:pt x="51" y="41"/>
                    <a:pt x="41" y="50"/>
                    <a:pt x="30" y="50"/>
                  </a:cubicBezTo>
                  <a:cubicBezTo>
                    <a:pt x="18" y="50"/>
                    <a:pt x="8" y="41"/>
                    <a:pt x="8" y="29"/>
                  </a:cubicBezTo>
                  <a:cubicBezTo>
                    <a:pt x="8" y="17"/>
                    <a:pt x="18" y="8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1"/>
            <p:cNvSpPr>
              <a:spLocks/>
            </p:cNvSpPr>
            <p:nvPr/>
          </p:nvSpPr>
          <p:spPr bwMode="auto">
            <a:xfrm>
              <a:off x="2642" y="2112"/>
              <a:ext cx="123" cy="134"/>
            </a:xfrm>
            <a:custGeom>
              <a:avLst/>
              <a:gdLst>
                <a:gd name="T0" fmla="*/ 48 w 52"/>
                <a:gd name="T1" fmla="*/ 49 h 57"/>
                <a:gd name="T2" fmla="*/ 9 w 52"/>
                <a:gd name="T3" fmla="*/ 49 h 57"/>
                <a:gd name="T4" fmla="*/ 21 w 52"/>
                <a:gd name="T5" fmla="*/ 8 h 57"/>
                <a:gd name="T6" fmla="*/ 22 w 52"/>
                <a:gd name="T7" fmla="*/ 2 h 57"/>
                <a:gd name="T8" fmla="*/ 17 w 52"/>
                <a:gd name="T9" fmla="*/ 1 h 57"/>
                <a:gd name="T10" fmla="*/ 2 w 52"/>
                <a:gd name="T11" fmla="*/ 54 h 57"/>
                <a:gd name="T12" fmla="*/ 6 w 52"/>
                <a:gd name="T13" fmla="*/ 57 h 57"/>
                <a:gd name="T14" fmla="*/ 48 w 52"/>
                <a:gd name="T15" fmla="*/ 57 h 57"/>
                <a:gd name="T16" fmla="*/ 52 w 52"/>
                <a:gd name="T17" fmla="*/ 53 h 57"/>
                <a:gd name="T18" fmla="*/ 48 w 52"/>
                <a:gd name="T19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7">
                  <a:moveTo>
                    <a:pt x="48" y="49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9" y="37"/>
                    <a:pt x="11" y="14"/>
                    <a:pt x="21" y="8"/>
                  </a:cubicBezTo>
                  <a:cubicBezTo>
                    <a:pt x="23" y="7"/>
                    <a:pt x="23" y="4"/>
                    <a:pt x="22" y="2"/>
                  </a:cubicBezTo>
                  <a:cubicBezTo>
                    <a:pt x="21" y="0"/>
                    <a:pt x="19" y="0"/>
                    <a:pt x="17" y="1"/>
                  </a:cubicBezTo>
                  <a:cubicBezTo>
                    <a:pt x="0" y="11"/>
                    <a:pt x="1" y="49"/>
                    <a:pt x="2" y="54"/>
                  </a:cubicBezTo>
                  <a:cubicBezTo>
                    <a:pt x="2" y="56"/>
                    <a:pt x="3" y="57"/>
                    <a:pt x="6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1" y="57"/>
                    <a:pt x="52" y="56"/>
                    <a:pt x="52" y="53"/>
                  </a:cubicBezTo>
                  <a:cubicBezTo>
                    <a:pt x="52" y="51"/>
                    <a:pt x="51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2"/>
            <p:cNvSpPr>
              <a:spLocks noEditPoints="1"/>
            </p:cNvSpPr>
            <p:nvPr/>
          </p:nvSpPr>
          <p:spPr bwMode="auto">
            <a:xfrm>
              <a:off x="2675" y="1963"/>
              <a:ext cx="140" cy="137"/>
            </a:xfrm>
            <a:custGeom>
              <a:avLst/>
              <a:gdLst>
                <a:gd name="T0" fmla="*/ 29 w 59"/>
                <a:gd name="T1" fmla="*/ 58 h 58"/>
                <a:gd name="T2" fmla="*/ 59 w 59"/>
                <a:gd name="T3" fmla="*/ 29 h 58"/>
                <a:gd name="T4" fmla="*/ 29 w 59"/>
                <a:gd name="T5" fmla="*/ 0 h 58"/>
                <a:gd name="T6" fmla="*/ 0 w 59"/>
                <a:gd name="T7" fmla="*/ 29 h 58"/>
                <a:gd name="T8" fmla="*/ 29 w 59"/>
                <a:gd name="T9" fmla="*/ 58 h 58"/>
                <a:gd name="T10" fmla="*/ 29 w 59"/>
                <a:gd name="T11" fmla="*/ 8 h 58"/>
                <a:gd name="T12" fmla="*/ 51 w 59"/>
                <a:gd name="T13" fmla="*/ 29 h 58"/>
                <a:gd name="T14" fmla="*/ 29 w 59"/>
                <a:gd name="T15" fmla="*/ 50 h 58"/>
                <a:gd name="T16" fmla="*/ 8 w 59"/>
                <a:gd name="T17" fmla="*/ 29 h 58"/>
                <a:gd name="T18" fmla="*/ 29 w 59"/>
                <a:gd name="T19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8">
                  <a:moveTo>
                    <a:pt x="29" y="58"/>
                  </a:move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  <a:moveTo>
                    <a:pt x="29" y="8"/>
                  </a:moveTo>
                  <a:cubicBezTo>
                    <a:pt x="41" y="8"/>
                    <a:pt x="51" y="17"/>
                    <a:pt x="51" y="29"/>
                  </a:cubicBezTo>
                  <a:cubicBezTo>
                    <a:pt x="51" y="41"/>
                    <a:pt x="41" y="50"/>
                    <a:pt x="29" y="50"/>
                  </a:cubicBezTo>
                  <a:cubicBezTo>
                    <a:pt x="18" y="50"/>
                    <a:pt x="8" y="41"/>
                    <a:pt x="8" y="29"/>
                  </a:cubicBezTo>
                  <a:cubicBezTo>
                    <a:pt x="8" y="17"/>
                    <a:pt x="18" y="8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83"/>
            <p:cNvSpPr>
              <a:spLocks noChangeArrowheads="1"/>
            </p:cNvSpPr>
            <p:nvPr/>
          </p:nvSpPr>
          <p:spPr bwMode="auto">
            <a:xfrm>
              <a:off x="2871" y="2336"/>
              <a:ext cx="19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03930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876674" y="1828800"/>
            <a:ext cx="5267325" cy="4495800"/>
          </a:xfrm>
          <a:prstGeom prst="rect">
            <a:avLst/>
          </a:prstGeom>
          <a:solidFill>
            <a:srgbClr val="00B9F2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32" y="76200"/>
            <a:ext cx="7961868" cy="889000"/>
          </a:xfrm>
        </p:spPr>
        <p:txBody>
          <a:bodyPr bIns="45720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lang="en-US" altLang="zh-TW" sz="2600" kern="1200" dirty="0">
                <a:solidFill>
                  <a:schemeClr val="bg1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8418428" y="304800"/>
            <a:ext cx="494335" cy="529645"/>
          </a:xfrm>
          <a:custGeom>
            <a:avLst/>
            <a:gdLst>
              <a:gd name="T0" fmla="*/ 257 w 267"/>
              <a:gd name="T1" fmla="*/ 286 h 286"/>
              <a:gd name="T2" fmla="*/ 79 w 267"/>
              <a:gd name="T3" fmla="*/ 286 h 286"/>
              <a:gd name="T4" fmla="*/ 0 w 267"/>
              <a:gd name="T5" fmla="*/ 207 h 286"/>
              <a:gd name="T6" fmla="*/ 79 w 267"/>
              <a:gd name="T7" fmla="*/ 127 h 286"/>
              <a:gd name="T8" fmla="*/ 81 w 267"/>
              <a:gd name="T9" fmla="*/ 127 h 286"/>
              <a:gd name="T10" fmla="*/ 174 w 267"/>
              <a:gd name="T11" fmla="*/ 56 h 286"/>
              <a:gd name="T12" fmla="*/ 187 w 267"/>
              <a:gd name="T13" fmla="*/ 57 h 286"/>
              <a:gd name="T14" fmla="*/ 255 w 267"/>
              <a:gd name="T15" fmla="*/ 1 h 286"/>
              <a:gd name="T16" fmla="*/ 266 w 267"/>
              <a:gd name="T17" fmla="*/ 7 h 286"/>
              <a:gd name="T18" fmla="*/ 260 w 267"/>
              <a:gd name="T19" fmla="*/ 18 h 286"/>
              <a:gd name="T20" fmla="*/ 200 w 267"/>
              <a:gd name="T21" fmla="*/ 70 h 286"/>
              <a:gd name="T22" fmla="*/ 190 w 267"/>
              <a:gd name="T23" fmla="*/ 75 h 286"/>
              <a:gd name="T24" fmla="*/ 174 w 267"/>
              <a:gd name="T25" fmla="*/ 74 h 286"/>
              <a:gd name="T26" fmla="*/ 96 w 267"/>
              <a:gd name="T27" fmla="*/ 138 h 286"/>
              <a:gd name="T28" fmla="*/ 86 w 267"/>
              <a:gd name="T29" fmla="*/ 145 h 286"/>
              <a:gd name="T30" fmla="*/ 79 w 267"/>
              <a:gd name="T31" fmla="*/ 145 h 286"/>
              <a:gd name="T32" fmla="*/ 17 w 267"/>
              <a:gd name="T33" fmla="*/ 207 h 286"/>
              <a:gd name="T34" fmla="*/ 79 w 267"/>
              <a:gd name="T35" fmla="*/ 268 h 286"/>
              <a:gd name="T36" fmla="*/ 257 w 267"/>
              <a:gd name="T37" fmla="*/ 268 h 286"/>
              <a:gd name="T38" fmla="*/ 266 w 267"/>
              <a:gd name="T39" fmla="*/ 277 h 286"/>
              <a:gd name="T40" fmla="*/ 257 w 267"/>
              <a:gd name="T4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7" h="286">
                <a:moveTo>
                  <a:pt x="257" y="286"/>
                </a:moveTo>
                <a:cubicBezTo>
                  <a:pt x="79" y="286"/>
                  <a:pt x="79" y="286"/>
                  <a:pt x="79" y="286"/>
                </a:cubicBezTo>
                <a:cubicBezTo>
                  <a:pt x="35" y="286"/>
                  <a:pt x="0" y="250"/>
                  <a:pt x="0" y="207"/>
                </a:cubicBezTo>
                <a:cubicBezTo>
                  <a:pt x="0" y="163"/>
                  <a:pt x="35" y="127"/>
                  <a:pt x="79" y="127"/>
                </a:cubicBezTo>
                <a:cubicBezTo>
                  <a:pt x="80" y="127"/>
                  <a:pt x="80" y="127"/>
                  <a:pt x="81" y="127"/>
                </a:cubicBezTo>
                <a:cubicBezTo>
                  <a:pt x="92" y="85"/>
                  <a:pt x="130" y="56"/>
                  <a:pt x="174" y="56"/>
                </a:cubicBezTo>
                <a:cubicBezTo>
                  <a:pt x="178" y="56"/>
                  <a:pt x="183" y="56"/>
                  <a:pt x="187" y="57"/>
                </a:cubicBezTo>
                <a:cubicBezTo>
                  <a:pt x="201" y="30"/>
                  <a:pt x="226" y="10"/>
                  <a:pt x="255" y="1"/>
                </a:cubicBezTo>
                <a:cubicBezTo>
                  <a:pt x="260" y="0"/>
                  <a:pt x="264" y="2"/>
                  <a:pt x="266" y="7"/>
                </a:cubicBezTo>
                <a:cubicBezTo>
                  <a:pt x="267" y="12"/>
                  <a:pt x="265" y="17"/>
                  <a:pt x="260" y="18"/>
                </a:cubicBezTo>
                <a:cubicBezTo>
                  <a:pt x="234" y="26"/>
                  <a:pt x="212" y="45"/>
                  <a:pt x="200" y="70"/>
                </a:cubicBezTo>
                <a:cubicBezTo>
                  <a:pt x="199" y="74"/>
                  <a:pt x="194" y="76"/>
                  <a:pt x="190" y="75"/>
                </a:cubicBezTo>
                <a:cubicBezTo>
                  <a:pt x="185" y="74"/>
                  <a:pt x="179" y="74"/>
                  <a:pt x="174" y="74"/>
                </a:cubicBezTo>
                <a:cubicBezTo>
                  <a:pt x="136" y="74"/>
                  <a:pt x="103" y="101"/>
                  <a:pt x="96" y="138"/>
                </a:cubicBezTo>
                <a:cubicBezTo>
                  <a:pt x="95" y="143"/>
                  <a:pt x="91" y="146"/>
                  <a:pt x="86" y="145"/>
                </a:cubicBezTo>
                <a:cubicBezTo>
                  <a:pt x="84" y="145"/>
                  <a:pt x="81" y="145"/>
                  <a:pt x="79" y="145"/>
                </a:cubicBezTo>
                <a:cubicBezTo>
                  <a:pt x="45" y="145"/>
                  <a:pt x="17" y="172"/>
                  <a:pt x="17" y="207"/>
                </a:cubicBezTo>
                <a:cubicBezTo>
                  <a:pt x="17" y="241"/>
                  <a:pt x="45" y="268"/>
                  <a:pt x="79" y="268"/>
                </a:cubicBezTo>
                <a:cubicBezTo>
                  <a:pt x="257" y="268"/>
                  <a:pt x="257" y="268"/>
                  <a:pt x="257" y="268"/>
                </a:cubicBezTo>
                <a:cubicBezTo>
                  <a:pt x="262" y="268"/>
                  <a:pt x="266" y="272"/>
                  <a:pt x="266" y="277"/>
                </a:cubicBezTo>
                <a:cubicBezTo>
                  <a:pt x="266" y="282"/>
                  <a:pt x="262" y="286"/>
                  <a:pt x="257" y="2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43932" y="965200"/>
            <a:ext cx="7961868" cy="406400"/>
          </a:xfrm>
        </p:spPr>
        <p:txBody>
          <a:bodyPr tIns="45720">
            <a:noAutofit/>
          </a:bodyPr>
          <a:lstStyle>
            <a:lvl1pPr marL="0" indent="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kumimoji="1" lang="en-US" sz="2200" kern="1200" dirty="0" smtClean="0">
                <a:solidFill>
                  <a:schemeClr val="accent1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828800"/>
            <a:ext cx="387604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419600" y="2143760"/>
            <a:ext cx="4267200" cy="3810000"/>
          </a:xfrm>
        </p:spPr>
        <p:txBody>
          <a:bodyPr anchor="ctr" anchorCtr="0"/>
          <a:lstStyle>
            <a:lvl1pPr marL="282575" indent="-282575" algn="l" rtl="0" eaLnBrk="0" fontAlgn="base" hangingPunct="0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kumimoji="1" lang="en-US" sz="2400" kern="0" dirty="0" smtClean="0">
                <a:solidFill>
                  <a:schemeClr val="bg1"/>
                </a:solidFill>
                <a:latin typeface="+mj-lt"/>
                <a:ea typeface="PMingLiU" pitchFamily="18" charset="-120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83755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1767840"/>
            <a:ext cx="9144000" cy="46177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648200" y="1828800"/>
            <a:ext cx="4495800" cy="29903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2667000" y="3346622"/>
            <a:ext cx="1923534" cy="14725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0" y="3346622"/>
            <a:ext cx="2609334" cy="29779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2667000" y="4876800"/>
            <a:ext cx="4724400" cy="1447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449066" y="4876800"/>
            <a:ext cx="1694934" cy="144788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828800"/>
            <a:ext cx="4590534" cy="1460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32" y="76200"/>
            <a:ext cx="7961868" cy="889000"/>
          </a:xfrm>
        </p:spPr>
        <p:txBody>
          <a:bodyPr bIns="45720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lang="en-US" altLang="zh-TW" sz="2600" kern="1200" dirty="0">
                <a:solidFill>
                  <a:schemeClr val="bg1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8418428" y="304800"/>
            <a:ext cx="494335" cy="529645"/>
          </a:xfrm>
          <a:custGeom>
            <a:avLst/>
            <a:gdLst>
              <a:gd name="T0" fmla="*/ 257 w 267"/>
              <a:gd name="T1" fmla="*/ 286 h 286"/>
              <a:gd name="T2" fmla="*/ 79 w 267"/>
              <a:gd name="T3" fmla="*/ 286 h 286"/>
              <a:gd name="T4" fmla="*/ 0 w 267"/>
              <a:gd name="T5" fmla="*/ 207 h 286"/>
              <a:gd name="T6" fmla="*/ 79 w 267"/>
              <a:gd name="T7" fmla="*/ 127 h 286"/>
              <a:gd name="T8" fmla="*/ 81 w 267"/>
              <a:gd name="T9" fmla="*/ 127 h 286"/>
              <a:gd name="T10" fmla="*/ 174 w 267"/>
              <a:gd name="T11" fmla="*/ 56 h 286"/>
              <a:gd name="T12" fmla="*/ 187 w 267"/>
              <a:gd name="T13" fmla="*/ 57 h 286"/>
              <a:gd name="T14" fmla="*/ 255 w 267"/>
              <a:gd name="T15" fmla="*/ 1 h 286"/>
              <a:gd name="T16" fmla="*/ 266 w 267"/>
              <a:gd name="T17" fmla="*/ 7 h 286"/>
              <a:gd name="T18" fmla="*/ 260 w 267"/>
              <a:gd name="T19" fmla="*/ 18 h 286"/>
              <a:gd name="T20" fmla="*/ 200 w 267"/>
              <a:gd name="T21" fmla="*/ 70 h 286"/>
              <a:gd name="T22" fmla="*/ 190 w 267"/>
              <a:gd name="T23" fmla="*/ 75 h 286"/>
              <a:gd name="T24" fmla="*/ 174 w 267"/>
              <a:gd name="T25" fmla="*/ 74 h 286"/>
              <a:gd name="T26" fmla="*/ 96 w 267"/>
              <a:gd name="T27" fmla="*/ 138 h 286"/>
              <a:gd name="T28" fmla="*/ 86 w 267"/>
              <a:gd name="T29" fmla="*/ 145 h 286"/>
              <a:gd name="T30" fmla="*/ 79 w 267"/>
              <a:gd name="T31" fmla="*/ 145 h 286"/>
              <a:gd name="T32" fmla="*/ 17 w 267"/>
              <a:gd name="T33" fmla="*/ 207 h 286"/>
              <a:gd name="T34" fmla="*/ 79 w 267"/>
              <a:gd name="T35" fmla="*/ 268 h 286"/>
              <a:gd name="T36" fmla="*/ 257 w 267"/>
              <a:gd name="T37" fmla="*/ 268 h 286"/>
              <a:gd name="T38" fmla="*/ 266 w 267"/>
              <a:gd name="T39" fmla="*/ 277 h 286"/>
              <a:gd name="T40" fmla="*/ 257 w 267"/>
              <a:gd name="T4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7" h="286">
                <a:moveTo>
                  <a:pt x="257" y="286"/>
                </a:moveTo>
                <a:cubicBezTo>
                  <a:pt x="79" y="286"/>
                  <a:pt x="79" y="286"/>
                  <a:pt x="79" y="286"/>
                </a:cubicBezTo>
                <a:cubicBezTo>
                  <a:pt x="35" y="286"/>
                  <a:pt x="0" y="250"/>
                  <a:pt x="0" y="207"/>
                </a:cubicBezTo>
                <a:cubicBezTo>
                  <a:pt x="0" y="163"/>
                  <a:pt x="35" y="127"/>
                  <a:pt x="79" y="127"/>
                </a:cubicBezTo>
                <a:cubicBezTo>
                  <a:pt x="80" y="127"/>
                  <a:pt x="80" y="127"/>
                  <a:pt x="81" y="127"/>
                </a:cubicBezTo>
                <a:cubicBezTo>
                  <a:pt x="92" y="85"/>
                  <a:pt x="130" y="56"/>
                  <a:pt x="174" y="56"/>
                </a:cubicBezTo>
                <a:cubicBezTo>
                  <a:pt x="178" y="56"/>
                  <a:pt x="183" y="56"/>
                  <a:pt x="187" y="57"/>
                </a:cubicBezTo>
                <a:cubicBezTo>
                  <a:pt x="201" y="30"/>
                  <a:pt x="226" y="10"/>
                  <a:pt x="255" y="1"/>
                </a:cubicBezTo>
                <a:cubicBezTo>
                  <a:pt x="260" y="0"/>
                  <a:pt x="264" y="2"/>
                  <a:pt x="266" y="7"/>
                </a:cubicBezTo>
                <a:cubicBezTo>
                  <a:pt x="267" y="12"/>
                  <a:pt x="265" y="17"/>
                  <a:pt x="260" y="18"/>
                </a:cubicBezTo>
                <a:cubicBezTo>
                  <a:pt x="234" y="26"/>
                  <a:pt x="212" y="45"/>
                  <a:pt x="200" y="70"/>
                </a:cubicBezTo>
                <a:cubicBezTo>
                  <a:pt x="199" y="74"/>
                  <a:pt x="194" y="76"/>
                  <a:pt x="190" y="75"/>
                </a:cubicBezTo>
                <a:cubicBezTo>
                  <a:pt x="185" y="74"/>
                  <a:pt x="179" y="74"/>
                  <a:pt x="174" y="74"/>
                </a:cubicBezTo>
                <a:cubicBezTo>
                  <a:pt x="136" y="74"/>
                  <a:pt x="103" y="101"/>
                  <a:pt x="96" y="138"/>
                </a:cubicBezTo>
                <a:cubicBezTo>
                  <a:pt x="95" y="143"/>
                  <a:pt x="91" y="146"/>
                  <a:pt x="86" y="145"/>
                </a:cubicBezTo>
                <a:cubicBezTo>
                  <a:pt x="84" y="145"/>
                  <a:pt x="81" y="145"/>
                  <a:pt x="79" y="145"/>
                </a:cubicBezTo>
                <a:cubicBezTo>
                  <a:pt x="45" y="145"/>
                  <a:pt x="17" y="172"/>
                  <a:pt x="17" y="207"/>
                </a:cubicBezTo>
                <a:cubicBezTo>
                  <a:pt x="17" y="241"/>
                  <a:pt x="45" y="268"/>
                  <a:pt x="79" y="268"/>
                </a:cubicBezTo>
                <a:cubicBezTo>
                  <a:pt x="257" y="268"/>
                  <a:pt x="257" y="268"/>
                  <a:pt x="257" y="268"/>
                </a:cubicBezTo>
                <a:cubicBezTo>
                  <a:pt x="262" y="268"/>
                  <a:pt x="266" y="272"/>
                  <a:pt x="266" y="277"/>
                </a:cubicBezTo>
                <a:cubicBezTo>
                  <a:pt x="266" y="282"/>
                  <a:pt x="262" y="286"/>
                  <a:pt x="257" y="2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43932" y="965200"/>
            <a:ext cx="7961868" cy="406400"/>
          </a:xfrm>
        </p:spPr>
        <p:txBody>
          <a:bodyPr tIns="45720">
            <a:noAutofit/>
          </a:bodyPr>
          <a:lstStyle>
            <a:lvl1pPr marL="0" indent="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kumimoji="1" lang="en-US" sz="2200" kern="1200" dirty="0" smtClean="0">
                <a:solidFill>
                  <a:schemeClr val="accent1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3776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4228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2400" y="4267200"/>
            <a:ext cx="2133600" cy="365125"/>
          </a:xfrm>
          <a:prstGeom prst="rect">
            <a:avLst/>
          </a:prstGeom>
        </p:spPr>
        <p:txBody>
          <a:bodyPr/>
          <a:lstStyle/>
          <a:p>
            <a:fld id="{EB2FDD38-120B-4B19-A7C2-2DBD26B4A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-4120" y="0"/>
            <a:ext cx="9148119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7228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32" y="76200"/>
            <a:ext cx="7961868" cy="889000"/>
          </a:xfrm>
        </p:spPr>
        <p:txBody>
          <a:bodyPr bIns="45720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lang="en-US" altLang="zh-TW" sz="2600" kern="1200" dirty="0">
                <a:solidFill>
                  <a:schemeClr val="bg1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43932" y="1447800"/>
            <a:ext cx="8266668" cy="5029200"/>
          </a:xfr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bg1"/>
                </a:solidFill>
                <a:latin typeface="+mj-lt"/>
              </a:defRPr>
            </a:lvl1pPr>
            <a:lvl2pPr marL="630238" indent="-173038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‒"/>
              <a:defRPr sz="1800">
                <a:solidFill>
                  <a:schemeClr val="bg1"/>
                </a:solidFill>
                <a:latin typeface="+mj-lt"/>
              </a:defRPr>
            </a:lvl2pPr>
            <a:lvl3pPr marL="1087438" indent="-173038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Calibri" pitchFamily="34" charset="0"/>
              <a:buChar char="‒"/>
              <a:defRPr sz="1600">
                <a:solidFill>
                  <a:schemeClr val="bg1"/>
                </a:solidFill>
                <a:latin typeface="+mj-lt"/>
              </a:defRPr>
            </a:lvl3pPr>
            <a:lvl4pPr marL="1544638" indent="-173038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Calibri" pitchFamily="34" charset="0"/>
              <a:buChar char="‒"/>
              <a:defRPr sz="1400">
                <a:solidFill>
                  <a:schemeClr val="bg1"/>
                </a:solidFill>
                <a:latin typeface="+mj-lt"/>
              </a:defRPr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8418428" y="304800"/>
            <a:ext cx="494335" cy="529645"/>
          </a:xfrm>
          <a:custGeom>
            <a:avLst/>
            <a:gdLst>
              <a:gd name="T0" fmla="*/ 257 w 267"/>
              <a:gd name="T1" fmla="*/ 286 h 286"/>
              <a:gd name="T2" fmla="*/ 79 w 267"/>
              <a:gd name="T3" fmla="*/ 286 h 286"/>
              <a:gd name="T4" fmla="*/ 0 w 267"/>
              <a:gd name="T5" fmla="*/ 207 h 286"/>
              <a:gd name="T6" fmla="*/ 79 w 267"/>
              <a:gd name="T7" fmla="*/ 127 h 286"/>
              <a:gd name="T8" fmla="*/ 81 w 267"/>
              <a:gd name="T9" fmla="*/ 127 h 286"/>
              <a:gd name="T10" fmla="*/ 174 w 267"/>
              <a:gd name="T11" fmla="*/ 56 h 286"/>
              <a:gd name="T12" fmla="*/ 187 w 267"/>
              <a:gd name="T13" fmla="*/ 57 h 286"/>
              <a:gd name="T14" fmla="*/ 255 w 267"/>
              <a:gd name="T15" fmla="*/ 1 h 286"/>
              <a:gd name="T16" fmla="*/ 266 w 267"/>
              <a:gd name="T17" fmla="*/ 7 h 286"/>
              <a:gd name="T18" fmla="*/ 260 w 267"/>
              <a:gd name="T19" fmla="*/ 18 h 286"/>
              <a:gd name="T20" fmla="*/ 200 w 267"/>
              <a:gd name="T21" fmla="*/ 70 h 286"/>
              <a:gd name="T22" fmla="*/ 190 w 267"/>
              <a:gd name="T23" fmla="*/ 75 h 286"/>
              <a:gd name="T24" fmla="*/ 174 w 267"/>
              <a:gd name="T25" fmla="*/ 74 h 286"/>
              <a:gd name="T26" fmla="*/ 96 w 267"/>
              <a:gd name="T27" fmla="*/ 138 h 286"/>
              <a:gd name="T28" fmla="*/ 86 w 267"/>
              <a:gd name="T29" fmla="*/ 145 h 286"/>
              <a:gd name="T30" fmla="*/ 79 w 267"/>
              <a:gd name="T31" fmla="*/ 145 h 286"/>
              <a:gd name="T32" fmla="*/ 17 w 267"/>
              <a:gd name="T33" fmla="*/ 207 h 286"/>
              <a:gd name="T34" fmla="*/ 79 w 267"/>
              <a:gd name="T35" fmla="*/ 268 h 286"/>
              <a:gd name="T36" fmla="*/ 257 w 267"/>
              <a:gd name="T37" fmla="*/ 268 h 286"/>
              <a:gd name="T38" fmla="*/ 266 w 267"/>
              <a:gd name="T39" fmla="*/ 277 h 286"/>
              <a:gd name="T40" fmla="*/ 257 w 267"/>
              <a:gd name="T4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7" h="286">
                <a:moveTo>
                  <a:pt x="257" y="286"/>
                </a:moveTo>
                <a:cubicBezTo>
                  <a:pt x="79" y="286"/>
                  <a:pt x="79" y="286"/>
                  <a:pt x="79" y="286"/>
                </a:cubicBezTo>
                <a:cubicBezTo>
                  <a:pt x="35" y="286"/>
                  <a:pt x="0" y="250"/>
                  <a:pt x="0" y="207"/>
                </a:cubicBezTo>
                <a:cubicBezTo>
                  <a:pt x="0" y="163"/>
                  <a:pt x="35" y="127"/>
                  <a:pt x="79" y="127"/>
                </a:cubicBezTo>
                <a:cubicBezTo>
                  <a:pt x="80" y="127"/>
                  <a:pt x="80" y="127"/>
                  <a:pt x="81" y="127"/>
                </a:cubicBezTo>
                <a:cubicBezTo>
                  <a:pt x="92" y="85"/>
                  <a:pt x="130" y="56"/>
                  <a:pt x="174" y="56"/>
                </a:cubicBezTo>
                <a:cubicBezTo>
                  <a:pt x="178" y="56"/>
                  <a:pt x="183" y="56"/>
                  <a:pt x="187" y="57"/>
                </a:cubicBezTo>
                <a:cubicBezTo>
                  <a:pt x="201" y="30"/>
                  <a:pt x="226" y="10"/>
                  <a:pt x="255" y="1"/>
                </a:cubicBezTo>
                <a:cubicBezTo>
                  <a:pt x="260" y="0"/>
                  <a:pt x="264" y="2"/>
                  <a:pt x="266" y="7"/>
                </a:cubicBezTo>
                <a:cubicBezTo>
                  <a:pt x="267" y="12"/>
                  <a:pt x="265" y="17"/>
                  <a:pt x="260" y="18"/>
                </a:cubicBezTo>
                <a:cubicBezTo>
                  <a:pt x="234" y="26"/>
                  <a:pt x="212" y="45"/>
                  <a:pt x="200" y="70"/>
                </a:cubicBezTo>
                <a:cubicBezTo>
                  <a:pt x="199" y="74"/>
                  <a:pt x="194" y="76"/>
                  <a:pt x="190" y="75"/>
                </a:cubicBezTo>
                <a:cubicBezTo>
                  <a:pt x="185" y="74"/>
                  <a:pt x="179" y="74"/>
                  <a:pt x="174" y="74"/>
                </a:cubicBezTo>
                <a:cubicBezTo>
                  <a:pt x="136" y="74"/>
                  <a:pt x="103" y="101"/>
                  <a:pt x="96" y="138"/>
                </a:cubicBezTo>
                <a:cubicBezTo>
                  <a:pt x="95" y="143"/>
                  <a:pt x="91" y="146"/>
                  <a:pt x="86" y="145"/>
                </a:cubicBezTo>
                <a:cubicBezTo>
                  <a:pt x="84" y="145"/>
                  <a:pt x="81" y="145"/>
                  <a:pt x="79" y="145"/>
                </a:cubicBezTo>
                <a:cubicBezTo>
                  <a:pt x="45" y="145"/>
                  <a:pt x="17" y="172"/>
                  <a:pt x="17" y="207"/>
                </a:cubicBezTo>
                <a:cubicBezTo>
                  <a:pt x="17" y="241"/>
                  <a:pt x="45" y="268"/>
                  <a:pt x="79" y="268"/>
                </a:cubicBezTo>
                <a:cubicBezTo>
                  <a:pt x="257" y="268"/>
                  <a:pt x="257" y="268"/>
                  <a:pt x="257" y="268"/>
                </a:cubicBezTo>
                <a:cubicBezTo>
                  <a:pt x="262" y="268"/>
                  <a:pt x="266" y="272"/>
                  <a:pt x="266" y="277"/>
                </a:cubicBezTo>
                <a:cubicBezTo>
                  <a:pt x="266" y="282"/>
                  <a:pt x="262" y="286"/>
                  <a:pt x="257" y="2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328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32" y="76200"/>
            <a:ext cx="7961868" cy="889000"/>
          </a:xfrm>
        </p:spPr>
        <p:txBody>
          <a:bodyPr bIns="45720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lang="en-US" altLang="zh-TW" sz="2600" kern="1200" dirty="0">
                <a:solidFill>
                  <a:schemeClr val="bg1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8418428" y="304800"/>
            <a:ext cx="494335" cy="529645"/>
          </a:xfrm>
          <a:custGeom>
            <a:avLst/>
            <a:gdLst>
              <a:gd name="T0" fmla="*/ 257 w 267"/>
              <a:gd name="T1" fmla="*/ 286 h 286"/>
              <a:gd name="T2" fmla="*/ 79 w 267"/>
              <a:gd name="T3" fmla="*/ 286 h 286"/>
              <a:gd name="T4" fmla="*/ 0 w 267"/>
              <a:gd name="T5" fmla="*/ 207 h 286"/>
              <a:gd name="T6" fmla="*/ 79 w 267"/>
              <a:gd name="T7" fmla="*/ 127 h 286"/>
              <a:gd name="T8" fmla="*/ 81 w 267"/>
              <a:gd name="T9" fmla="*/ 127 h 286"/>
              <a:gd name="T10" fmla="*/ 174 w 267"/>
              <a:gd name="T11" fmla="*/ 56 h 286"/>
              <a:gd name="T12" fmla="*/ 187 w 267"/>
              <a:gd name="T13" fmla="*/ 57 h 286"/>
              <a:gd name="T14" fmla="*/ 255 w 267"/>
              <a:gd name="T15" fmla="*/ 1 h 286"/>
              <a:gd name="T16" fmla="*/ 266 w 267"/>
              <a:gd name="T17" fmla="*/ 7 h 286"/>
              <a:gd name="T18" fmla="*/ 260 w 267"/>
              <a:gd name="T19" fmla="*/ 18 h 286"/>
              <a:gd name="T20" fmla="*/ 200 w 267"/>
              <a:gd name="T21" fmla="*/ 70 h 286"/>
              <a:gd name="T22" fmla="*/ 190 w 267"/>
              <a:gd name="T23" fmla="*/ 75 h 286"/>
              <a:gd name="T24" fmla="*/ 174 w 267"/>
              <a:gd name="T25" fmla="*/ 74 h 286"/>
              <a:gd name="T26" fmla="*/ 96 w 267"/>
              <a:gd name="T27" fmla="*/ 138 h 286"/>
              <a:gd name="T28" fmla="*/ 86 w 267"/>
              <a:gd name="T29" fmla="*/ 145 h 286"/>
              <a:gd name="T30" fmla="*/ 79 w 267"/>
              <a:gd name="T31" fmla="*/ 145 h 286"/>
              <a:gd name="T32" fmla="*/ 17 w 267"/>
              <a:gd name="T33" fmla="*/ 207 h 286"/>
              <a:gd name="T34" fmla="*/ 79 w 267"/>
              <a:gd name="T35" fmla="*/ 268 h 286"/>
              <a:gd name="T36" fmla="*/ 257 w 267"/>
              <a:gd name="T37" fmla="*/ 268 h 286"/>
              <a:gd name="T38" fmla="*/ 266 w 267"/>
              <a:gd name="T39" fmla="*/ 277 h 286"/>
              <a:gd name="T40" fmla="*/ 257 w 267"/>
              <a:gd name="T4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7" h="286">
                <a:moveTo>
                  <a:pt x="257" y="286"/>
                </a:moveTo>
                <a:cubicBezTo>
                  <a:pt x="79" y="286"/>
                  <a:pt x="79" y="286"/>
                  <a:pt x="79" y="286"/>
                </a:cubicBezTo>
                <a:cubicBezTo>
                  <a:pt x="35" y="286"/>
                  <a:pt x="0" y="250"/>
                  <a:pt x="0" y="207"/>
                </a:cubicBezTo>
                <a:cubicBezTo>
                  <a:pt x="0" y="163"/>
                  <a:pt x="35" y="127"/>
                  <a:pt x="79" y="127"/>
                </a:cubicBezTo>
                <a:cubicBezTo>
                  <a:pt x="80" y="127"/>
                  <a:pt x="80" y="127"/>
                  <a:pt x="81" y="127"/>
                </a:cubicBezTo>
                <a:cubicBezTo>
                  <a:pt x="92" y="85"/>
                  <a:pt x="130" y="56"/>
                  <a:pt x="174" y="56"/>
                </a:cubicBezTo>
                <a:cubicBezTo>
                  <a:pt x="178" y="56"/>
                  <a:pt x="183" y="56"/>
                  <a:pt x="187" y="57"/>
                </a:cubicBezTo>
                <a:cubicBezTo>
                  <a:pt x="201" y="30"/>
                  <a:pt x="226" y="10"/>
                  <a:pt x="255" y="1"/>
                </a:cubicBezTo>
                <a:cubicBezTo>
                  <a:pt x="260" y="0"/>
                  <a:pt x="264" y="2"/>
                  <a:pt x="266" y="7"/>
                </a:cubicBezTo>
                <a:cubicBezTo>
                  <a:pt x="267" y="12"/>
                  <a:pt x="265" y="17"/>
                  <a:pt x="260" y="18"/>
                </a:cubicBezTo>
                <a:cubicBezTo>
                  <a:pt x="234" y="26"/>
                  <a:pt x="212" y="45"/>
                  <a:pt x="200" y="70"/>
                </a:cubicBezTo>
                <a:cubicBezTo>
                  <a:pt x="199" y="74"/>
                  <a:pt x="194" y="76"/>
                  <a:pt x="190" y="75"/>
                </a:cubicBezTo>
                <a:cubicBezTo>
                  <a:pt x="185" y="74"/>
                  <a:pt x="179" y="74"/>
                  <a:pt x="174" y="74"/>
                </a:cubicBezTo>
                <a:cubicBezTo>
                  <a:pt x="136" y="74"/>
                  <a:pt x="103" y="101"/>
                  <a:pt x="96" y="138"/>
                </a:cubicBezTo>
                <a:cubicBezTo>
                  <a:pt x="95" y="143"/>
                  <a:pt x="91" y="146"/>
                  <a:pt x="86" y="145"/>
                </a:cubicBezTo>
                <a:cubicBezTo>
                  <a:pt x="84" y="145"/>
                  <a:pt x="81" y="145"/>
                  <a:pt x="79" y="145"/>
                </a:cubicBezTo>
                <a:cubicBezTo>
                  <a:pt x="45" y="145"/>
                  <a:pt x="17" y="172"/>
                  <a:pt x="17" y="207"/>
                </a:cubicBezTo>
                <a:cubicBezTo>
                  <a:pt x="17" y="241"/>
                  <a:pt x="45" y="268"/>
                  <a:pt x="79" y="268"/>
                </a:cubicBezTo>
                <a:cubicBezTo>
                  <a:pt x="257" y="268"/>
                  <a:pt x="257" y="268"/>
                  <a:pt x="257" y="268"/>
                </a:cubicBezTo>
                <a:cubicBezTo>
                  <a:pt x="262" y="268"/>
                  <a:pt x="266" y="272"/>
                  <a:pt x="266" y="277"/>
                </a:cubicBezTo>
                <a:cubicBezTo>
                  <a:pt x="266" y="282"/>
                  <a:pt x="262" y="286"/>
                  <a:pt x="257" y="2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43932" y="965200"/>
            <a:ext cx="7961868" cy="406400"/>
          </a:xfrm>
        </p:spPr>
        <p:txBody>
          <a:bodyPr tIns="45720">
            <a:noAutofit/>
          </a:bodyPr>
          <a:lstStyle>
            <a:lvl1pPr marL="0" indent="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kumimoji="1" lang="en-US" sz="2200" kern="1200" dirty="0" smtClean="0">
                <a:solidFill>
                  <a:schemeClr val="accent1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64098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32" y="76200"/>
            <a:ext cx="7961868" cy="889000"/>
          </a:xfrm>
        </p:spPr>
        <p:txBody>
          <a:bodyPr bIns="45720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lang="en-US" altLang="zh-TW" sz="2600" kern="1200" dirty="0">
                <a:solidFill>
                  <a:schemeClr val="bg1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8418428" y="304800"/>
            <a:ext cx="494335" cy="529645"/>
          </a:xfrm>
          <a:custGeom>
            <a:avLst/>
            <a:gdLst>
              <a:gd name="T0" fmla="*/ 257 w 267"/>
              <a:gd name="T1" fmla="*/ 286 h 286"/>
              <a:gd name="T2" fmla="*/ 79 w 267"/>
              <a:gd name="T3" fmla="*/ 286 h 286"/>
              <a:gd name="T4" fmla="*/ 0 w 267"/>
              <a:gd name="T5" fmla="*/ 207 h 286"/>
              <a:gd name="T6" fmla="*/ 79 w 267"/>
              <a:gd name="T7" fmla="*/ 127 h 286"/>
              <a:gd name="T8" fmla="*/ 81 w 267"/>
              <a:gd name="T9" fmla="*/ 127 h 286"/>
              <a:gd name="T10" fmla="*/ 174 w 267"/>
              <a:gd name="T11" fmla="*/ 56 h 286"/>
              <a:gd name="T12" fmla="*/ 187 w 267"/>
              <a:gd name="T13" fmla="*/ 57 h 286"/>
              <a:gd name="T14" fmla="*/ 255 w 267"/>
              <a:gd name="T15" fmla="*/ 1 h 286"/>
              <a:gd name="T16" fmla="*/ 266 w 267"/>
              <a:gd name="T17" fmla="*/ 7 h 286"/>
              <a:gd name="T18" fmla="*/ 260 w 267"/>
              <a:gd name="T19" fmla="*/ 18 h 286"/>
              <a:gd name="T20" fmla="*/ 200 w 267"/>
              <a:gd name="T21" fmla="*/ 70 h 286"/>
              <a:gd name="T22" fmla="*/ 190 w 267"/>
              <a:gd name="T23" fmla="*/ 75 h 286"/>
              <a:gd name="T24" fmla="*/ 174 w 267"/>
              <a:gd name="T25" fmla="*/ 74 h 286"/>
              <a:gd name="T26" fmla="*/ 96 w 267"/>
              <a:gd name="T27" fmla="*/ 138 h 286"/>
              <a:gd name="T28" fmla="*/ 86 w 267"/>
              <a:gd name="T29" fmla="*/ 145 h 286"/>
              <a:gd name="T30" fmla="*/ 79 w 267"/>
              <a:gd name="T31" fmla="*/ 145 h 286"/>
              <a:gd name="T32" fmla="*/ 17 w 267"/>
              <a:gd name="T33" fmla="*/ 207 h 286"/>
              <a:gd name="T34" fmla="*/ 79 w 267"/>
              <a:gd name="T35" fmla="*/ 268 h 286"/>
              <a:gd name="T36" fmla="*/ 257 w 267"/>
              <a:gd name="T37" fmla="*/ 268 h 286"/>
              <a:gd name="T38" fmla="*/ 266 w 267"/>
              <a:gd name="T39" fmla="*/ 277 h 286"/>
              <a:gd name="T40" fmla="*/ 257 w 267"/>
              <a:gd name="T4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7" h="286">
                <a:moveTo>
                  <a:pt x="257" y="286"/>
                </a:moveTo>
                <a:cubicBezTo>
                  <a:pt x="79" y="286"/>
                  <a:pt x="79" y="286"/>
                  <a:pt x="79" y="286"/>
                </a:cubicBezTo>
                <a:cubicBezTo>
                  <a:pt x="35" y="286"/>
                  <a:pt x="0" y="250"/>
                  <a:pt x="0" y="207"/>
                </a:cubicBezTo>
                <a:cubicBezTo>
                  <a:pt x="0" y="163"/>
                  <a:pt x="35" y="127"/>
                  <a:pt x="79" y="127"/>
                </a:cubicBezTo>
                <a:cubicBezTo>
                  <a:pt x="80" y="127"/>
                  <a:pt x="80" y="127"/>
                  <a:pt x="81" y="127"/>
                </a:cubicBezTo>
                <a:cubicBezTo>
                  <a:pt x="92" y="85"/>
                  <a:pt x="130" y="56"/>
                  <a:pt x="174" y="56"/>
                </a:cubicBezTo>
                <a:cubicBezTo>
                  <a:pt x="178" y="56"/>
                  <a:pt x="183" y="56"/>
                  <a:pt x="187" y="57"/>
                </a:cubicBezTo>
                <a:cubicBezTo>
                  <a:pt x="201" y="30"/>
                  <a:pt x="226" y="10"/>
                  <a:pt x="255" y="1"/>
                </a:cubicBezTo>
                <a:cubicBezTo>
                  <a:pt x="260" y="0"/>
                  <a:pt x="264" y="2"/>
                  <a:pt x="266" y="7"/>
                </a:cubicBezTo>
                <a:cubicBezTo>
                  <a:pt x="267" y="12"/>
                  <a:pt x="265" y="17"/>
                  <a:pt x="260" y="18"/>
                </a:cubicBezTo>
                <a:cubicBezTo>
                  <a:pt x="234" y="26"/>
                  <a:pt x="212" y="45"/>
                  <a:pt x="200" y="70"/>
                </a:cubicBezTo>
                <a:cubicBezTo>
                  <a:pt x="199" y="74"/>
                  <a:pt x="194" y="76"/>
                  <a:pt x="190" y="75"/>
                </a:cubicBezTo>
                <a:cubicBezTo>
                  <a:pt x="185" y="74"/>
                  <a:pt x="179" y="74"/>
                  <a:pt x="174" y="74"/>
                </a:cubicBezTo>
                <a:cubicBezTo>
                  <a:pt x="136" y="74"/>
                  <a:pt x="103" y="101"/>
                  <a:pt x="96" y="138"/>
                </a:cubicBezTo>
                <a:cubicBezTo>
                  <a:pt x="95" y="143"/>
                  <a:pt x="91" y="146"/>
                  <a:pt x="86" y="145"/>
                </a:cubicBezTo>
                <a:cubicBezTo>
                  <a:pt x="84" y="145"/>
                  <a:pt x="81" y="145"/>
                  <a:pt x="79" y="145"/>
                </a:cubicBezTo>
                <a:cubicBezTo>
                  <a:pt x="45" y="145"/>
                  <a:pt x="17" y="172"/>
                  <a:pt x="17" y="207"/>
                </a:cubicBezTo>
                <a:cubicBezTo>
                  <a:pt x="17" y="241"/>
                  <a:pt x="45" y="268"/>
                  <a:pt x="79" y="268"/>
                </a:cubicBezTo>
                <a:cubicBezTo>
                  <a:pt x="257" y="268"/>
                  <a:pt x="257" y="268"/>
                  <a:pt x="257" y="268"/>
                </a:cubicBezTo>
                <a:cubicBezTo>
                  <a:pt x="262" y="268"/>
                  <a:pt x="266" y="272"/>
                  <a:pt x="266" y="277"/>
                </a:cubicBezTo>
                <a:cubicBezTo>
                  <a:pt x="266" y="282"/>
                  <a:pt x="262" y="286"/>
                  <a:pt x="257" y="2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327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32" y="76200"/>
            <a:ext cx="7961868" cy="889000"/>
          </a:xfrm>
        </p:spPr>
        <p:txBody>
          <a:bodyPr bIns="45720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lang="en-US" altLang="zh-TW" sz="2600" kern="1200" dirty="0">
                <a:solidFill>
                  <a:schemeClr val="bg1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8418428" y="304800"/>
            <a:ext cx="494335" cy="529645"/>
          </a:xfrm>
          <a:custGeom>
            <a:avLst/>
            <a:gdLst>
              <a:gd name="T0" fmla="*/ 257 w 267"/>
              <a:gd name="T1" fmla="*/ 286 h 286"/>
              <a:gd name="T2" fmla="*/ 79 w 267"/>
              <a:gd name="T3" fmla="*/ 286 h 286"/>
              <a:gd name="T4" fmla="*/ 0 w 267"/>
              <a:gd name="T5" fmla="*/ 207 h 286"/>
              <a:gd name="T6" fmla="*/ 79 w 267"/>
              <a:gd name="T7" fmla="*/ 127 h 286"/>
              <a:gd name="T8" fmla="*/ 81 w 267"/>
              <a:gd name="T9" fmla="*/ 127 h 286"/>
              <a:gd name="T10" fmla="*/ 174 w 267"/>
              <a:gd name="T11" fmla="*/ 56 h 286"/>
              <a:gd name="T12" fmla="*/ 187 w 267"/>
              <a:gd name="T13" fmla="*/ 57 h 286"/>
              <a:gd name="T14" fmla="*/ 255 w 267"/>
              <a:gd name="T15" fmla="*/ 1 h 286"/>
              <a:gd name="T16" fmla="*/ 266 w 267"/>
              <a:gd name="T17" fmla="*/ 7 h 286"/>
              <a:gd name="T18" fmla="*/ 260 w 267"/>
              <a:gd name="T19" fmla="*/ 18 h 286"/>
              <a:gd name="T20" fmla="*/ 200 w 267"/>
              <a:gd name="T21" fmla="*/ 70 h 286"/>
              <a:gd name="T22" fmla="*/ 190 w 267"/>
              <a:gd name="T23" fmla="*/ 75 h 286"/>
              <a:gd name="T24" fmla="*/ 174 w 267"/>
              <a:gd name="T25" fmla="*/ 74 h 286"/>
              <a:gd name="T26" fmla="*/ 96 w 267"/>
              <a:gd name="T27" fmla="*/ 138 h 286"/>
              <a:gd name="T28" fmla="*/ 86 w 267"/>
              <a:gd name="T29" fmla="*/ 145 h 286"/>
              <a:gd name="T30" fmla="*/ 79 w 267"/>
              <a:gd name="T31" fmla="*/ 145 h 286"/>
              <a:gd name="T32" fmla="*/ 17 w 267"/>
              <a:gd name="T33" fmla="*/ 207 h 286"/>
              <a:gd name="T34" fmla="*/ 79 w 267"/>
              <a:gd name="T35" fmla="*/ 268 h 286"/>
              <a:gd name="T36" fmla="*/ 257 w 267"/>
              <a:gd name="T37" fmla="*/ 268 h 286"/>
              <a:gd name="T38" fmla="*/ 266 w 267"/>
              <a:gd name="T39" fmla="*/ 277 h 286"/>
              <a:gd name="T40" fmla="*/ 257 w 267"/>
              <a:gd name="T4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7" h="286">
                <a:moveTo>
                  <a:pt x="257" y="286"/>
                </a:moveTo>
                <a:cubicBezTo>
                  <a:pt x="79" y="286"/>
                  <a:pt x="79" y="286"/>
                  <a:pt x="79" y="286"/>
                </a:cubicBezTo>
                <a:cubicBezTo>
                  <a:pt x="35" y="286"/>
                  <a:pt x="0" y="250"/>
                  <a:pt x="0" y="207"/>
                </a:cubicBezTo>
                <a:cubicBezTo>
                  <a:pt x="0" y="163"/>
                  <a:pt x="35" y="127"/>
                  <a:pt x="79" y="127"/>
                </a:cubicBezTo>
                <a:cubicBezTo>
                  <a:pt x="80" y="127"/>
                  <a:pt x="80" y="127"/>
                  <a:pt x="81" y="127"/>
                </a:cubicBezTo>
                <a:cubicBezTo>
                  <a:pt x="92" y="85"/>
                  <a:pt x="130" y="56"/>
                  <a:pt x="174" y="56"/>
                </a:cubicBezTo>
                <a:cubicBezTo>
                  <a:pt x="178" y="56"/>
                  <a:pt x="183" y="56"/>
                  <a:pt x="187" y="57"/>
                </a:cubicBezTo>
                <a:cubicBezTo>
                  <a:pt x="201" y="30"/>
                  <a:pt x="226" y="10"/>
                  <a:pt x="255" y="1"/>
                </a:cubicBezTo>
                <a:cubicBezTo>
                  <a:pt x="260" y="0"/>
                  <a:pt x="264" y="2"/>
                  <a:pt x="266" y="7"/>
                </a:cubicBezTo>
                <a:cubicBezTo>
                  <a:pt x="267" y="12"/>
                  <a:pt x="265" y="17"/>
                  <a:pt x="260" y="18"/>
                </a:cubicBezTo>
                <a:cubicBezTo>
                  <a:pt x="234" y="26"/>
                  <a:pt x="212" y="45"/>
                  <a:pt x="200" y="70"/>
                </a:cubicBezTo>
                <a:cubicBezTo>
                  <a:pt x="199" y="74"/>
                  <a:pt x="194" y="76"/>
                  <a:pt x="190" y="75"/>
                </a:cubicBezTo>
                <a:cubicBezTo>
                  <a:pt x="185" y="74"/>
                  <a:pt x="179" y="74"/>
                  <a:pt x="174" y="74"/>
                </a:cubicBezTo>
                <a:cubicBezTo>
                  <a:pt x="136" y="74"/>
                  <a:pt x="103" y="101"/>
                  <a:pt x="96" y="138"/>
                </a:cubicBezTo>
                <a:cubicBezTo>
                  <a:pt x="95" y="143"/>
                  <a:pt x="91" y="146"/>
                  <a:pt x="86" y="145"/>
                </a:cubicBezTo>
                <a:cubicBezTo>
                  <a:pt x="84" y="145"/>
                  <a:pt x="81" y="145"/>
                  <a:pt x="79" y="145"/>
                </a:cubicBezTo>
                <a:cubicBezTo>
                  <a:pt x="45" y="145"/>
                  <a:pt x="17" y="172"/>
                  <a:pt x="17" y="207"/>
                </a:cubicBezTo>
                <a:cubicBezTo>
                  <a:pt x="17" y="241"/>
                  <a:pt x="45" y="268"/>
                  <a:pt x="79" y="268"/>
                </a:cubicBezTo>
                <a:cubicBezTo>
                  <a:pt x="257" y="268"/>
                  <a:pt x="257" y="268"/>
                  <a:pt x="257" y="268"/>
                </a:cubicBezTo>
                <a:cubicBezTo>
                  <a:pt x="262" y="268"/>
                  <a:pt x="266" y="272"/>
                  <a:pt x="266" y="277"/>
                </a:cubicBezTo>
                <a:cubicBezTo>
                  <a:pt x="266" y="282"/>
                  <a:pt x="262" y="286"/>
                  <a:pt x="257" y="2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43932" y="965200"/>
            <a:ext cx="7961868" cy="406400"/>
          </a:xfrm>
        </p:spPr>
        <p:txBody>
          <a:bodyPr tIns="45720">
            <a:noAutofit/>
          </a:bodyPr>
          <a:lstStyle>
            <a:lvl1pPr marL="0" indent="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kumimoji="1" lang="en-US" sz="2200" kern="1200" dirty="0" smtClean="0">
                <a:solidFill>
                  <a:schemeClr val="accent1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685800" y="1828800"/>
            <a:ext cx="77724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902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57200" y="1371600"/>
            <a:ext cx="1143000" cy="9143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19900" dirty="0" smtClean="0">
                <a:solidFill>
                  <a:schemeClr val="accent1"/>
                </a:solidFill>
                <a:latin typeface="Georgia" pitchFamily="18" charset="0"/>
              </a:rPr>
              <a:t>“</a:t>
            </a:r>
            <a:endParaRPr lang="en-US" dirty="0" smtClean="0">
              <a:solidFill>
                <a:schemeClr val="accent1"/>
              </a:solidFill>
              <a:latin typeface="Georgia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11960" y="1653952"/>
            <a:ext cx="6593840" cy="2841847"/>
          </a:xfrm>
        </p:spPr>
        <p:txBody>
          <a:bodyPr lIns="91440" r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1" lang="en-US" sz="4000" i="1" kern="1200" dirty="0" smtClean="0">
                <a:solidFill>
                  <a:schemeClr val="bg1"/>
                </a:solidFill>
                <a:latin typeface="Georgia" pitchFamily="18" charset="0"/>
                <a:ea typeface="PMingLiU" pitchFamily="18" charset="-120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11960" y="4648200"/>
            <a:ext cx="4536440" cy="274320"/>
          </a:xfrm>
        </p:spPr>
        <p:txBody>
          <a:bodyPr lIns="91440" tIns="0" rIns="91440" bIns="0"/>
          <a:lstStyle>
            <a:lvl1pPr marL="0" indent="0">
              <a:buNone/>
              <a:defRPr kumimoji="1" lang="en-US" sz="2000" b="1" kern="1200" dirty="0" smtClean="0">
                <a:solidFill>
                  <a:srgbClr val="00B9F2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pPr lvl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11960" y="4942840"/>
            <a:ext cx="4536440" cy="457201"/>
          </a:xfrm>
        </p:spPr>
        <p:txBody>
          <a:bodyPr lIns="91440" tIns="0" rIns="91440" bIns="0"/>
          <a:lstStyle>
            <a:lvl1pPr marL="0" indent="0">
              <a:buNone/>
              <a:defRPr kumimoji="1" lang="en-US" sz="1600" kern="1200" dirty="0" smtClean="0">
                <a:solidFill>
                  <a:schemeClr val="bg1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pPr lvl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68666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black">
          <a:xfrm>
            <a:off x="1290320" y="2209800"/>
            <a:ext cx="6972300" cy="2376386"/>
          </a:xfrm>
        </p:spPr>
        <p:txBody>
          <a:bodyPr anchor="b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1" lang="en-US" sz="4000" kern="1200" dirty="0" smtClean="0">
                <a:solidFill>
                  <a:srgbClr val="FFFFFF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  <a:lvl2pPr marL="457200" indent="0" algn="l">
              <a:buNone/>
              <a:defRPr b="0">
                <a:solidFill>
                  <a:schemeClr val="tx1"/>
                </a:solidFill>
              </a:defRPr>
            </a:lvl2pPr>
            <a:lvl3pPr marL="914400" indent="0" algn="l">
              <a:buNone/>
              <a:defRPr b="0">
                <a:solidFill>
                  <a:schemeClr val="tx1"/>
                </a:solidFill>
              </a:defRPr>
            </a:lvl3pPr>
            <a:lvl4pPr marL="1371600" indent="0" algn="l">
              <a:buNone/>
              <a:defRPr b="0">
                <a:solidFill>
                  <a:schemeClr val="tx1"/>
                </a:solidFill>
              </a:defRPr>
            </a:lvl4pPr>
            <a:lvl5pPr marL="1828800" indent="0" algn="l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 bwMode="black">
          <a:xfrm>
            <a:off x="1290320" y="4740528"/>
            <a:ext cx="5186680" cy="1279272"/>
          </a:xfrm>
        </p:spPr>
        <p:txBody>
          <a:bodyPr/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en-US" sz="2200" kern="1200" dirty="0" smtClean="0">
                <a:solidFill>
                  <a:schemeClr val="tx2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</p:txBody>
      </p:sp>
      <p:grpSp>
        <p:nvGrpSpPr>
          <p:cNvPr id="6" name="Group 51"/>
          <p:cNvGrpSpPr>
            <a:grpSpLocks noChangeAspect="1"/>
          </p:cNvGrpSpPr>
          <p:nvPr userDrawn="1"/>
        </p:nvGrpSpPr>
        <p:grpSpPr bwMode="auto">
          <a:xfrm>
            <a:off x="451449" y="1143000"/>
            <a:ext cx="1781970" cy="1075907"/>
            <a:chOff x="2642" y="2015"/>
            <a:chExt cx="477" cy="288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7" name="Freeform 52"/>
            <p:cNvSpPr>
              <a:spLocks/>
            </p:cNvSpPr>
            <p:nvPr/>
          </p:nvSpPr>
          <p:spPr bwMode="auto">
            <a:xfrm>
              <a:off x="2642" y="2024"/>
              <a:ext cx="477" cy="279"/>
            </a:xfrm>
            <a:custGeom>
              <a:avLst/>
              <a:gdLst>
                <a:gd name="T0" fmla="*/ 196 w 202"/>
                <a:gd name="T1" fmla="*/ 56 h 118"/>
                <a:gd name="T2" fmla="*/ 160 w 202"/>
                <a:gd name="T3" fmla="*/ 28 h 118"/>
                <a:gd name="T4" fmla="*/ 135 w 202"/>
                <a:gd name="T5" fmla="*/ 1 h 118"/>
                <a:gd name="T6" fmla="*/ 130 w 202"/>
                <a:gd name="T7" fmla="*/ 3 h 118"/>
                <a:gd name="T8" fmla="*/ 132 w 202"/>
                <a:gd name="T9" fmla="*/ 8 h 118"/>
                <a:gd name="T10" fmla="*/ 153 w 202"/>
                <a:gd name="T11" fmla="*/ 33 h 118"/>
                <a:gd name="T12" fmla="*/ 157 w 202"/>
                <a:gd name="T13" fmla="*/ 36 h 118"/>
                <a:gd name="T14" fmla="*/ 189 w 202"/>
                <a:gd name="T15" fmla="*/ 59 h 118"/>
                <a:gd name="T16" fmla="*/ 190 w 202"/>
                <a:gd name="T17" fmla="*/ 83 h 118"/>
                <a:gd name="T18" fmla="*/ 154 w 202"/>
                <a:gd name="T19" fmla="*/ 110 h 118"/>
                <a:gd name="T20" fmla="*/ 34 w 202"/>
                <a:gd name="T21" fmla="*/ 110 h 118"/>
                <a:gd name="T22" fmla="*/ 8 w 202"/>
                <a:gd name="T23" fmla="*/ 84 h 118"/>
                <a:gd name="T24" fmla="*/ 34 w 202"/>
                <a:gd name="T25" fmla="*/ 57 h 118"/>
                <a:gd name="T26" fmla="*/ 35 w 202"/>
                <a:gd name="T27" fmla="*/ 57 h 118"/>
                <a:gd name="T28" fmla="*/ 39 w 202"/>
                <a:gd name="T29" fmla="*/ 54 h 118"/>
                <a:gd name="T30" fmla="*/ 71 w 202"/>
                <a:gd name="T31" fmla="*/ 29 h 118"/>
                <a:gd name="T32" fmla="*/ 76 w 202"/>
                <a:gd name="T33" fmla="*/ 30 h 118"/>
                <a:gd name="T34" fmla="*/ 80 w 202"/>
                <a:gd name="T35" fmla="*/ 27 h 118"/>
                <a:gd name="T36" fmla="*/ 100 w 202"/>
                <a:gd name="T37" fmla="*/ 8 h 118"/>
                <a:gd name="T38" fmla="*/ 102 w 202"/>
                <a:gd name="T39" fmla="*/ 3 h 118"/>
                <a:gd name="T40" fmla="*/ 97 w 202"/>
                <a:gd name="T41" fmla="*/ 1 h 118"/>
                <a:gd name="T42" fmla="*/ 74 w 202"/>
                <a:gd name="T43" fmla="*/ 21 h 118"/>
                <a:gd name="T44" fmla="*/ 71 w 202"/>
                <a:gd name="T45" fmla="*/ 21 h 118"/>
                <a:gd name="T46" fmla="*/ 32 w 202"/>
                <a:gd name="T47" fmla="*/ 49 h 118"/>
                <a:gd name="T48" fmla="*/ 0 w 202"/>
                <a:gd name="T49" fmla="*/ 84 h 118"/>
                <a:gd name="T50" fmla="*/ 34 w 202"/>
                <a:gd name="T51" fmla="*/ 118 h 118"/>
                <a:gd name="T52" fmla="*/ 154 w 202"/>
                <a:gd name="T53" fmla="*/ 118 h 118"/>
                <a:gd name="T54" fmla="*/ 198 w 202"/>
                <a:gd name="T55" fmla="*/ 86 h 118"/>
                <a:gd name="T56" fmla="*/ 196 w 202"/>
                <a:gd name="T57" fmla="*/ 5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2" h="118">
                  <a:moveTo>
                    <a:pt x="196" y="56"/>
                  </a:moveTo>
                  <a:cubicBezTo>
                    <a:pt x="190" y="40"/>
                    <a:pt x="176" y="30"/>
                    <a:pt x="160" y="28"/>
                  </a:cubicBezTo>
                  <a:cubicBezTo>
                    <a:pt x="155" y="16"/>
                    <a:pt x="146" y="6"/>
                    <a:pt x="135" y="1"/>
                  </a:cubicBezTo>
                  <a:cubicBezTo>
                    <a:pt x="133" y="0"/>
                    <a:pt x="130" y="1"/>
                    <a:pt x="130" y="3"/>
                  </a:cubicBezTo>
                  <a:cubicBezTo>
                    <a:pt x="129" y="5"/>
                    <a:pt x="130" y="7"/>
                    <a:pt x="132" y="8"/>
                  </a:cubicBezTo>
                  <a:cubicBezTo>
                    <a:pt x="142" y="13"/>
                    <a:pt x="150" y="22"/>
                    <a:pt x="153" y="33"/>
                  </a:cubicBezTo>
                  <a:cubicBezTo>
                    <a:pt x="153" y="34"/>
                    <a:pt x="155" y="36"/>
                    <a:pt x="157" y="36"/>
                  </a:cubicBezTo>
                  <a:cubicBezTo>
                    <a:pt x="171" y="37"/>
                    <a:pt x="184" y="45"/>
                    <a:pt x="189" y="59"/>
                  </a:cubicBezTo>
                  <a:cubicBezTo>
                    <a:pt x="189" y="59"/>
                    <a:pt x="194" y="72"/>
                    <a:pt x="190" y="83"/>
                  </a:cubicBezTo>
                  <a:cubicBezTo>
                    <a:pt x="185" y="99"/>
                    <a:pt x="171" y="110"/>
                    <a:pt x="154" y="110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19" y="110"/>
                    <a:pt x="8" y="98"/>
                    <a:pt x="8" y="84"/>
                  </a:cubicBezTo>
                  <a:cubicBezTo>
                    <a:pt x="8" y="69"/>
                    <a:pt x="19" y="57"/>
                    <a:pt x="34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7" y="57"/>
                    <a:pt x="38" y="56"/>
                    <a:pt x="39" y="54"/>
                  </a:cubicBezTo>
                  <a:cubicBezTo>
                    <a:pt x="43" y="39"/>
                    <a:pt x="56" y="29"/>
                    <a:pt x="71" y="29"/>
                  </a:cubicBezTo>
                  <a:cubicBezTo>
                    <a:pt x="73" y="29"/>
                    <a:pt x="74" y="29"/>
                    <a:pt x="76" y="30"/>
                  </a:cubicBezTo>
                  <a:cubicBezTo>
                    <a:pt x="77" y="30"/>
                    <a:pt x="79" y="29"/>
                    <a:pt x="80" y="27"/>
                  </a:cubicBezTo>
                  <a:cubicBezTo>
                    <a:pt x="84" y="19"/>
                    <a:pt x="91" y="12"/>
                    <a:pt x="100" y="8"/>
                  </a:cubicBezTo>
                  <a:cubicBezTo>
                    <a:pt x="102" y="7"/>
                    <a:pt x="103" y="5"/>
                    <a:pt x="102" y="3"/>
                  </a:cubicBezTo>
                  <a:cubicBezTo>
                    <a:pt x="101" y="1"/>
                    <a:pt x="99" y="0"/>
                    <a:pt x="97" y="1"/>
                  </a:cubicBezTo>
                  <a:cubicBezTo>
                    <a:pt x="87" y="5"/>
                    <a:pt x="79" y="12"/>
                    <a:pt x="74" y="21"/>
                  </a:cubicBezTo>
                  <a:cubicBezTo>
                    <a:pt x="73" y="21"/>
                    <a:pt x="72" y="21"/>
                    <a:pt x="71" y="21"/>
                  </a:cubicBezTo>
                  <a:cubicBezTo>
                    <a:pt x="53" y="21"/>
                    <a:pt x="38" y="32"/>
                    <a:pt x="32" y="49"/>
                  </a:cubicBezTo>
                  <a:cubicBezTo>
                    <a:pt x="14" y="50"/>
                    <a:pt x="0" y="65"/>
                    <a:pt x="0" y="84"/>
                  </a:cubicBezTo>
                  <a:cubicBezTo>
                    <a:pt x="0" y="103"/>
                    <a:pt x="15" y="118"/>
                    <a:pt x="34" y="118"/>
                  </a:cubicBezTo>
                  <a:cubicBezTo>
                    <a:pt x="154" y="118"/>
                    <a:pt x="154" y="118"/>
                    <a:pt x="154" y="118"/>
                  </a:cubicBezTo>
                  <a:cubicBezTo>
                    <a:pt x="175" y="118"/>
                    <a:pt x="192" y="105"/>
                    <a:pt x="198" y="86"/>
                  </a:cubicBezTo>
                  <a:cubicBezTo>
                    <a:pt x="202" y="72"/>
                    <a:pt x="197" y="58"/>
                    <a:pt x="196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53"/>
            <p:cNvSpPr>
              <a:spLocks noChangeArrowheads="1"/>
            </p:cNvSpPr>
            <p:nvPr/>
          </p:nvSpPr>
          <p:spPr bwMode="auto">
            <a:xfrm>
              <a:off x="2902" y="2015"/>
              <a:ext cx="19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27788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black">
          <a:xfrm>
            <a:off x="1290320" y="2209800"/>
            <a:ext cx="6972300" cy="2376386"/>
          </a:xfrm>
        </p:spPr>
        <p:txBody>
          <a:bodyPr anchor="b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1" lang="en-US" sz="4000" kern="1200" dirty="0" smtClean="0">
                <a:solidFill>
                  <a:srgbClr val="FFFFFF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  <a:lvl2pPr marL="457200" indent="0" algn="l">
              <a:buNone/>
              <a:defRPr b="0">
                <a:solidFill>
                  <a:schemeClr val="tx1"/>
                </a:solidFill>
              </a:defRPr>
            </a:lvl2pPr>
            <a:lvl3pPr marL="914400" indent="0" algn="l">
              <a:buNone/>
              <a:defRPr b="0">
                <a:solidFill>
                  <a:schemeClr val="tx1"/>
                </a:solidFill>
              </a:defRPr>
            </a:lvl3pPr>
            <a:lvl4pPr marL="1371600" indent="0" algn="l">
              <a:buNone/>
              <a:defRPr b="0">
                <a:solidFill>
                  <a:schemeClr val="tx1"/>
                </a:solidFill>
              </a:defRPr>
            </a:lvl4pPr>
            <a:lvl5pPr marL="1828800" indent="0" algn="l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 bwMode="black">
          <a:xfrm>
            <a:off x="1290320" y="4740528"/>
            <a:ext cx="5186680" cy="1279272"/>
          </a:xfrm>
        </p:spPr>
        <p:txBody>
          <a:bodyPr/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en-US" sz="2200" kern="1200" dirty="0" smtClean="0">
                <a:solidFill>
                  <a:schemeClr val="accent1"/>
                </a:solidFill>
                <a:latin typeface="Calibri" pitchFamily="34" charset="0"/>
                <a:ea typeface="PMingLiU" pitchFamily="18" charset="-120"/>
                <a:cs typeface="+mn-cs"/>
              </a:defRPr>
            </a:lvl1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" name="Group 165"/>
          <p:cNvGrpSpPr>
            <a:grpSpLocks noChangeAspect="1"/>
          </p:cNvGrpSpPr>
          <p:nvPr userDrawn="1"/>
        </p:nvGrpSpPr>
        <p:grpSpPr bwMode="auto">
          <a:xfrm>
            <a:off x="609600" y="828788"/>
            <a:ext cx="1219200" cy="1369790"/>
            <a:chOff x="3118" y="3541"/>
            <a:chExt cx="421" cy="473"/>
          </a:xfrm>
          <a:solidFill>
            <a:schemeClr val="accent1"/>
          </a:solidFill>
        </p:grpSpPr>
        <p:sp>
          <p:nvSpPr>
            <p:cNvPr id="6" name="Freeform 166"/>
            <p:cNvSpPr>
              <a:spLocks/>
            </p:cNvSpPr>
            <p:nvPr/>
          </p:nvSpPr>
          <p:spPr bwMode="auto">
            <a:xfrm>
              <a:off x="3319" y="3565"/>
              <a:ext cx="220" cy="449"/>
            </a:xfrm>
            <a:custGeom>
              <a:avLst/>
              <a:gdLst>
                <a:gd name="T0" fmla="*/ 91 w 93"/>
                <a:gd name="T1" fmla="*/ 38 h 190"/>
                <a:gd name="T2" fmla="*/ 24 w 93"/>
                <a:gd name="T3" fmla="*/ 1 h 190"/>
                <a:gd name="T4" fmla="*/ 19 w 93"/>
                <a:gd name="T5" fmla="*/ 3 h 190"/>
                <a:gd name="T6" fmla="*/ 20 w 93"/>
                <a:gd name="T7" fmla="*/ 8 h 190"/>
                <a:gd name="T8" fmla="*/ 85 w 93"/>
                <a:gd name="T9" fmla="*/ 44 h 190"/>
                <a:gd name="T10" fmla="*/ 44 w 93"/>
                <a:gd name="T11" fmla="*/ 154 h 190"/>
                <a:gd name="T12" fmla="*/ 8 w 93"/>
                <a:gd name="T13" fmla="*/ 180 h 190"/>
                <a:gd name="T14" fmla="*/ 8 w 93"/>
                <a:gd name="T15" fmla="*/ 103 h 190"/>
                <a:gd name="T16" fmla="*/ 4 w 93"/>
                <a:gd name="T17" fmla="*/ 99 h 190"/>
                <a:gd name="T18" fmla="*/ 0 w 93"/>
                <a:gd name="T19" fmla="*/ 103 h 190"/>
                <a:gd name="T20" fmla="*/ 0 w 93"/>
                <a:gd name="T21" fmla="*/ 186 h 190"/>
                <a:gd name="T22" fmla="*/ 2 w 93"/>
                <a:gd name="T23" fmla="*/ 190 h 190"/>
                <a:gd name="T24" fmla="*/ 4 w 93"/>
                <a:gd name="T25" fmla="*/ 190 h 190"/>
                <a:gd name="T26" fmla="*/ 5 w 93"/>
                <a:gd name="T27" fmla="*/ 190 h 190"/>
                <a:gd name="T28" fmla="*/ 49 w 93"/>
                <a:gd name="T29" fmla="*/ 160 h 190"/>
                <a:gd name="T30" fmla="*/ 93 w 93"/>
                <a:gd name="T31" fmla="*/ 42 h 190"/>
                <a:gd name="T32" fmla="*/ 91 w 93"/>
                <a:gd name="T33" fmla="*/ 3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190">
                  <a:moveTo>
                    <a:pt x="91" y="38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2" y="0"/>
                    <a:pt x="20" y="1"/>
                    <a:pt x="19" y="3"/>
                  </a:cubicBezTo>
                  <a:cubicBezTo>
                    <a:pt x="18" y="5"/>
                    <a:pt x="18" y="7"/>
                    <a:pt x="20" y="8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84" y="101"/>
                    <a:pt x="62" y="135"/>
                    <a:pt x="44" y="154"/>
                  </a:cubicBezTo>
                  <a:cubicBezTo>
                    <a:pt x="30" y="169"/>
                    <a:pt x="15" y="177"/>
                    <a:pt x="8" y="180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1"/>
                    <a:pt x="6" y="99"/>
                    <a:pt x="4" y="99"/>
                  </a:cubicBezTo>
                  <a:cubicBezTo>
                    <a:pt x="2" y="99"/>
                    <a:pt x="0" y="101"/>
                    <a:pt x="0" y="103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8"/>
                    <a:pt x="0" y="189"/>
                    <a:pt x="2" y="190"/>
                  </a:cubicBezTo>
                  <a:cubicBezTo>
                    <a:pt x="2" y="190"/>
                    <a:pt x="3" y="190"/>
                    <a:pt x="4" y="190"/>
                  </a:cubicBezTo>
                  <a:cubicBezTo>
                    <a:pt x="4" y="190"/>
                    <a:pt x="5" y="190"/>
                    <a:pt x="5" y="190"/>
                  </a:cubicBezTo>
                  <a:cubicBezTo>
                    <a:pt x="6" y="190"/>
                    <a:pt x="27" y="182"/>
                    <a:pt x="49" y="160"/>
                  </a:cubicBezTo>
                  <a:cubicBezTo>
                    <a:pt x="69" y="140"/>
                    <a:pt x="93" y="103"/>
                    <a:pt x="93" y="42"/>
                  </a:cubicBezTo>
                  <a:cubicBezTo>
                    <a:pt x="93" y="40"/>
                    <a:pt x="92" y="39"/>
                    <a:pt x="91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67"/>
            <p:cNvSpPr>
              <a:spLocks/>
            </p:cNvSpPr>
            <p:nvPr/>
          </p:nvSpPr>
          <p:spPr bwMode="auto">
            <a:xfrm>
              <a:off x="3118" y="3541"/>
              <a:ext cx="220" cy="451"/>
            </a:xfrm>
            <a:custGeom>
              <a:avLst/>
              <a:gdLst>
                <a:gd name="T0" fmla="*/ 73 w 93"/>
                <a:gd name="T1" fmla="*/ 183 h 191"/>
                <a:gd name="T2" fmla="*/ 8 w 93"/>
                <a:gd name="T3" fmla="*/ 54 h 191"/>
                <a:gd name="T4" fmla="*/ 85 w 93"/>
                <a:gd name="T5" fmla="*/ 11 h 191"/>
                <a:gd name="T6" fmla="*/ 85 w 93"/>
                <a:gd name="T7" fmla="*/ 76 h 191"/>
                <a:gd name="T8" fmla="*/ 89 w 93"/>
                <a:gd name="T9" fmla="*/ 80 h 191"/>
                <a:gd name="T10" fmla="*/ 93 w 93"/>
                <a:gd name="T11" fmla="*/ 76 h 191"/>
                <a:gd name="T12" fmla="*/ 93 w 93"/>
                <a:gd name="T13" fmla="*/ 4 h 191"/>
                <a:gd name="T14" fmla="*/ 91 w 93"/>
                <a:gd name="T15" fmla="*/ 1 h 191"/>
                <a:gd name="T16" fmla="*/ 87 w 93"/>
                <a:gd name="T17" fmla="*/ 1 h 191"/>
                <a:gd name="T18" fmla="*/ 2 w 93"/>
                <a:gd name="T19" fmla="*/ 48 h 191"/>
                <a:gd name="T20" fmla="*/ 0 w 93"/>
                <a:gd name="T21" fmla="*/ 52 h 191"/>
                <a:gd name="T22" fmla="*/ 68 w 93"/>
                <a:gd name="T23" fmla="*/ 190 h 191"/>
                <a:gd name="T24" fmla="*/ 70 w 93"/>
                <a:gd name="T25" fmla="*/ 191 h 191"/>
                <a:gd name="T26" fmla="*/ 74 w 93"/>
                <a:gd name="T27" fmla="*/ 189 h 191"/>
                <a:gd name="T28" fmla="*/ 73 w 93"/>
                <a:gd name="T29" fmla="*/ 18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191">
                  <a:moveTo>
                    <a:pt x="73" y="183"/>
                  </a:moveTo>
                  <a:cubicBezTo>
                    <a:pt x="49" y="168"/>
                    <a:pt x="9" y="131"/>
                    <a:pt x="8" y="54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8"/>
                    <a:pt x="87" y="80"/>
                    <a:pt x="89" y="80"/>
                  </a:cubicBezTo>
                  <a:cubicBezTo>
                    <a:pt x="91" y="80"/>
                    <a:pt x="93" y="78"/>
                    <a:pt x="93" y="76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3"/>
                    <a:pt x="92" y="2"/>
                    <a:pt x="91" y="1"/>
                  </a:cubicBezTo>
                  <a:cubicBezTo>
                    <a:pt x="90" y="0"/>
                    <a:pt x="88" y="0"/>
                    <a:pt x="87" y="1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9"/>
                    <a:pt x="0" y="50"/>
                    <a:pt x="0" y="52"/>
                  </a:cubicBezTo>
                  <a:cubicBezTo>
                    <a:pt x="0" y="134"/>
                    <a:pt x="43" y="174"/>
                    <a:pt x="68" y="190"/>
                  </a:cubicBezTo>
                  <a:cubicBezTo>
                    <a:pt x="69" y="190"/>
                    <a:pt x="70" y="191"/>
                    <a:pt x="70" y="191"/>
                  </a:cubicBezTo>
                  <a:cubicBezTo>
                    <a:pt x="72" y="191"/>
                    <a:pt x="73" y="190"/>
                    <a:pt x="74" y="189"/>
                  </a:cubicBezTo>
                  <a:cubicBezTo>
                    <a:pt x="75" y="187"/>
                    <a:pt x="74" y="184"/>
                    <a:pt x="73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168"/>
            <p:cNvSpPr>
              <a:spLocks noChangeArrowheads="1"/>
            </p:cNvSpPr>
            <p:nvPr/>
          </p:nvSpPr>
          <p:spPr bwMode="auto">
            <a:xfrm>
              <a:off x="3319" y="3756"/>
              <a:ext cx="19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95165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3932" y="76200"/>
            <a:ext cx="7963932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3932" y="1447800"/>
            <a:ext cx="826666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kern="0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418428" y="304800"/>
            <a:ext cx="494335" cy="529645"/>
          </a:xfrm>
          <a:custGeom>
            <a:avLst/>
            <a:gdLst>
              <a:gd name="T0" fmla="*/ 257 w 267"/>
              <a:gd name="T1" fmla="*/ 286 h 286"/>
              <a:gd name="T2" fmla="*/ 79 w 267"/>
              <a:gd name="T3" fmla="*/ 286 h 286"/>
              <a:gd name="T4" fmla="*/ 0 w 267"/>
              <a:gd name="T5" fmla="*/ 207 h 286"/>
              <a:gd name="T6" fmla="*/ 79 w 267"/>
              <a:gd name="T7" fmla="*/ 127 h 286"/>
              <a:gd name="T8" fmla="*/ 81 w 267"/>
              <a:gd name="T9" fmla="*/ 127 h 286"/>
              <a:gd name="T10" fmla="*/ 174 w 267"/>
              <a:gd name="T11" fmla="*/ 56 h 286"/>
              <a:gd name="T12" fmla="*/ 187 w 267"/>
              <a:gd name="T13" fmla="*/ 57 h 286"/>
              <a:gd name="T14" fmla="*/ 255 w 267"/>
              <a:gd name="T15" fmla="*/ 1 h 286"/>
              <a:gd name="T16" fmla="*/ 266 w 267"/>
              <a:gd name="T17" fmla="*/ 7 h 286"/>
              <a:gd name="T18" fmla="*/ 260 w 267"/>
              <a:gd name="T19" fmla="*/ 18 h 286"/>
              <a:gd name="T20" fmla="*/ 200 w 267"/>
              <a:gd name="T21" fmla="*/ 70 h 286"/>
              <a:gd name="T22" fmla="*/ 190 w 267"/>
              <a:gd name="T23" fmla="*/ 75 h 286"/>
              <a:gd name="T24" fmla="*/ 174 w 267"/>
              <a:gd name="T25" fmla="*/ 74 h 286"/>
              <a:gd name="T26" fmla="*/ 96 w 267"/>
              <a:gd name="T27" fmla="*/ 138 h 286"/>
              <a:gd name="T28" fmla="*/ 86 w 267"/>
              <a:gd name="T29" fmla="*/ 145 h 286"/>
              <a:gd name="T30" fmla="*/ 79 w 267"/>
              <a:gd name="T31" fmla="*/ 145 h 286"/>
              <a:gd name="T32" fmla="*/ 17 w 267"/>
              <a:gd name="T33" fmla="*/ 207 h 286"/>
              <a:gd name="T34" fmla="*/ 79 w 267"/>
              <a:gd name="T35" fmla="*/ 268 h 286"/>
              <a:gd name="T36" fmla="*/ 257 w 267"/>
              <a:gd name="T37" fmla="*/ 268 h 286"/>
              <a:gd name="T38" fmla="*/ 266 w 267"/>
              <a:gd name="T39" fmla="*/ 277 h 286"/>
              <a:gd name="T40" fmla="*/ 257 w 267"/>
              <a:gd name="T4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7" h="286">
                <a:moveTo>
                  <a:pt x="257" y="286"/>
                </a:moveTo>
                <a:cubicBezTo>
                  <a:pt x="79" y="286"/>
                  <a:pt x="79" y="286"/>
                  <a:pt x="79" y="286"/>
                </a:cubicBezTo>
                <a:cubicBezTo>
                  <a:pt x="35" y="286"/>
                  <a:pt x="0" y="250"/>
                  <a:pt x="0" y="207"/>
                </a:cubicBezTo>
                <a:cubicBezTo>
                  <a:pt x="0" y="163"/>
                  <a:pt x="35" y="127"/>
                  <a:pt x="79" y="127"/>
                </a:cubicBezTo>
                <a:cubicBezTo>
                  <a:pt x="80" y="127"/>
                  <a:pt x="80" y="127"/>
                  <a:pt x="81" y="127"/>
                </a:cubicBezTo>
                <a:cubicBezTo>
                  <a:pt x="92" y="85"/>
                  <a:pt x="130" y="56"/>
                  <a:pt x="174" y="56"/>
                </a:cubicBezTo>
                <a:cubicBezTo>
                  <a:pt x="178" y="56"/>
                  <a:pt x="183" y="56"/>
                  <a:pt x="187" y="57"/>
                </a:cubicBezTo>
                <a:cubicBezTo>
                  <a:pt x="201" y="30"/>
                  <a:pt x="226" y="10"/>
                  <a:pt x="255" y="1"/>
                </a:cubicBezTo>
                <a:cubicBezTo>
                  <a:pt x="260" y="0"/>
                  <a:pt x="264" y="2"/>
                  <a:pt x="266" y="7"/>
                </a:cubicBezTo>
                <a:cubicBezTo>
                  <a:pt x="267" y="12"/>
                  <a:pt x="265" y="17"/>
                  <a:pt x="260" y="18"/>
                </a:cubicBezTo>
                <a:cubicBezTo>
                  <a:pt x="234" y="26"/>
                  <a:pt x="212" y="45"/>
                  <a:pt x="200" y="70"/>
                </a:cubicBezTo>
                <a:cubicBezTo>
                  <a:pt x="199" y="74"/>
                  <a:pt x="194" y="76"/>
                  <a:pt x="190" y="75"/>
                </a:cubicBezTo>
                <a:cubicBezTo>
                  <a:pt x="185" y="74"/>
                  <a:pt x="179" y="74"/>
                  <a:pt x="174" y="74"/>
                </a:cubicBezTo>
                <a:cubicBezTo>
                  <a:pt x="136" y="74"/>
                  <a:pt x="103" y="101"/>
                  <a:pt x="96" y="138"/>
                </a:cubicBezTo>
                <a:cubicBezTo>
                  <a:pt x="95" y="143"/>
                  <a:pt x="91" y="146"/>
                  <a:pt x="86" y="145"/>
                </a:cubicBezTo>
                <a:cubicBezTo>
                  <a:pt x="84" y="145"/>
                  <a:pt x="81" y="145"/>
                  <a:pt x="79" y="145"/>
                </a:cubicBezTo>
                <a:cubicBezTo>
                  <a:pt x="45" y="145"/>
                  <a:pt x="17" y="172"/>
                  <a:pt x="17" y="207"/>
                </a:cubicBezTo>
                <a:cubicBezTo>
                  <a:pt x="17" y="241"/>
                  <a:pt x="45" y="268"/>
                  <a:pt x="79" y="268"/>
                </a:cubicBezTo>
                <a:cubicBezTo>
                  <a:pt x="257" y="268"/>
                  <a:pt x="257" y="268"/>
                  <a:pt x="257" y="268"/>
                </a:cubicBezTo>
                <a:cubicBezTo>
                  <a:pt x="262" y="268"/>
                  <a:pt x="266" y="272"/>
                  <a:pt x="266" y="277"/>
                </a:cubicBezTo>
                <a:cubicBezTo>
                  <a:pt x="266" y="282"/>
                  <a:pt x="262" y="286"/>
                  <a:pt x="257" y="2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7995293" y="6540844"/>
            <a:ext cx="1008663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kern="1200" smtClean="0">
                <a:solidFill>
                  <a:schemeClr val="bg2"/>
                </a:solidFill>
                <a:latin typeface="+mj-lt"/>
                <a:ea typeface="PMingLiU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PMingLiU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PMingLiU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PMingLiU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PMingLiU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PMingLiU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PMingLiU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PMingLiU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PMingLiU" pitchFamily="18" charset="-120"/>
                <a:cs typeface="+mn-cs"/>
              </a:defRPr>
            </a:lvl9pPr>
          </a:lstStyle>
          <a:p>
            <a:pPr algn="r"/>
            <a:fld id="{EB2FDD38-120B-4B19-A7C2-2DBD26B4A366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12" r:id="rId2"/>
    <p:sldLayoutId id="2147483821" r:id="rId3"/>
    <p:sldLayoutId id="2147483823" r:id="rId4"/>
    <p:sldLayoutId id="2147483822" r:id="rId5"/>
    <p:sldLayoutId id="2147483832" r:id="rId6"/>
    <p:sldLayoutId id="2147483840" r:id="rId7"/>
    <p:sldLayoutId id="2147483836" r:id="rId8"/>
    <p:sldLayoutId id="2147483839" r:id="rId9"/>
    <p:sldLayoutId id="2147483831" r:id="rId10"/>
    <p:sldLayoutId id="2147483837" r:id="rId11"/>
    <p:sldLayoutId id="2147483835" r:id="rId12"/>
    <p:sldLayoutId id="2147483834" r:id="rId13"/>
    <p:sldLayoutId id="2147483838" r:id="rId14"/>
    <p:sldLayoutId id="2147483809" r:id="rId15"/>
    <p:sldLayoutId id="2147483824" r:id="rId16"/>
    <p:sldLayoutId id="2147483825" r:id="rId17"/>
    <p:sldLayoutId id="2147483828" r:id="rId18"/>
    <p:sldLayoutId id="2147483826" r:id="rId19"/>
    <p:sldLayoutId id="2147483827" r:id="rId20"/>
    <p:sldLayoutId id="2147483829" r:id="rId21"/>
    <p:sldLayoutId id="2147483833" r:id="rId22"/>
    <p:sldLayoutId id="2147483843" r:id="rId23"/>
    <p:sldLayoutId id="2147483807" r:id="rId24"/>
    <p:sldLayoutId id="2147483810" r:id="rId2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lang="en-US" altLang="zh-TW" sz="2600" kern="1200" dirty="0">
          <a:solidFill>
            <a:schemeClr val="bg1"/>
          </a:solidFill>
          <a:latin typeface="Calibri" pitchFamily="34" charset="0"/>
          <a:ea typeface="PMingLiU" pitchFamily="18" charset="-120"/>
          <a:cs typeface="+mn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B9F2"/>
          </a:solidFill>
          <a:latin typeface="Calibri" charset="0"/>
          <a:ea typeface="PMingLiU" pitchFamily="18" charset="-120"/>
          <a:cs typeface="新細明體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B9F2"/>
          </a:solidFill>
          <a:latin typeface="Calibri" charset="0"/>
          <a:ea typeface="PMingLiU" pitchFamily="18" charset="-120"/>
          <a:cs typeface="新細明體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B9F2"/>
          </a:solidFill>
          <a:latin typeface="Calibri" charset="0"/>
          <a:ea typeface="PMingLiU" pitchFamily="18" charset="-120"/>
          <a:cs typeface="新細明體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B9F2"/>
          </a:solidFill>
          <a:latin typeface="Calibri" charset="0"/>
          <a:ea typeface="PMingLiU" pitchFamily="18" charset="-120"/>
          <a:cs typeface="新細明體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B9F2"/>
          </a:solidFill>
          <a:latin typeface="Calibri" charset="0"/>
          <a:ea typeface="新細明體" charset="0"/>
          <a:cs typeface="新細明體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B9F2"/>
          </a:solidFill>
          <a:latin typeface="Calibri" charset="0"/>
          <a:ea typeface="新細明體" charset="0"/>
          <a:cs typeface="新細明體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B9F2"/>
          </a:solidFill>
          <a:latin typeface="Calibri" charset="0"/>
          <a:ea typeface="新細明體" charset="0"/>
          <a:cs typeface="新細明體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B9F2"/>
          </a:solidFill>
          <a:latin typeface="Calibri" charset="0"/>
          <a:ea typeface="新細明體" charset="0"/>
          <a:cs typeface="新細明體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6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kumimoji="1" lang="en-US" sz="2200" kern="0" dirty="0" smtClean="0">
          <a:solidFill>
            <a:schemeClr val="bg1"/>
          </a:solidFill>
          <a:latin typeface="+mj-lt"/>
          <a:ea typeface="PMingLiU" pitchFamily="18" charset="-120"/>
          <a:cs typeface="+mn-cs"/>
        </a:defRPr>
      </a:lvl1pPr>
      <a:lvl2pPr marL="630238" indent="-1730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–"/>
        <a:defRPr kumimoji="1" lang="en-US" sz="1800" kern="0" dirty="0" smtClean="0">
          <a:solidFill>
            <a:schemeClr val="bg1"/>
          </a:solidFill>
          <a:latin typeface="+mj-lt"/>
          <a:ea typeface="PMingLiU" pitchFamily="18" charset="-120"/>
          <a:cs typeface="+mn-cs"/>
        </a:defRPr>
      </a:lvl2pPr>
      <a:lvl3pPr marL="1087438" indent="-1730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Font typeface="Calibri" pitchFamily="34" charset="0"/>
        <a:buChar char="‒"/>
        <a:defRPr kumimoji="1" lang="en-US" sz="1600" kern="0" dirty="0" smtClean="0">
          <a:solidFill>
            <a:schemeClr val="bg1"/>
          </a:solidFill>
          <a:latin typeface="+mj-lt"/>
          <a:ea typeface="PMingLiU" pitchFamily="18" charset="-120"/>
          <a:cs typeface="+mn-cs"/>
        </a:defRPr>
      </a:lvl3pPr>
      <a:lvl4pPr marL="1544638" indent="-1730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–"/>
        <a:defRPr kumimoji="1" lang="en-US" sz="1400" kern="0" dirty="0">
          <a:solidFill>
            <a:schemeClr val="bg1"/>
          </a:solidFill>
          <a:latin typeface="+mj-lt"/>
          <a:ea typeface="PMingLiU" pitchFamily="18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PMingLiU" pitchFamily="18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3400" y="2057400"/>
            <a:ext cx="7961868" cy="1955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Lambda Architecture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115533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Shot 2015-02-22 at 5.14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98" y="1447800"/>
            <a:ext cx="9144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775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02-22 at 5.14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98" y="1371600"/>
            <a:ext cx="9144000" cy="533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Unified Framework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334000" y="2057400"/>
            <a:ext cx="1371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新細明體" charset="0"/>
                <a:cs typeface="新細明體" charset="0"/>
              </a:rPr>
              <a:t>Spark Core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34000" y="5486400"/>
            <a:ext cx="19050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新細明體" charset="0"/>
                <a:cs typeface="新細明體" charset="0"/>
              </a:rPr>
              <a:t>Spark Streaming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029200" y="3810000"/>
            <a:ext cx="19050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新細明體" charset="0"/>
                <a:cs typeface="新細明體" charset="0"/>
              </a:rPr>
              <a:t>Spark SQL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22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OX_4x3_Corporate_Template_Blue">
  <a:themeElements>
    <a:clrScheme name="Custom 8">
      <a:dk1>
        <a:srgbClr val="000000"/>
      </a:dk1>
      <a:lt1>
        <a:srgbClr val="FFFFFF"/>
      </a:lt1>
      <a:dk2>
        <a:srgbClr val="00325B"/>
      </a:dk2>
      <a:lt2>
        <a:srgbClr val="747679"/>
      </a:lt2>
      <a:accent1>
        <a:srgbClr val="00B9F2"/>
      </a:accent1>
      <a:accent2>
        <a:srgbClr val="006CC4"/>
      </a:accent2>
      <a:accent3>
        <a:srgbClr val="D2D2D2"/>
      </a:accent3>
      <a:accent4>
        <a:srgbClr val="FDA515"/>
      </a:accent4>
      <a:accent5>
        <a:srgbClr val="349545"/>
      </a:accent5>
      <a:accent6>
        <a:srgbClr val="A638B2"/>
      </a:accent6>
      <a:hlink>
        <a:srgbClr val="A2BB39"/>
      </a:hlink>
      <a:folHlink>
        <a:srgbClr val="349545"/>
      </a:folHlink>
    </a:clrScheme>
    <a:fontScheme name="Box">
      <a:majorFont>
        <a:latin typeface="Calibri"/>
        <a:ea typeface="新細明體"/>
        <a:cs typeface="新細明體"/>
      </a:majorFont>
      <a:minorFont>
        <a:latin typeface="Calibri"/>
        <a:ea typeface="新細明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新細明體" charset="0"/>
            <a:cs typeface="新細明體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/>
      <a:bodyPr wrap="square" rtlCol="0">
        <a:noAutofit/>
      </a:bodyPr>
      <a:lstStyle>
        <a:defPPr marL="0" indent="0">
          <a:lnSpc>
            <a:spcPct val="90000"/>
          </a:lnSpc>
          <a:buNone/>
          <a:defRPr sz="1400" dirty="0" err="1" smtClean="0">
            <a:solidFill>
              <a:schemeClr val="bg1"/>
            </a:solidFill>
          </a:defRPr>
        </a:defPPr>
      </a:lstStyle>
    </a:txDef>
  </a:objectDefaults>
  <a:extraClrSchemeLst>
    <a:extraClrScheme>
      <a:clrScheme name="1_Default Design 1">
        <a:dk1>
          <a:srgbClr val="00B9F2"/>
        </a:dk1>
        <a:lt1>
          <a:srgbClr val="E8E8E8"/>
        </a:lt1>
        <a:dk2>
          <a:srgbClr val="00325B"/>
        </a:dk2>
        <a:lt2>
          <a:srgbClr val="747679"/>
        </a:lt2>
        <a:accent1>
          <a:srgbClr val="C8C8C8"/>
        </a:accent1>
        <a:accent2>
          <a:srgbClr val="FDB714"/>
        </a:accent2>
        <a:accent3>
          <a:srgbClr val="F2F2F2"/>
        </a:accent3>
        <a:accent4>
          <a:srgbClr val="009ECF"/>
        </a:accent4>
        <a:accent5>
          <a:srgbClr val="E0E0E0"/>
        </a:accent5>
        <a:accent6>
          <a:srgbClr val="E5A611"/>
        </a:accent6>
        <a:hlink>
          <a:srgbClr val="349545"/>
        </a:hlink>
        <a:folHlink>
          <a:srgbClr val="A2BB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BOX_4x3_Corporate_Template_Blue</Template>
  <TotalTime>20710</TotalTime>
  <Words>14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BOX_4x3_Corporate_Template_Blue</vt:lpstr>
      <vt:lpstr>Lambda Architecture</vt:lpstr>
      <vt:lpstr>Lambda Architecture</vt:lpstr>
      <vt:lpstr>Lambda Architecture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Template and Guidelines</dc:title>
  <dc:creator>ynaas</dc:creator>
  <cp:lastModifiedBy>Shivnath Babu</cp:lastModifiedBy>
  <cp:revision>409</cp:revision>
  <dcterms:created xsi:type="dcterms:W3CDTF">2013-05-21T19:36:59Z</dcterms:created>
  <dcterms:modified xsi:type="dcterms:W3CDTF">2015-08-23T08:22:32Z</dcterms:modified>
</cp:coreProperties>
</file>