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8" r:id="rId9"/>
    <p:sldId id="292" r:id="rId10"/>
    <p:sldId id="269" r:id="rId11"/>
    <p:sldId id="270" r:id="rId12"/>
    <p:sldId id="291" r:id="rId13"/>
    <p:sldId id="271" r:id="rId14"/>
    <p:sldId id="272" r:id="rId15"/>
    <p:sldId id="281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2" r:id="rId24"/>
    <p:sldId id="283" r:id="rId25"/>
    <p:sldId id="284" r:id="rId26"/>
    <p:sldId id="285" r:id="rId27"/>
    <p:sldId id="287" r:id="rId28"/>
    <p:sldId id="289" r:id="rId29"/>
    <p:sldId id="286" r:id="rId30"/>
    <p:sldId id="290" r:id="rId31"/>
    <p:sldId id="263" r:id="rId32"/>
    <p:sldId id="264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CD749-C4ED-7BD1-01A0-D02E8A15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321" y="3736370"/>
            <a:ext cx="9677833" cy="1134452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WATER ANALYSIS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F20D-0555-F64D-D28D-14E8DDD41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21" y="4661342"/>
            <a:ext cx="9677834" cy="61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I.O.T. SYSTEMS PROGRAMMING</a:t>
            </a:r>
          </a:p>
        </p:txBody>
      </p:sp>
      <p:pic>
        <p:nvPicPr>
          <p:cNvPr id="14" name="Immagine 13" descr="Immagine che contiene diagramma, schermata, Piano, Disegno tecnico&#10;&#10;Descrizione generata automaticamente">
            <a:extLst>
              <a:ext uri="{FF2B5EF4-FFF2-40B4-BE49-F238E27FC236}">
                <a16:creationId xmlns:a16="http://schemas.microsoft.com/office/drawing/2014/main" id="{7D439F34-FBFC-5386-FD38-261369D7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47" y="406122"/>
            <a:ext cx="5758184" cy="32389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681C3B-CAB8-3DBF-31AA-7B642FA9F642}"/>
              </a:ext>
            </a:extLst>
          </p:cNvPr>
          <p:cNvSpPr txBox="1"/>
          <p:nvPr/>
        </p:nvSpPr>
        <p:spPr>
          <a:xfrm>
            <a:off x="4550607" y="5473006"/>
            <a:ext cx="413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Giorgio Ubbriaco 247284</a:t>
            </a:r>
          </a:p>
          <a:p>
            <a:pPr algn="ctr"/>
            <a:r>
              <a:rPr lang="it-IT" dirty="0"/>
              <a:t>Amedeo Rosario Grandinetti 242507</a:t>
            </a:r>
          </a:p>
          <a:p>
            <a:pPr algn="ctr"/>
            <a:r>
              <a:rPr lang="it-IT" dirty="0"/>
              <a:t>Francesco Nicoletti 242530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2C848-8AA1-03FB-0F57-976F8CF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B5EDB-DBDF-00EE-EB8E-2D2C0CF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3FA42-CD7A-D8D8-3C1E-C028D56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HC-05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CFEF59-3C92-3314-B7AA-304EEA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7AED32-250F-C3CF-97C4-93ABD8D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Design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531A31-F791-7913-7977-73FA3C92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165086"/>
            <a:ext cx="4425697" cy="39220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TinyOS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nesC</a:t>
            </a:r>
            <a:r>
              <a:rPr lang="it-IT" dirty="0"/>
              <a:t>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Shell BASH Boot and Dynamic </a:t>
            </a:r>
            <a:r>
              <a:rPr lang="it-IT" dirty="0" err="1"/>
              <a:t>Configuration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ADC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UART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Arduino IDE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Arduino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AltSoftSerial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SoftwareSerial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2BD1ED1-50A8-D3D9-3212-15F8DF7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165086"/>
            <a:ext cx="4425696" cy="39220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it-IT" dirty="0"/>
              <a:t>AT-COMMANDS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JetBrains</a:t>
            </a:r>
            <a:r>
              <a:rPr lang="it-IT" dirty="0"/>
              <a:t> </a:t>
            </a:r>
            <a:r>
              <a:rPr lang="it-IT" dirty="0" err="1"/>
              <a:t>IntelliJ</a:t>
            </a:r>
            <a:r>
              <a:rPr lang="it-IT" dirty="0"/>
              <a:t> IDEA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Java Programming Language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BlueCove</a:t>
            </a:r>
            <a:endParaRPr lang="it-IT" dirty="0"/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Spring Boot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Docker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/>
              <a:t>Visual Studio Code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it-IT" dirty="0" err="1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9E4FE-D1E5-7468-3FEF-428C7D73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TinyOS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13E3D-98ED-9341-08B4-B4CFFE64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7E7EC7-42D3-7099-F02C-192D248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nesC</a:t>
            </a:r>
            <a:r>
              <a:rPr lang="it-IT" dirty="0"/>
              <a:t>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23F57-4FFF-7730-8DD2-D1AB3EE9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4FF85-0678-CA7C-AB8A-85D4319F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Shell BASH Boot and Dynamic </a:t>
            </a:r>
            <a:r>
              <a:rPr lang="it-IT" dirty="0" err="1"/>
              <a:t>Configuration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AB3A6-8843-DF4C-164D-F7B9C867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AA0A4-445A-D064-7E7F-D39F158A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ADC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517F3B-42B5-7206-3C0E-23E4EEE2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BCBF2-F37A-8C85-FF0E-63A5D92E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D7712-E43F-940D-DD7B-9BA2B3CE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F6F06-7053-58A6-68AD-72879F1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 IDE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F25618-5420-1F60-3C0E-7981DA30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693B-1A78-7F08-3E8A-C169CC7E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9FA84B-704F-8AAF-B123-2F036D51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A110-DE16-C589-1D80-D2058DA0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Abstract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197D1-6783-3966-BBAA-7F8E48D7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6042A-87B8-3178-A2B3-D52D5C07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AltSoftSerial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D5436A-5827-BA38-0D8D-0F60ADBB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9773C-5507-3CAB-2602-B86C96CC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SoftwareSerial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5906F7-CE73-18AC-33CE-A8F4F5C3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2AFAF-AB4A-D04B-0739-98A77D32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AT-COMMANDS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03F3C-30A2-0755-2341-8F1ED5B9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821D5-5313-2D7E-437D-2D6D15E7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JetBrains</a:t>
            </a:r>
            <a:r>
              <a:rPr lang="it-IT" dirty="0"/>
              <a:t> </a:t>
            </a:r>
            <a:r>
              <a:rPr lang="it-IT" dirty="0" err="1"/>
              <a:t>IntelliJ</a:t>
            </a:r>
            <a:r>
              <a:rPr lang="it-IT" dirty="0"/>
              <a:t> IDEA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DDC8A-29AF-6F9C-255A-783327FA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6141F-90ED-AD15-107C-9A5F44C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Programming Language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DB9FB-53A4-21A3-F1BD-2E86B9C6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641D5-B18B-512E-DEC4-D471DA78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BlueCove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F35058-34B3-6A9E-9A5D-3405A4A9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6F0C-0B15-1B07-94E5-967527A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BD6D0-4670-B492-790C-8CF7A38A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EC498-DA8E-0B98-D052-04579C88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DC275-6840-368F-B04C-0989E5BF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908FC-5971-EF11-C941-BE26CD40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Postman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E5F0A-7C82-E869-F45B-9CF26455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BA2B3-56DA-511D-FB57-AEB2EE52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Studio Code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54713-0BB6-D4E2-B482-BE6FD3E5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1368B-C003-F476-E5B1-1606FE9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326547-28B8-EAE5-C50E-B290877B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0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44655-F1B5-F97F-500C-3CC3DFC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924AEE-410C-B87A-0D3C-96B1EA9E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93D20-5E71-4451-5AB8-C64DB255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8BC5B1-4608-DC0C-30DE-2B8A1204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81D0-D0AE-BEB1-E958-68E0CE84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B8D48-02DE-7A80-71FF-C5D4E94E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8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ED21E-84A2-8470-A655-B2F3244B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617DA-EF2D-87D9-0F80-A6CC720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DDCC-53D8-EA9D-84E6-D7B9124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31E17-A35C-1103-A707-1D5E907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Software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29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41445-BE80-5803-DFE6-60F09E38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Concept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04741-E095-420B-CD58-AFC4C1BB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05570-9F40-2499-DB5A-DCE50893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3A305-8BB1-5EE3-EA19-D4860E8B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dirty="0" err="1"/>
              <a:t>TelosB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TDS </a:t>
            </a:r>
            <a:r>
              <a:rPr lang="it-IT" dirty="0" err="1"/>
              <a:t>QCRobot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pH E201 4502C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Arduino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 HC-05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521C6-6B93-D2B3-2843-195716CF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TelosB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375EB-4381-1A0C-1A47-D1124071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3914B-6CD8-8E5A-C1EA-A4E00C62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TDS </a:t>
            </a:r>
            <a:r>
              <a:rPr lang="it-IT" dirty="0" err="1"/>
              <a:t>QCRobot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4556B-7622-1009-FC22-0D7B385E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28989-323D-DC5B-99EE-569E6450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 E201 4502C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0CE89-10FC-3D0A-5A66-97640F2E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047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130</Words>
  <Application>Microsoft Office PowerPoint</Application>
  <PresentationFormat>Widescreen</PresentationFormat>
  <Paragraphs>64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Arial</vt:lpstr>
      <vt:lpstr>Neue Haas Grotesk Text Pro</vt:lpstr>
      <vt:lpstr>InterweaveVTI</vt:lpstr>
      <vt:lpstr>WATER ANALYSIS</vt:lpstr>
      <vt:lpstr>Abstract</vt:lpstr>
      <vt:lpstr>Summary</vt:lpstr>
      <vt:lpstr>Contents</vt:lpstr>
      <vt:lpstr>Design Concept</vt:lpstr>
      <vt:lpstr>Hardware Design</vt:lpstr>
      <vt:lpstr>TelosB</vt:lpstr>
      <vt:lpstr>TDS QCRobot</vt:lpstr>
      <vt:lpstr>pH E201 4502C</vt:lpstr>
      <vt:lpstr>Arduino</vt:lpstr>
      <vt:lpstr>HC-05</vt:lpstr>
      <vt:lpstr>Software Design</vt:lpstr>
      <vt:lpstr>TinyOS</vt:lpstr>
      <vt:lpstr>nesC Programming Language</vt:lpstr>
      <vt:lpstr>Shell BASH Boot and Dynamic Configuration</vt:lpstr>
      <vt:lpstr>ADC</vt:lpstr>
      <vt:lpstr>UART</vt:lpstr>
      <vt:lpstr>Arduino IDE</vt:lpstr>
      <vt:lpstr>Arduino Programming Language</vt:lpstr>
      <vt:lpstr>AltSoftSerial</vt:lpstr>
      <vt:lpstr>SoftwareSerial</vt:lpstr>
      <vt:lpstr>AT-COMMANDS</vt:lpstr>
      <vt:lpstr>JetBrains IntelliJ IDEA</vt:lpstr>
      <vt:lpstr>Java Programming Language</vt:lpstr>
      <vt:lpstr>BlueCove</vt:lpstr>
      <vt:lpstr>Spring Boot</vt:lpstr>
      <vt:lpstr>Docker</vt:lpstr>
      <vt:lpstr>Postman</vt:lpstr>
      <vt:lpstr>Visual Studio Code</vt:lpstr>
      <vt:lpstr>React</vt:lpstr>
      <vt:lpstr>Prototype</vt:lpstr>
      <vt:lpstr>Future Developments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ANALYSIS</dc:title>
  <dc:creator>GIORGIO UBBRIACO</dc:creator>
  <cp:lastModifiedBy>GIORGIO UBBRIACO</cp:lastModifiedBy>
  <cp:revision>22</cp:revision>
  <dcterms:created xsi:type="dcterms:W3CDTF">2024-01-01T20:31:09Z</dcterms:created>
  <dcterms:modified xsi:type="dcterms:W3CDTF">2024-01-07T11:32:41Z</dcterms:modified>
</cp:coreProperties>
</file>