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CD749-C4ED-7BD1-01A0-D02E8A15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321" y="3736370"/>
            <a:ext cx="9677833" cy="1134452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WATER ANALYSIS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F20D-0555-F64D-D28D-14E8DDD41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321" y="4661342"/>
            <a:ext cx="9677834" cy="61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I.O.T. SYSTEMS PROGRAMMING</a:t>
            </a:r>
          </a:p>
        </p:txBody>
      </p:sp>
      <p:pic>
        <p:nvPicPr>
          <p:cNvPr id="14" name="Immagine 13" descr="Immagine che contiene diagramma, schermata, Piano, Disegno tecnico&#10;&#10;Descrizione generata automaticamente">
            <a:extLst>
              <a:ext uri="{FF2B5EF4-FFF2-40B4-BE49-F238E27FC236}">
                <a16:creationId xmlns:a16="http://schemas.microsoft.com/office/drawing/2014/main" id="{7D439F34-FBFC-5386-FD38-261369D7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47" y="406122"/>
            <a:ext cx="5758184" cy="32389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1270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681C3B-CAB8-3DBF-31AA-7B642FA9F642}"/>
              </a:ext>
            </a:extLst>
          </p:cNvPr>
          <p:cNvSpPr txBox="1"/>
          <p:nvPr/>
        </p:nvSpPr>
        <p:spPr>
          <a:xfrm>
            <a:off x="4550607" y="5473006"/>
            <a:ext cx="413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Giorgio Ubbriaco 247284</a:t>
            </a:r>
          </a:p>
          <a:p>
            <a:pPr algn="ctr"/>
            <a:r>
              <a:rPr lang="it-IT" dirty="0"/>
              <a:t>Amedeo Rosario Grandinetti 242507</a:t>
            </a:r>
          </a:p>
          <a:p>
            <a:pPr algn="ctr"/>
            <a:r>
              <a:rPr lang="it-IT" dirty="0"/>
              <a:t>Francesco Nicoletti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ED21E-84A2-8470-A655-B2F3244B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617DA-EF2D-87D9-0F80-A6CC720F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0A110-DE16-C589-1D80-D2058DA0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Abstract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2197D1-6783-3966-BBAA-7F8E48D7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1368B-C003-F476-E5B1-1606FE9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326547-28B8-EAE5-C50E-B290877B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EDDCC-53D8-EA9D-84E6-D7B9124E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31E17-A35C-1103-A707-1D5E907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Design Concept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Hardware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Software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2298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41445-BE80-5803-DFE6-60F09E38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Concept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04741-E095-420B-CD58-AFC4C1BB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05570-9F40-2499-DB5A-DCE50893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3A305-8BB1-5EE3-EA19-D4860E8B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6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DD6D9-2ED0-8DD4-A122-D3911AE6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D122A-2127-A029-9051-34F81DEB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93D20-5E71-4451-5AB8-C64DB255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8BC5B1-4608-DC0C-30DE-2B8A1204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81D0-D0AE-BEB1-E958-68E0CE84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B8D48-02DE-7A80-71FF-C5D4E94E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840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WATER ANALYSIS</vt:lpstr>
      <vt:lpstr>Abstract</vt:lpstr>
      <vt:lpstr>Summary</vt:lpstr>
      <vt:lpstr>Contents</vt:lpstr>
      <vt:lpstr>Design Concept</vt:lpstr>
      <vt:lpstr>Hardware Design</vt:lpstr>
      <vt:lpstr>Software Design</vt:lpstr>
      <vt:lpstr>Prototype</vt:lpstr>
      <vt:lpstr>Future Developments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ANALYSIS</dc:title>
  <dc:creator>GIORGIO UBBRIACO</dc:creator>
  <cp:lastModifiedBy>GIORGIO UBBRIACO</cp:lastModifiedBy>
  <cp:revision>9</cp:revision>
  <dcterms:created xsi:type="dcterms:W3CDTF">2024-01-01T20:31:09Z</dcterms:created>
  <dcterms:modified xsi:type="dcterms:W3CDTF">2024-01-01T21:13:15Z</dcterms:modified>
</cp:coreProperties>
</file>