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7"/>
  </p:notesMasterIdLst>
  <p:sldIdLst>
    <p:sldId id="283" r:id="rId2"/>
    <p:sldId id="270" r:id="rId3"/>
    <p:sldId id="266" r:id="rId4"/>
    <p:sldId id="268" r:id="rId5"/>
    <p:sldId id="269" r:id="rId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0000"/>
    <a:srgbClr val="00FF00"/>
    <a:srgbClr val="0000FF"/>
    <a:srgbClr val="FFFF00"/>
    <a:srgbClr val="00FFFF"/>
    <a:srgbClr val="FF00FF"/>
    <a:srgbClr val="FF0002"/>
    <a:srgbClr val="00FF0A"/>
    <a:srgbClr val="000CFF"/>
    <a:srgbClr val="FF07F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6312" autoAdjust="0"/>
    <p:restoredTop sz="94660"/>
  </p:normalViewPr>
  <p:slideViewPr>
    <p:cSldViewPr snapToObjects="1">
      <p:cViewPr>
        <p:scale>
          <a:sx n="100" d="100"/>
          <a:sy n="100" d="100"/>
        </p:scale>
        <p:origin x="-560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10" Type="http://schemas.openxmlformats.org/officeDocument/2006/relationships/viewProps" Target="viewProps.xml"/><Relationship Id="rId5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presProps" Target="presProps.xml"/><Relationship Id="rId3" Type="http://schemas.openxmlformats.org/officeDocument/2006/relationships/slide" Target="slides/slide2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BACA2-AB1A-B441-A636-049FBC07F145}" type="datetimeFigureOut">
              <a:rPr lang="de-DE"/>
              <a:pPr/>
              <a:t>23.05.2010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6942D-CD36-2241-8C5A-6F4DD5FC9DF4}" type="slidenum">
              <a:rPr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6942D-CD36-2241-8C5A-6F4DD5FC9DF4}" type="slidenum">
              <a:rPr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671B-A153-A544-9484-F288F07F5492}" type="datetimeFigureOut">
              <a:rPr lang="de-DE"/>
              <a:pPr/>
              <a:t>23.05.2010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8F76-E006-1844-8B4B-E313E15F6A6B}" type="slidenum">
              <a:rPr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671B-A153-A544-9484-F288F07F5492}" type="datetimeFigureOut">
              <a:rPr lang="de-DE"/>
              <a:pPr/>
              <a:t>23.05.2010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8F76-E006-1844-8B4B-E313E15F6A6B}" type="slidenum">
              <a:rPr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671B-A153-A544-9484-F288F07F5492}" type="datetimeFigureOut">
              <a:rPr lang="de-DE"/>
              <a:pPr/>
              <a:t>23.05.2010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8F76-E006-1844-8B4B-E313E15F6A6B}" type="slidenum">
              <a:rPr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671B-A153-A544-9484-F288F07F5492}" type="datetimeFigureOut">
              <a:rPr lang="de-DE"/>
              <a:pPr/>
              <a:t>23.05.2010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8F76-E006-1844-8B4B-E313E15F6A6B}" type="slidenum">
              <a:rPr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671B-A153-A544-9484-F288F07F5492}" type="datetimeFigureOut">
              <a:rPr lang="de-DE"/>
              <a:pPr/>
              <a:t>23.05.2010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8F76-E006-1844-8B4B-E313E15F6A6B}" type="slidenum">
              <a:rPr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671B-A153-A544-9484-F288F07F5492}" type="datetimeFigureOut">
              <a:rPr lang="de-DE"/>
              <a:pPr/>
              <a:t>23.05.2010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8F76-E006-1844-8B4B-E313E15F6A6B}" type="slidenum">
              <a:rPr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671B-A153-A544-9484-F288F07F5492}" type="datetimeFigureOut">
              <a:rPr lang="de-DE"/>
              <a:pPr/>
              <a:t>23.05.2010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8F76-E006-1844-8B4B-E313E15F6A6B}" type="slidenum">
              <a:rPr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671B-A153-A544-9484-F288F07F5492}" type="datetimeFigureOut">
              <a:rPr lang="de-DE"/>
              <a:pPr/>
              <a:t>23.05.2010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8F76-E006-1844-8B4B-E313E15F6A6B}" type="slidenum">
              <a:rPr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671B-A153-A544-9484-F288F07F5492}" type="datetimeFigureOut">
              <a:rPr lang="de-DE"/>
              <a:pPr/>
              <a:t>23.05.2010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8F76-E006-1844-8B4B-E313E15F6A6B}" type="slidenum">
              <a:rPr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671B-A153-A544-9484-F288F07F5492}" type="datetimeFigureOut">
              <a:rPr lang="de-DE"/>
              <a:pPr/>
              <a:t>23.05.2010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8F76-E006-1844-8B4B-E313E15F6A6B}" type="slidenum">
              <a:rPr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671B-A153-A544-9484-F288F07F5492}" type="datetimeFigureOut">
              <a:rPr lang="de-DE"/>
              <a:pPr/>
              <a:t>23.05.2010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8F76-E006-1844-8B4B-E313E15F6A6B}" type="slidenum">
              <a:rPr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8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8671B-A153-A544-9484-F288F07F5492}" type="datetimeFigureOut">
              <a:rPr lang="de-DE"/>
              <a:pPr/>
              <a:t>23.05.2010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88F76-E006-1844-8B4B-E313E15F6A6B}" type="slidenum">
              <a:rPr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13"/>
          <p:cNvGrpSpPr/>
          <p:nvPr/>
        </p:nvGrpSpPr>
        <p:grpSpPr>
          <a:xfrm>
            <a:off x="3808167" y="2665888"/>
            <a:ext cx="1296851" cy="1540530"/>
            <a:chOff x="1406120" y="2075596"/>
            <a:chExt cx="1296851" cy="1540530"/>
          </a:xfrm>
        </p:grpSpPr>
        <p:sp>
          <p:nvSpPr>
            <p:cNvPr id="11" name="Pfeil nach rechts 10"/>
            <p:cNvSpPr/>
            <p:nvPr/>
          </p:nvSpPr>
          <p:spPr>
            <a:xfrm>
              <a:off x="1406120" y="2615002"/>
              <a:ext cx="792000" cy="484632"/>
            </a:xfrm>
            <a:prstGeom prst="rightArrow">
              <a:avLst/>
            </a:prstGeom>
            <a:gradFill>
              <a:gsLst>
                <a:gs pos="0">
                  <a:srgbClr val="00FFFF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Pfeil nach rechts 11"/>
            <p:cNvSpPr/>
            <p:nvPr/>
          </p:nvSpPr>
          <p:spPr>
            <a:xfrm rot="7200000">
              <a:off x="2056266" y="2228596"/>
              <a:ext cx="792000" cy="486000"/>
            </a:xfrm>
            <a:prstGeom prst="rightArrow">
              <a:avLst/>
            </a:prstGeom>
            <a:gradFill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Pfeil nach rechts 12"/>
            <p:cNvSpPr/>
            <p:nvPr/>
          </p:nvSpPr>
          <p:spPr>
            <a:xfrm rot="14400000">
              <a:off x="2063936" y="2977092"/>
              <a:ext cx="793437" cy="484632"/>
            </a:xfrm>
            <a:prstGeom prst="rightArrow">
              <a:avLst/>
            </a:prstGeom>
            <a:gradFill>
              <a:gsLst>
                <a:gs pos="0">
                  <a:srgbClr val="FF00FF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extfeld 8"/>
          <p:cNvSpPr txBox="1"/>
          <p:nvPr/>
        </p:nvSpPr>
        <p:spPr>
          <a:xfrm>
            <a:off x="4754317" y="2133600"/>
            <a:ext cx="11849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smtClean="0"/>
              <a:t>Verteilungs-</a:t>
            </a:r>
          </a:p>
          <a:p>
            <a:pPr algn="ctr"/>
            <a:r>
              <a:rPr lang="de-DE" sz="1600" smtClean="0"/>
              <a:t>freiheit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572244" y="4166176"/>
            <a:ext cx="1629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smtClean="0"/>
              <a:t>Technik-</a:t>
            </a:r>
          </a:p>
          <a:p>
            <a:pPr algn="ctr"/>
            <a:r>
              <a:rPr lang="de-DE" sz="1600" smtClean="0"/>
              <a:t>vereinheitlichung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590800" y="3175576"/>
            <a:ext cx="11729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smtClean="0"/>
              <a:t>Netzwerk-</a:t>
            </a:r>
          </a:p>
          <a:p>
            <a:pPr algn="ctr"/>
            <a:r>
              <a:rPr lang="de-DE" sz="1600" smtClean="0"/>
              <a:t>transparenz</a:t>
            </a:r>
            <a:endParaRPr lang="de-DE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ung 54"/>
          <p:cNvGrpSpPr/>
          <p:nvPr/>
        </p:nvGrpSpPr>
        <p:grpSpPr>
          <a:xfrm>
            <a:off x="5943600" y="1617600"/>
            <a:ext cx="1663700" cy="1074224"/>
            <a:chOff x="6096000" y="1642424"/>
            <a:chExt cx="1371600" cy="872175"/>
          </a:xfrm>
        </p:grpSpPr>
        <p:sp>
          <p:nvSpPr>
            <p:cNvPr id="11" name="Gleichschenkliges Dreieck 10"/>
            <p:cNvSpPr/>
            <p:nvPr/>
          </p:nvSpPr>
          <p:spPr>
            <a:xfrm>
              <a:off x="6096000" y="1642424"/>
              <a:ext cx="1371600" cy="872175"/>
            </a:xfrm>
            <a:prstGeom prst="triangl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6273800" y="2069068"/>
              <a:ext cx="1028700" cy="274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/>
                <a:t>Roblets®</a:t>
              </a:r>
            </a:p>
          </p:txBody>
        </p:sp>
      </p:grpSp>
      <p:grpSp>
        <p:nvGrpSpPr>
          <p:cNvPr id="69" name="Gruppierung 68"/>
          <p:cNvGrpSpPr/>
          <p:nvPr/>
        </p:nvGrpSpPr>
        <p:grpSpPr>
          <a:xfrm>
            <a:off x="1600200" y="1642425"/>
            <a:ext cx="1371600" cy="923551"/>
            <a:chOff x="6096000" y="1642424"/>
            <a:chExt cx="1371600" cy="923551"/>
          </a:xfrm>
        </p:grpSpPr>
        <p:sp>
          <p:nvSpPr>
            <p:cNvPr id="70" name="Gleichschenkliges Dreieck 69"/>
            <p:cNvSpPr/>
            <p:nvPr/>
          </p:nvSpPr>
          <p:spPr>
            <a:xfrm>
              <a:off x="6096000" y="1642424"/>
              <a:ext cx="1371600" cy="872175"/>
            </a:xfrm>
            <a:prstGeom prst="triangl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6219825" y="1981199"/>
              <a:ext cx="1171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/>
                <a:t>Roblet®-Anwendung</a:t>
              </a:r>
            </a:p>
          </p:txBody>
        </p:sp>
      </p:grpSp>
      <p:sp>
        <p:nvSpPr>
          <p:cNvPr id="8" name="Trapez 7"/>
          <p:cNvSpPr/>
          <p:nvPr/>
        </p:nvSpPr>
        <p:spPr>
          <a:xfrm>
            <a:off x="876301" y="2514600"/>
            <a:ext cx="2807756" cy="914400"/>
          </a:xfrm>
          <a:prstGeom prst="trapezoid">
            <a:avLst>
              <a:gd name="adj" fmla="val 79376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4" name="Gruppierung 53"/>
          <p:cNvGrpSpPr/>
          <p:nvPr/>
        </p:nvGrpSpPr>
        <p:grpSpPr>
          <a:xfrm>
            <a:off x="5384800" y="2691824"/>
            <a:ext cx="2797175" cy="737176"/>
            <a:chOff x="5384800" y="2514600"/>
            <a:chExt cx="2797175" cy="914400"/>
          </a:xfrm>
        </p:grpSpPr>
        <p:sp>
          <p:nvSpPr>
            <p:cNvPr id="12" name="Trapez 11"/>
            <p:cNvSpPr/>
            <p:nvPr/>
          </p:nvSpPr>
          <p:spPr>
            <a:xfrm>
              <a:off x="5384800" y="2514600"/>
              <a:ext cx="2797175" cy="914400"/>
            </a:xfrm>
            <a:prstGeom prst="trapezoid">
              <a:avLst>
                <a:gd name="adj" fmla="val 78334"/>
              </a:avLst>
            </a:prstGeom>
            <a:gradFill flip="none" rotWithShape="1">
              <a:gsLst>
                <a:gs pos="0">
                  <a:srgbClr val="FFFD6C"/>
                </a:gs>
                <a:gs pos="100000">
                  <a:srgbClr val="F5FFDF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5791200" y="2914535"/>
              <a:ext cx="1524000" cy="381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Roblet</a:t>
              </a:r>
              <a:r>
                <a:rPr lang="de-DE" sz="1400" dirty="0"/>
                <a:t>®-Server</a:t>
              </a:r>
            </a:p>
          </p:txBody>
        </p:sp>
      </p:grpSp>
      <p:grpSp>
        <p:nvGrpSpPr>
          <p:cNvPr id="52" name="Gruppierung 51"/>
          <p:cNvGrpSpPr/>
          <p:nvPr/>
        </p:nvGrpSpPr>
        <p:grpSpPr>
          <a:xfrm>
            <a:off x="7010400" y="3078718"/>
            <a:ext cx="1168400" cy="350282"/>
            <a:chOff x="7010400" y="3078718"/>
            <a:chExt cx="1168400" cy="350282"/>
          </a:xfrm>
        </p:grpSpPr>
        <p:sp>
          <p:nvSpPr>
            <p:cNvPr id="20" name="Trapez 19"/>
            <p:cNvSpPr/>
            <p:nvPr/>
          </p:nvSpPr>
          <p:spPr>
            <a:xfrm>
              <a:off x="7010400" y="3078718"/>
              <a:ext cx="1168400" cy="350282"/>
            </a:xfrm>
            <a:prstGeom prst="trapezoid">
              <a:avLst>
                <a:gd name="adj" fmla="val 76404"/>
              </a:avLst>
            </a:prstGeom>
            <a:gradFill flip="none" rotWithShape="1">
              <a:gsLst>
                <a:gs pos="0">
                  <a:srgbClr val="FF905C"/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7245350" y="3078718"/>
              <a:ext cx="8318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/>
                <a:t>Module</a:t>
              </a:r>
            </a:p>
          </p:txBody>
        </p:sp>
      </p:grpSp>
      <p:grpSp>
        <p:nvGrpSpPr>
          <p:cNvPr id="53" name="Gruppierung 52"/>
          <p:cNvGrpSpPr/>
          <p:nvPr/>
        </p:nvGrpSpPr>
        <p:grpSpPr>
          <a:xfrm>
            <a:off x="4803777" y="3429000"/>
            <a:ext cx="3946524" cy="737175"/>
            <a:chOff x="4803777" y="3429000"/>
            <a:chExt cx="3946524" cy="737175"/>
          </a:xfrm>
        </p:grpSpPr>
        <p:sp>
          <p:nvSpPr>
            <p:cNvPr id="15" name="Trapez 14"/>
            <p:cNvSpPr/>
            <p:nvPr/>
          </p:nvSpPr>
          <p:spPr>
            <a:xfrm>
              <a:off x="4803777" y="3429000"/>
              <a:ext cx="3946524" cy="737175"/>
            </a:xfrm>
            <a:prstGeom prst="trapezoid">
              <a:avLst>
                <a:gd name="adj" fmla="val 77032"/>
              </a:avLst>
            </a:prstGeom>
            <a:gradFill flip="none" rotWithShape="1">
              <a:gsLst>
                <a:gs pos="0">
                  <a:srgbClr val="FAB47A"/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23562" y="3510974"/>
              <a:ext cx="29578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/>
                <a:t>Java™ / Betriebssystem / Hardware</a:t>
              </a:r>
            </a:p>
          </p:txBody>
        </p:sp>
      </p:grpSp>
      <p:sp>
        <p:nvSpPr>
          <p:cNvPr id="37" name="Pfeil nach links und rechts 36"/>
          <p:cNvSpPr/>
          <p:nvPr/>
        </p:nvSpPr>
        <p:spPr>
          <a:xfrm>
            <a:off x="3086098" y="1905000"/>
            <a:ext cx="2895602" cy="404336"/>
          </a:xfrm>
          <a:prstGeom prst="leftRightArrow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rgbClr val="DDE9F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Ferne Instanzen</a:t>
            </a:r>
          </a:p>
        </p:txBody>
      </p:sp>
      <p:grpSp>
        <p:nvGrpSpPr>
          <p:cNvPr id="68" name="Gruppierung 67"/>
          <p:cNvGrpSpPr/>
          <p:nvPr/>
        </p:nvGrpSpPr>
        <p:grpSpPr>
          <a:xfrm>
            <a:off x="1724025" y="2691824"/>
            <a:ext cx="1958975" cy="737176"/>
            <a:chOff x="4495800" y="2514600"/>
            <a:chExt cx="1958975" cy="914400"/>
          </a:xfrm>
        </p:grpSpPr>
        <p:sp>
          <p:nvSpPr>
            <p:cNvPr id="66" name="Trapez 65"/>
            <p:cNvSpPr/>
            <p:nvPr/>
          </p:nvSpPr>
          <p:spPr>
            <a:xfrm>
              <a:off x="4495800" y="2514600"/>
              <a:ext cx="1958975" cy="914400"/>
            </a:xfrm>
            <a:prstGeom prst="trapezoid">
              <a:avLst>
                <a:gd name="adj" fmla="val 78334"/>
              </a:avLst>
            </a:prstGeom>
            <a:gradFill flip="none" rotWithShape="1">
              <a:gsLst>
                <a:gs pos="0">
                  <a:srgbClr val="FFFD6C"/>
                </a:gs>
                <a:gs pos="100000">
                  <a:srgbClr val="F5FFDF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4752975" y="2914535"/>
              <a:ext cx="1447800" cy="381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Roblet®-Klient</a:t>
              </a:r>
              <a:endParaRPr lang="de-DE" sz="1400" dirty="0"/>
            </a:p>
          </p:txBody>
        </p:sp>
      </p:grpSp>
      <p:grpSp>
        <p:nvGrpSpPr>
          <p:cNvPr id="59" name="Gruppierung 58"/>
          <p:cNvGrpSpPr/>
          <p:nvPr/>
        </p:nvGrpSpPr>
        <p:grpSpPr>
          <a:xfrm>
            <a:off x="304800" y="3429000"/>
            <a:ext cx="3946524" cy="737175"/>
            <a:chOff x="4803777" y="3429000"/>
            <a:chExt cx="3946524" cy="737175"/>
          </a:xfrm>
        </p:grpSpPr>
        <p:sp>
          <p:nvSpPr>
            <p:cNvPr id="60" name="Trapez 59"/>
            <p:cNvSpPr/>
            <p:nvPr/>
          </p:nvSpPr>
          <p:spPr>
            <a:xfrm>
              <a:off x="4803777" y="3429000"/>
              <a:ext cx="3946524" cy="737175"/>
            </a:xfrm>
            <a:prstGeom prst="trapezoid">
              <a:avLst>
                <a:gd name="adj" fmla="val 77032"/>
              </a:avLst>
            </a:prstGeom>
            <a:gradFill flip="none" rotWithShape="1">
              <a:gsLst>
                <a:gs pos="0">
                  <a:srgbClr val="FAB47A"/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5723562" y="3510974"/>
              <a:ext cx="29578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/>
                <a:t>Java™ / Betriebssystem / Hardware</a:t>
              </a:r>
            </a:p>
          </p:txBody>
        </p:sp>
      </p:grpSp>
      <p:sp>
        <p:nvSpPr>
          <p:cNvPr id="31" name="Textfeld 30"/>
          <p:cNvSpPr txBox="1"/>
          <p:nvPr/>
        </p:nvSpPr>
        <p:spPr>
          <a:xfrm>
            <a:off x="1981200" y="2768024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RDK</a:t>
            </a:r>
            <a:endParaRPr lang="de-DE" sz="1600" dirty="0"/>
          </a:p>
        </p:txBody>
      </p:sp>
      <p:sp>
        <p:nvSpPr>
          <p:cNvPr id="32" name="Textfeld 31"/>
          <p:cNvSpPr txBox="1"/>
          <p:nvPr/>
        </p:nvSpPr>
        <p:spPr>
          <a:xfrm>
            <a:off x="5791200" y="2751147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RDK</a:t>
            </a:r>
            <a:endParaRPr lang="de-DE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ung 37"/>
          <p:cNvGrpSpPr/>
          <p:nvPr/>
        </p:nvGrpSpPr>
        <p:grpSpPr>
          <a:xfrm>
            <a:off x="3200400" y="1904998"/>
            <a:ext cx="2523066" cy="1617823"/>
            <a:chOff x="3107570" y="1904998"/>
            <a:chExt cx="2613783" cy="1617823"/>
          </a:xfrm>
        </p:grpSpPr>
        <p:sp>
          <p:nvSpPr>
            <p:cNvPr id="11" name="Gleichschenkliges Dreieck 10"/>
            <p:cNvSpPr/>
            <p:nvPr/>
          </p:nvSpPr>
          <p:spPr>
            <a:xfrm>
              <a:off x="3107570" y="1904998"/>
              <a:ext cx="2613783" cy="1617823"/>
            </a:xfrm>
            <a:prstGeom prst="triangl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502269" y="2602468"/>
              <a:ext cx="1881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 smtClean="0"/>
                <a:t>Roblet</a:t>
              </a:r>
              <a:r>
                <a:rPr lang="de-DE" dirty="0" smtClean="0"/>
                <a:t>®</a:t>
              </a:r>
              <a:endParaRPr lang="de-DE" dirty="0"/>
            </a:p>
          </p:txBody>
        </p:sp>
      </p:grpSp>
      <p:grpSp>
        <p:nvGrpSpPr>
          <p:cNvPr id="50" name="Gruppierung 49"/>
          <p:cNvGrpSpPr/>
          <p:nvPr/>
        </p:nvGrpSpPr>
        <p:grpSpPr>
          <a:xfrm>
            <a:off x="3352800" y="3171568"/>
            <a:ext cx="990600" cy="351254"/>
            <a:chOff x="6333066" y="2197100"/>
            <a:chExt cx="990600" cy="351254"/>
          </a:xfrm>
        </p:grpSpPr>
        <p:sp>
          <p:nvSpPr>
            <p:cNvPr id="51" name="Trapez 50"/>
            <p:cNvSpPr/>
            <p:nvPr/>
          </p:nvSpPr>
          <p:spPr>
            <a:xfrm>
              <a:off x="6333066" y="2209800"/>
              <a:ext cx="990600" cy="338554"/>
            </a:xfrm>
            <a:prstGeom prst="trapezoid">
              <a:avLst>
                <a:gd name="adj" fmla="val 80281"/>
              </a:avLst>
            </a:prstGeom>
            <a:gradFill flip="none" rotWithShape="1">
              <a:gsLst>
                <a:gs pos="0">
                  <a:srgbClr val="DA46FF"/>
                </a:gs>
                <a:gs pos="100000">
                  <a:srgbClr val="EDC9FF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>
                <a:solidFill>
                  <a:srgbClr val="000000"/>
                </a:solidFill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6503292" y="2197100"/>
              <a:ext cx="6341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/>
                <a:t>E-Def</a:t>
              </a:r>
              <a:endParaRPr lang="de-DE" sz="1600" dirty="0"/>
            </a:p>
          </p:txBody>
        </p:sp>
      </p:grpSp>
      <p:grpSp>
        <p:nvGrpSpPr>
          <p:cNvPr id="60" name="Gruppierung 59"/>
          <p:cNvGrpSpPr/>
          <p:nvPr/>
        </p:nvGrpSpPr>
        <p:grpSpPr>
          <a:xfrm>
            <a:off x="2070099" y="3527054"/>
            <a:ext cx="4776362" cy="1436079"/>
            <a:chOff x="2070099" y="3527054"/>
            <a:chExt cx="4776362" cy="1436079"/>
          </a:xfrm>
        </p:grpSpPr>
        <p:sp>
          <p:nvSpPr>
            <p:cNvPr id="12" name="Trapez 11"/>
            <p:cNvSpPr/>
            <p:nvPr/>
          </p:nvSpPr>
          <p:spPr>
            <a:xfrm>
              <a:off x="2070099" y="3527054"/>
              <a:ext cx="4776362" cy="1436079"/>
            </a:xfrm>
            <a:prstGeom prst="trapezoid">
              <a:avLst>
                <a:gd name="adj" fmla="val 78113"/>
              </a:avLst>
            </a:prstGeom>
            <a:gradFill flip="none" rotWithShape="1">
              <a:gsLst>
                <a:gs pos="0">
                  <a:srgbClr val="FFFD6C"/>
                </a:gs>
                <a:gs pos="100000">
                  <a:srgbClr val="F5FFDF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970562" y="3962400"/>
              <a:ext cx="10680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Roblet®-Server</a:t>
              </a:r>
            </a:p>
          </p:txBody>
        </p:sp>
      </p:grpSp>
      <p:grpSp>
        <p:nvGrpSpPr>
          <p:cNvPr id="32" name="Gruppierung 31"/>
          <p:cNvGrpSpPr/>
          <p:nvPr/>
        </p:nvGrpSpPr>
        <p:grpSpPr>
          <a:xfrm>
            <a:off x="3930650" y="3970979"/>
            <a:ext cx="2906183" cy="984706"/>
            <a:chOff x="3930650" y="3966746"/>
            <a:chExt cx="2906183" cy="984706"/>
          </a:xfrm>
        </p:grpSpPr>
        <p:sp>
          <p:nvSpPr>
            <p:cNvPr id="20" name="Trapez 19"/>
            <p:cNvSpPr/>
            <p:nvPr/>
          </p:nvSpPr>
          <p:spPr>
            <a:xfrm>
              <a:off x="3930650" y="3966746"/>
              <a:ext cx="2906183" cy="984706"/>
            </a:xfrm>
            <a:prstGeom prst="trapezoid">
              <a:avLst>
                <a:gd name="adj" fmla="val 77937"/>
              </a:avLst>
            </a:prstGeom>
            <a:gradFill flip="none" rotWithShape="1">
              <a:gsLst>
                <a:gs pos="0">
                  <a:srgbClr val="FF905C"/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491512" y="4262967"/>
              <a:ext cx="1061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Modul</a:t>
              </a:r>
              <a:endParaRPr lang="de-DE" dirty="0"/>
            </a:p>
          </p:txBody>
        </p:sp>
      </p:grpSp>
      <p:grpSp>
        <p:nvGrpSpPr>
          <p:cNvPr id="56" name="Gruppierung 55"/>
          <p:cNvGrpSpPr/>
          <p:nvPr/>
        </p:nvGrpSpPr>
        <p:grpSpPr>
          <a:xfrm>
            <a:off x="4137281" y="4186767"/>
            <a:ext cx="1624288" cy="762000"/>
            <a:chOff x="6031262" y="2438400"/>
            <a:chExt cx="1624288" cy="762000"/>
          </a:xfrm>
        </p:grpSpPr>
        <p:sp>
          <p:nvSpPr>
            <p:cNvPr id="54" name="Trapez 53"/>
            <p:cNvSpPr/>
            <p:nvPr/>
          </p:nvSpPr>
          <p:spPr>
            <a:xfrm>
              <a:off x="6031262" y="2453710"/>
              <a:ext cx="1624288" cy="746690"/>
            </a:xfrm>
            <a:prstGeom prst="trapezoid">
              <a:avLst>
                <a:gd name="adj" fmla="val 80148"/>
              </a:avLst>
            </a:prstGeom>
            <a:gradFill flip="none" rotWithShape="1">
              <a:gsLst>
                <a:gs pos="0">
                  <a:srgbClr val="E229FF"/>
                </a:gs>
                <a:gs pos="100000">
                  <a:srgbClr val="29FFFF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>
                <a:solidFill>
                  <a:srgbClr val="000000"/>
                </a:solidFill>
              </a:endParaRPr>
            </a:p>
          </p:txBody>
        </p:sp>
        <p:grpSp>
          <p:nvGrpSpPr>
            <p:cNvPr id="49" name="Gruppierung 48"/>
            <p:cNvGrpSpPr/>
            <p:nvPr/>
          </p:nvGrpSpPr>
          <p:grpSpPr>
            <a:xfrm>
              <a:off x="6032500" y="2849146"/>
              <a:ext cx="990600" cy="351254"/>
              <a:chOff x="6324600" y="2197100"/>
              <a:chExt cx="990600" cy="351254"/>
            </a:xfrm>
          </p:grpSpPr>
          <p:sp>
            <p:nvSpPr>
              <p:cNvPr id="46" name="Trapez 45"/>
              <p:cNvSpPr/>
              <p:nvPr/>
            </p:nvSpPr>
            <p:spPr>
              <a:xfrm>
                <a:off x="6324600" y="2209800"/>
                <a:ext cx="990600" cy="338554"/>
              </a:xfrm>
              <a:prstGeom prst="trapezoid">
                <a:avLst>
                  <a:gd name="adj" fmla="val 79030"/>
                </a:avLst>
              </a:prstGeom>
              <a:gradFill flip="none" rotWithShape="1">
                <a:gsLst>
                  <a:gs pos="0">
                    <a:srgbClr val="E229FF"/>
                  </a:gs>
                  <a:gs pos="100000">
                    <a:srgbClr val="F4AAFF"/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6503292" y="2197100"/>
                <a:ext cx="6341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/>
                  <a:t>E-Def</a:t>
                </a:r>
              </a:p>
            </p:txBody>
          </p:sp>
        </p:grpSp>
        <p:sp>
          <p:nvSpPr>
            <p:cNvPr id="55" name="Textfeld 54"/>
            <p:cNvSpPr txBox="1"/>
            <p:nvPr/>
          </p:nvSpPr>
          <p:spPr>
            <a:xfrm>
              <a:off x="6477000" y="2438400"/>
              <a:ext cx="7154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/>
                <a:t>E-Impl</a:t>
              </a:r>
            </a:p>
          </p:txBody>
        </p:sp>
      </p:grpSp>
      <p:sp>
        <p:nvSpPr>
          <p:cNvPr id="58" name="Gestreifter Pfeil nach rechts 57"/>
          <p:cNvSpPr/>
          <p:nvPr/>
        </p:nvSpPr>
        <p:spPr>
          <a:xfrm rot="3556047">
            <a:off x="3881436" y="3665785"/>
            <a:ext cx="652954" cy="484632"/>
          </a:xfrm>
          <a:prstGeom prst="stripedRightArrow">
            <a:avLst>
              <a:gd name="adj1" fmla="val 51810"/>
              <a:gd name="adj2" fmla="val 52620"/>
            </a:avLst>
          </a:prstGeom>
          <a:solidFill>
            <a:srgbClr val="E752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Gestreifter Pfeil nach rechts 58"/>
          <p:cNvSpPr/>
          <p:nvPr/>
        </p:nvSpPr>
        <p:spPr>
          <a:xfrm rot="16200000">
            <a:off x="4597622" y="3453384"/>
            <a:ext cx="685800" cy="484632"/>
          </a:xfrm>
          <a:prstGeom prst="stripedRightArrow">
            <a:avLst/>
          </a:prstGeom>
          <a:solidFill>
            <a:srgbClr val="29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" name="Gruppierung 25"/>
          <p:cNvGrpSpPr/>
          <p:nvPr/>
        </p:nvGrpSpPr>
        <p:grpSpPr>
          <a:xfrm>
            <a:off x="1612900" y="4963133"/>
            <a:ext cx="5702300" cy="599467"/>
            <a:chOff x="3631039" y="4963133"/>
            <a:chExt cx="3493661" cy="370867"/>
          </a:xfrm>
        </p:grpSpPr>
        <p:sp>
          <p:nvSpPr>
            <p:cNvPr id="29" name="Trapez 28"/>
            <p:cNvSpPr/>
            <p:nvPr/>
          </p:nvSpPr>
          <p:spPr>
            <a:xfrm>
              <a:off x="3631039" y="4963133"/>
              <a:ext cx="3493661" cy="370867"/>
            </a:xfrm>
            <a:prstGeom prst="trapezoid">
              <a:avLst>
                <a:gd name="adj" fmla="val 77032"/>
              </a:avLst>
            </a:prstGeom>
            <a:gradFill flip="none" rotWithShape="1">
              <a:gsLst>
                <a:gs pos="0">
                  <a:srgbClr val="FAB47A"/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6237340" y="4963133"/>
              <a:ext cx="747303" cy="209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Ressource</a:t>
              </a:r>
              <a:endParaRPr lang="de-DE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ung 9"/>
          <p:cNvGrpSpPr/>
          <p:nvPr/>
        </p:nvGrpSpPr>
        <p:grpSpPr>
          <a:xfrm>
            <a:off x="2057400" y="2925935"/>
            <a:ext cx="914400" cy="579265"/>
            <a:chOff x="2286000" y="2621135"/>
            <a:chExt cx="914400" cy="579265"/>
          </a:xfrm>
        </p:grpSpPr>
        <p:sp>
          <p:nvSpPr>
            <p:cNvPr id="29" name="Gleichschenkliges Dreieck 28"/>
            <p:cNvSpPr/>
            <p:nvPr/>
          </p:nvSpPr>
          <p:spPr>
            <a:xfrm>
              <a:off x="2286000" y="2621135"/>
              <a:ext cx="914400" cy="579265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2477519" y="2818368"/>
              <a:ext cx="532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/>
                <a:t>RA</a:t>
              </a:r>
            </a:p>
          </p:txBody>
        </p:sp>
      </p:grpSp>
      <p:grpSp>
        <p:nvGrpSpPr>
          <p:cNvPr id="68" name="Gruppierung 67"/>
          <p:cNvGrpSpPr/>
          <p:nvPr/>
        </p:nvGrpSpPr>
        <p:grpSpPr>
          <a:xfrm>
            <a:off x="3369694" y="3595535"/>
            <a:ext cx="914400" cy="579265"/>
            <a:chOff x="3971925" y="4007233"/>
            <a:chExt cx="914400" cy="579265"/>
          </a:xfrm>
        </p:grpSpPr>
        <p:grpSp>
          <p:nvGrpSpPr>
            <p:cNvPr id="33" name="Gruppierung 7"/>
            <p:cNvGrpSpPr/>
            <p:nvPr/>
          </p:nvGrpSpPr>
          <p:grpSpPr>
            <a:xfrm>
              <a:off x="3971925" y="4007233"/>
              <a:ext cx="914400" cy="579265"/>
              <a:chOff x="3429000" y="1554335"/>
              <a:chExt cx="914400" cy="579265"/>
            </a:xfrm>
          </p:grpSpPr>
          <p:sp>
            <p:nvSpPr>
              <p:cNvPr id="35" name="Gleichschenkliges Dreieck 34"/>
              <p:cNvSpPr/>
              <p:nvPr/>
            </p:nvSpPr>
            <p:spPr>
              <a:xfrm>
                <a:off x="3429000" y="1554335"/>
                <a:ext cx="914400" cy="579265"/>
              </a:xfrm>
              <a:prstGeom prst="triangle">
                <a:avLst/>
              </a:prstGeom>
              <a:gradFill flip="none" rotWithShape="1">
                <a:gsLst>
                  <a:gs pos="0">
                    <a:srgbClr val="FFFF50"/>
                  </a:gs>
                  <a:gs pos="100000">
                    <a:srgbClr val="F7FFDB"/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Textfeld 35"/>
              <p:cNvSpPr txBox="1"/>
              <p:nvPr/>
            </p:nvSpPr>
            <p:spPr>
              <a:xfrm>
                <a:off x="3620519" y="1751568"/>
                <a:ext cx="5323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/>
                  <a:t>RS</a:t>
                </a:r>
              </a:p>
            </p:txBody>
          </p:sp>
        </p:grpSp>
        <p:sp>
          <p:nvSpPr>
            <p:cNvPr id="34" name="Gleichschenkliges Dreieck 33"/>
            <p:cNvSpPr/>
            <p:nvPr/>
          </p:nvSpPr>
          <p:spPr>
            <a:xfrm>
              <a:off x="4260850" y="4007233"/>
              <a:ext cx="330200" cy="201440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2" name="Gruppierung 41"/>
          <p:cNvGrpSpPr/>
          <p:nvPr/>
        </p:nvGrpSpPr>
        <p:grpSpPr>
          <a:xfrm>
            <a:off x="3561213" y="4604871"/>
            <a:ext cx="914400" cy="579265"/>
            <a:chOff x="2286000" y="2621135"/>
            <a:chExt cx="914400" cy="579265"/>
          </a:xfrm>
        </p:grpSpPr>
        <p:sp>
          <p:nvSpPr>
            <p:cNvPr id="43" name="Gleichschenkliges Dreieck 42"/>
            <p:cNvSpPr/>
            <p:nvPr/>
          </p:nvSpPr>
          <p:spPr>
            <a:xfrm>
              <a:off x="2286000" y="2621135"/>
              <a:ext cx="914400" cy="579265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2477519" y="2818368"/>
              <a:ext cx="532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/>
                <a:t>RA</a:t>
              </a:r>
            </a:p>
          </p:txBody>
        </p:sp>
      </p:grpSp>
      <p:grpSp>
        <p:nvGrpSpPr>
          <p:cNvPr id="45" name="Gruppierung 44"/>
          <p:cNvGrpSpPr/>
          <p:nvPr/>
        </p:nvGrpSpPr>
        <p:grpSpPr>
          <a:xfrm>
            <a:off x="4953000" y="3123168"/>
            <a:ext cx="914400" cy="579265"/>
            <a:chOff x="2286000" y="2621135"/>
            <a:chExt cx="914400" cy="579265"/>
          </a:xfrm>
        </p:grpSpPr>
        <p:sp>
          <p:nvSpPr>
            <p:cNvPr id="46" name="Gleichschenkliges Dreieck 45"/>
            <p:cNvSpPr/>
            <p:nvPr/>
          </p:nvSpPr>
          <p:spPr>
            <a:xfrm>
              <a:off x="2286000" y="2621135"/>
              <a:ext cx="914400" cy="579265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2477519" y="2818368"/>
              <a:ext cx="532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/>
                <a:t>RA</a:t>
              </a:r>
            </a:p>
          </p:txBody>
        </p:sp>
      </p:grpSp>
      <p:grpSp>
        <p:nvGrpSpPr>
          <p:cNvPr id="48" name="Gruppierung 47"/>
          <p:cNvGrpSpPr/>
          <p:nvPr/>
        </p:nvGrpSpPr>
        <p:grpSpPr>
          <a:xfrm>
            <a:off x="3219450" y="1342620"/>
            <a:ext cx="914400" cy="579265"/>
            <a:chOff x="2819400" y="1752600"/>
            <a:chExt cx="914400" cy="579265"/>
          </a:xfrm>
        </p:grpSpPr>
        <p:grpSp>
          <p:nvGrpSpPr>
            <p:cNvPr id="49" name="Gruppierung 7"/>
            <p:cNvGrpSpPr/>
            <p:nvPr/>
          </p:nvGrpSpPr>
          <p:grpSpPr>
            <a:xfrm>
              <a:off x="2819400" y="1752600"/>
              <a:ext cx="914400" cy="579265"/>
              <a:chOff x="3429000" y="1554335"/>
              <a:chExt cx="914400" cy="579265"/>
            </a:xfrm>
          </p:grpSpPr>
          <p:sp>
            <p:nvSpPr>
              <p:cNvPr id="51" name="Gleichschenkliges Dreieck 50"/>
              <p:cNvSpPr/>
              <p:nvPr/>
            </p:nvSpPr>
            <p:spPr>
              <a:xfrm>
                <a:off x="3429000" y="1554335"/>
                <a:ext cx="914400" cy="579265"/>
              </a:xfrm>
              <a:prstGeom prst="triangle">
                <a:avLst/>
              </a:prstGeom>
              <a:gradFill flip="none" rotWithShape="1">
                <a:gsLst>
                  <a:gs pos="0">
                    <a:srgbClr val="FFFF50"/>
                  </a:gs>
                  <a:gs pos="100000">
                    <a:srgbClr val="F7FFDB"/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2" name="Textfeld 51"/>
              <p:cNvSpPr txBox="1"/>
              <p:nvPr/>
            </p:nvSpPr>
            <p:spPr>
              <a:xfrm>
                <a:off x="3620519" y="1751568"/>
                <a:ext cx="5323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/>
                  <a:t>RS</a:t>
                </a:r>
              </a:p>
            </p:txBody>
          </p:sp>
        </p:grpSp>
        <p:sp>
          <p:nvSpPr>
            <p:cNvPr id="50" name="Gleichschenkliges Dreieck 49"/>
            <p:cNvSpPr/>
            <p:nvPr/>
          </p:nvSpPr>
          <p:spPr>
            <a:xfrm>
              <a:off x="3108325" y="1752600"/>
              <a:ext cx="330200" cy="201440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ung 52"/>
          <p:cNvGrpSpPr/>
          <p:nvPr/>
        </p:nvGrpSpPr>
        <p:grpSpPr>
          <a:xfrm>
            <a:off x="5143500" y="899232"/>
            <a:ext cx="914400" cy="579265"/>
            <a:chOff x="2819400" y="1752600"/>
            <a:chExt cx="914400" cy="579265"/>
          </a:xfrm>
        </p:grpSpPr>
        <p:grpSp>
          <p:nvGrpSpPr>
            <p:cNvPr id="54" name="Gruppierung 7"/>
            <p:cNvGrpSpPr/>
            <p:nvPr/>
          </p:nvGrpSpPr>
          <p:grpSpPr>
            <a:xfrm>
              <a:off x="2819400" y="1752600"/>
              <a:ext cx="914400" cy="579265"/>
              <a:chOff x="3429000" y="1554335"/>
              <a:chExt cx="914400" cy="579265"/>
            </a:xfrm>
          </p:grpSpPr>
          <p:sp>
            <p:nvSpPr>
              <p:cNvPr id="56" name="Gleichschenkliges Dreieck 55"/>
              <p:cNvSpPr/>
              <p:nvPr/>
            </p:nvSpPr>
            <p:spPr>
              <a:xfrm>
                <a:off x="3429000" y="1554335"/>
                <a:ext cx="914400" cy="579265"/>
              </a:xfrm>
              <a:prstGeom prst="triangle">
                <a:avLst/>
              </a:prstGeom>
              <a:gradFill flip="none" rotWithShape="1">
                <a:gsLst>
                  <a:gs pos="0">
                    <a:srgbClr val="FFFF50"/>
                  </a:gs>
                  <a:gs pos="100000">
                    <a:srgbClr val="F7FFDB"/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Textfeld 56"/>
              <p:cNvSpPr txBox="1"/>
              <p:nvPr/>
            </p:nvSpPr>
            <p:spPr>
              <a:xfrm>
                <a:off x="3620519" y="1751568"/>
                <a:ext cx="5323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/>
                  <a:t>RS</a:t>
                </a:r>
              </a:p>
            </p:txBody>
          </p:sp>
        </p:grpSp>
        <p:sp>
          <p:nvSpPr>
            <p:cNvPr id="55" name="Gleichschenkliges Dreieck 54"/>
            <p:cNvSpPr/>
            <p:nvPr/>
          </p:nvSpPr>
          <p:spPr>
            <a:xfrm>
              <a:off x="3108325" y="1752600"/>
              <a:ext cx="330200" cy="201440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ung 57"/>
          <p:cNvGrpSpPr/>
          <p:nvPr/>
        </p:nvGrpSpPr>
        <p:grpSpPr>
          <a:xfrm>
            <a:off x="6249419" y="2057036"/>
            <a:ext cx="914400" cy="579265"/>
            <a:chOff x="2819400" y="1752600"/>
            <a:chExt cx="914400" cy="579265"/>
          </a:xfrm>
        </p:grpSpPr>
        <p:grpSp>
          <p:nvGrpSpPr>
            <p:cNvPr id="59" name="Gruppierung 7"/>
            <p:cNvGrpSpPr/>
            <p:nvPr/>
          </p:nvGrpSpPr>
          <p:grpSpPr>
            <a:xfrm>
              <a:off x="2819400" y="1752600"/>
              <a:ext cx="914400" cy="579265"/>
              <a:chOff x="3429000" y="1554335"/>
              <a:chExt cx="914400" cy="579265"/>
            </a:xfrm>
          </p:grpSpPr>
          <p:sp>
            <p:nvSpPr>
              <p:cNvPr id="61" name="Gleichschenkliges Dreieck 60"/>
              <p:cNvSpPr/>
              <p:nvPr/>
            </p:nvSpPr>
            <p:spPr>
              <a:xfrm>
                <a:off x="3429000" y="1554335"/>
                <a:ext cx="914400" cy="579265"/>
              </a:xfrm>
              <a:prstGeom prst="triangle">
                <a:avLst/>
              </a:prstGeom>
              <a:gradFill flip="none" rotWithShape="1">
                <a:gsLst>
                  <a:gs pos="0">
                    <a:srgbClr val="FFFF50"/>
                  </a:gs>
                  <a:gs pos="100000">
                    <a:srgbClr val="F7FFDB"/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Textfeld 61"/>
              <p:cNvSpPr txBox="1"/>
              <p:nvPr/>
            </p:nvSpPr>
            <p:spPr>
              <a:xfrm>
                <a:off x="3620519" y="1751568"/>
                <a:ext cx="5323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/>
                  <a:t>RS</a:t>
                </a:r>
              </a:p>
            </p:txBody>
          </p:sp>
        </p:grpSp>
        <p:sp>
          <p:nvSpPr>
            <p:cNvPr id="60" name="Gleichschenkliges Dreieck 59"/>
            <p:cNvSpPr/>
            <p:nvPr/>
          </p:nvSpPr>
          <p:spPr>
            <a:xfrm>
              <a:off x="3108325" y="1752600"/>
              <a:ext cx="330200" cy="201440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9" name="Gruppierung 68"/>
          <p:cNvGrpSpPr/>
          <p:nvPr/>
        </p:nvGrpSpPr>
        <p:grpSpPr>
          <a:xfrm>
            <a:off x="6057900" y="3885168"/>
            <a:ext cx="914400" cy="579265"/>
            <a:chOff x="6057900" y="3885168"/>
            <a:chExt cx="914400" cy="579265"/>
          </a:xfrm>
        </p:grpSpPr>
        <p:grpSp>
          <p:nvGrpSpPr>
            <p:cNvPr id="64" name="Gruppierung 7"/>
            <p:cNvGrpSpPr/>
            <p:nvPr/>
          </p:nvGrpSpPr>
          <p:grpSpPr>
            <a:xfrm>
              <a:off x="6057900" y="3885168"/>
              <a:ext cx="914400" cy="579265"/>
              <a:chOff x="3429000" y="1554335"/>
              <a:chExt cx="914400" cy="579265"/>
            </a:xfrm>
          </p:grpSpPr>
          <p:sp>
            <p:nvSpPr>
              <p:cNvPr id="66" name="Gleichschenkliges Dreieck 65"/>
              <p:cNvSpPr/>
              <p:nvPr/>
            </p:nvSpPr>
            <p:spPr>
              <a:xfrm>
                <a:off x="3429000" y="1554335"/>
                <a:ext cx="914400" cy="579265"/>
              </a:xfrm>
              <a:prstGeom prst="triangle">
                <a:avLst/>
              </a:prstGeom>
              <a:gradFill flip="none" rotWithShape="1">
                <a:gsLst>
                  <a:gs pos="0">
                    <a:srgbClr val="FFFF50"/>
                  </a:gs>
                  <a:gs pos="100000">
                    <a:srgbClr val="F7FFDB"/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Textfeld 66"/>
              <p:cNvSpPr txBox="1"/>
              <p:nvPr/>
            </p:nvSpPr>
            <p:spPr>
              <a:xfrm>
                <a:off x="3620519" y="1751568"/>
                <a:ext cx="5323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/>
                  <a:t>RS</a:t>
                </a:r>
              </a:p>
            </p:txBody>
          </p:sp>
        </p:grpSp>
        <p:sp>
          <p:nvSpPr>
            <p:cNvPr id="65" name="Gleichschenkliges Dreieck 64"/>
            <p:cNvSpPr/>
            <p:nvPr/>
          </p:nvSpPr>
          <p:spPr>
            <a:xfrm>
              <a:off x="6346825" y="3885168"/>
              <a:ext cx="330200" cy="201440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1" name="Gerade Verbindung mit Pfeil 70"/>
          <p:cNvCxnSpPr>
            <a:stCxn id="46" idx="1"/>
            <a:endCxn id="82" idx="5"/>
          </p:cNvCxnSpPr>
          <p:nvPr/>
        </p:nvCxnSpPr>
        <p:spPr>
          <a:xfrm rot="10800000">
            <a:off x="4726708" y="2390719"/>
            <a:ext cx="454893" cy="1022082"/>
          </a:xfrm>
          <a:prstGeom prst="straightConnector1">
            <a:avLst/>
          </a:prstGeom>
          <a:ln w="12700" cmpd="sng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400551" y="2058350"/>
            <a:ext cx="382115" cy="38939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3" name="Gerade Verbindung mit Pfeil 82"/>
          <p:cNvCxnSpPr>
            <a:stCxn id="30" idx="3"/>
            <a:endCxn id="82" idx="3"/>
          </p:cNvCxnSpPr>
          <p:nvPr/>
        </p:nvCxnSpPr>
        <p:spPr>
          <a:xfrm flipV="1">
            <a:off x="2781300" y="2390719"/>
            <a:ext cx="1675210" cy="901726"/>
          </a:xfrm>
          <a:prstGeom prst="straightConnector1">
            <a:avLst/>
          </a:prstGeom>
          <a:ln w="12700" cmpd="sng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35" idx="5"/>
            <a:endCxn id="82" idx="4"/>
          </p:cNvCxnSpPr>
          <p:nvPr/>
        </p:nvCxnSpPr>
        <p:spPr>
          <a:xfrm flipV="1">
            <a:off x="4055494" y="2447745"/>
            <a:ext cx="536115" cy="1437423"/>
          </a:xfrm>
          <a:prstGeom prst="straightConnector1">
            <a:avLst/>
          </a:prstGeom>
          <a:ln w="12700" cmpd="sng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stCxn id="43" idx="5"/>
            <a:endCxn id="151" idx="2"/>
          </p:cNvCxnSpPr>
          <p:nvPr/>
        </p:nvCxnSpPr>
        <p:spPr>
          <a:xfrm>
            <a:off x="4247013" y="4894504"/>
            <a:ext cx="1428772" cy="1588"/>
          </a:xfrm>
          <a:prstGeom prst="straightConnector1">
            <a:avLst/>
          </a:prstGeom>
          <a:ln w="12700" cmpd="sng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stCxn id="51" idx="4"/>
            <a:endCxn id="82" idx="1"/>
          </p:cNvCxnSpPr>
          <p:nvPr/>
        </p:nvCxnSpPr>
        <p:spPr>
          <a:xfrm rot="16200000" flipH="1">
            <a:off x="4198435" y="1857300"/>
            <a:ext cx="193491" cy="322660"/>
          </a:xfrm>
          <a:prstGeom prst="straightConnector1">
            <a:avLst/>
          </a:prstGeom>
          <a:ln w="12700" cmpd="sng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>
            <a:endCxn id="82" idx="6"/>
          </p:cNvCxnSpPr>
          <p:nvPr/>
        </p:nvCxnSpPr>
        <p:spPr>
          <a:xfrm rot="10800000">
            <a:off x="4782667" y="2253048"/>
            <a:ext cx="1639303" cy="159958"/>
          </a:xfrm>
          <a:prstGeom prst="straightConnector1">
            <a:avLst/>
          </a:prstGeom>
          <a:ln w="12700" cmpd="sng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>
            <a:stCxn id="56" idx="3"/>
            <a:endCxn id="82" idx="7"/>
          </p:cNvCxnSpPr>
          <p:nvPr/>
        </p:nvCxnSpPr>
        <p:spPr>
          <a:xfrm rot="5400000">
            <a:off x="4845265" y="1359940"/>
            <a:ext cx="636879" cy="873993"/>
          </a:xfrm>
          <a:prstGeom prst="straightConnector1">
            <a:avLst/>
          </a:prstGeom>
          <a:ln w="12700" cmpd="sng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5675785" y="4699806"/>
            <a:ext cx="382115" cy="38939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3" name="Gerade Verbindung mit Pfeil 152"/>
          <p:cNvCxnSpPr>
            <a:stCxn id="46" idx="3"/>
            <a:endCxn id="151" idx="0"/>
          </p:cNvCxnSpPr>
          <p:nvPr/>
        </p:nvCxnSpPr>
        <p:spPr>
          <a:xfrm rot="16200000" flipH="1">
            <a:off x="5139835" y="3972797"/>
            <a:ext cx="997373" cy="456643"/>
          </a:xfrm>
          <a:prstGeom prst="straightConnector1">
            <a:avLst/>
          </a:prstGeom>
          <a:ln w="12700" cmpd="sng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/>
          <p:cNvCxnSpPr>
            <a:stCxn id="66" idx="3"/>
            <a:endCxn id="151" idx="7"/>
          </p:cNvCxnSpPr>
          <p:nvPr/>
        </p:nvCxnSpPr>
        <p:spPr>
          <a:xfrm rot="5400000">
            <a:off x="6112322" y="4354053"/>
            <a:ext cx="292399" cy="513159"/>
          </a:xfrm>
          <a:prstGeom prst="straightConnector1">
            <a:avLst/>
          </a:prstGeom>
          <a:ln w="12700" cmpd="sng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/>
          <p:cNvCxnSpPr>
            <a:stCxn id="35" idx="5"/>
            <a:endCxn id="151" idx="1"/>
          </p:cNvCxnSpPr>
          <p:nvPr/>
        </p:nvCxnSpPr>
        <p:spPr>
          <a:xfrm>
            <a:off x="4055494" y="3885168"/>
            <a:ext cx="1676250" cy="871664"/>
          </a:xfrm>
          <a:prstGeom prst="straightConnector1">
            <a:avLst/>
          </a:prstGeom>
          <a:ln w="12700" cmpd="sng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9"/>
          <p:cNvGrpSpPr/>
          <p:nvPr/>
        </p:nvGrpSpPr>
        <p:grpSpPr>
          <a:xfrm>
            <a:off x="1219200" y="2915856"/>
            <a:ext cx="914400" cy="579265"/>
            <a:chOff x="2286000" y="2621135"/>
            <a:chExt cx="914400" cy="579265"/>
          </a:xfrm>
        </p:grpSpPr>
        <p:sp>
          <p:nvSpPr>
            <p:cNvPr id="29" name="Gleichschenkliges Dreieck 28"/>
            <p:cNvSpPr/>
            <p:nvPr/>
          </p:nvSpPr>
          <p:spPr>
            <a:xfrm>
              <a:off x="2286000" y="2621135"/>
              <a:ext cx="914400" cy="579265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2477519" y="2818368"/>
              <a:ext cx="532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/>
                <a:t>RA</a:t>
              </a:r>
            </a:p>
          </p:txBody>
        </p:sp>
      </p:grpSp>
      <p:grpSp>
        <p:nvGrpSpPr>
          <p:cNvPr id="7" name="Gruppierung 47"/>
          <p:cNvGrpSpPr/>
          <p:nvPr/>
        </p:nvGrpSpPr>
        <p:grpSpPr>
          <a:xfrm>
            <a:off x="2133600" y="1342620"/>
            <a:ext cx="914400" cy="579265"/>
            <a:chOff x="2819400" y="1752600"/>
            <a:chExt cx="914400" cy="579265"/>
          </a:xfrm>
        </p:grpSpPr>
        <p:grpSp>
          <p:nvGrpSpPr>
            <p:cNvPr id="8" name="Gruppierung 7"/>
            <p:cNvGrpSpPr/>
            <p:nvPr/>
          </p:nvGrpSpPr>
          <p:grpSpPr>
            <a:xfrm>
              <a:off x="2819400" y="1752600"/>
              <a:ext cx="914400" cy="579265"/>
              <a:chOff x="3429000" y="1554335"/>
              <a:chExt cx="914400" cy="579265"/>
            </a:xfrm>
          </p:grpSpPr>
          <p:sp>
            <p:nvSpPr>
              <p:cNvPr id="51" name="Gleichschenkliges Dreieck 50"/>
              <p:cNvSpPr/>
              <p:nvPr/>
            </p:nvSpPr>
            <p:spPr>
              <a:xfrm>
                <a:off x="3429000" y="1554335"/>
                <a:ext cx="914400" cy="579265"/>
              </a:xfrm>
              <a:prstGeom prst="triangle">
                <a:avLst/>
              </a:prstGeom>
              <a:gradFill flip="none" rotWithShape="1">
                <a:gsLst>
                  <a:gs pos="0">
                    <a:srgbClr val="FFFF50"/>
                  </a:gs>
                  <a:gs pos="100000">
                    <a:srgbClr val="F7FFDB"/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2" name="Textfeld 51"/>
              <p:cNvSpPr txBox="1"/>
              <p:nvPr/>
            </p:nvSpPr>
            <p:spPr>
              <a:xfrm>
                <a:off x="3620519" y="1751568"/>
                <a:ext cx="5323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/>
                  <a:t>RS</a:t>
                </a:r>
              </a:p>
            </p:txBody>
          </p:sp>
        </p:grpSp>
        <p:sp>
          <p:nvSpPr>
            <p:cNvPr id="50" name="Gleichschenkliges Dreieck 49"/>
            <p:cNvSpPr/>
            <p:nvPr/>
          </p:nvSpPr>
          <p:spPr>
            <a:xfrm>
              <a:off x="3108325" y="1752600"/>
              <a:ext cx="330200" cy="201440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2" name="Oval 81"/>
          <p:cNvSpPr/>
          <p:nvPr/>
        </p:nvSpPr>
        <p:spPr>
          <a:xfrm>
            <a:off x="3314701" y="2058350"/>
            <a:ext cx="382115" cy="38939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3" name="Gerade Verbindung mit Pfeil 82"/>
          <p:cNvCxnSpPr>
            <a:endCxn id="82" idx="3"/>
          </p:cNvCxnSpPr>
          <p:nvPr/>
        </p:nvCxnSpPr>
        <p:spPr>
          <a:xfrm flipV="1">
            <a:off x="1943100" y="2390719"/>
            <a:ext cx="1427560" cy="688971"/>
          </a:xfrm>
          <a:prstGeom prst="straightConnector1">
            <a:avLst/>
          </a:prstGeom>
          <a:ln w="12700" cmpd="sng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endCxn id="82" idx="1"/>
          </p:cNvCxnSpPr>
          <p:nvPr/>
        </p:nvCxnSpPr>
        <p:spPr>
          <a:xfrm rot="16200000" flipH="1">
            <a:off x="3112585" y="1857300"/>
            <a:ext cx="193491" cy="322660"/>
          </a:xfrm>
          <a:prstGeom prst="straightConnector1">
            <a:avLst/>
          </a:prstGeom>
          <a:ln w="12700" cmpd="sng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>
            <a:stCxn id="75" idx="1"/>
            <a:endCxn id="82" idx="5"/>
          </p:cNvCxnSpPr>
          <p:nvPr/>
        </p:nvCxnSpPr>
        <p:spPr>
          <a:xfrm rot="10800000">
            <a:off x="3640858" y="2390720"/>
            <a:ext cx="626343" cy="824849"/>
          </a:xfrm>
          <a:prstGeom prst="straightConnector1">
            <a:avLst/>
          </a:prstGeom>
          <a:ln w="12700" cmpd="sng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 rot="5400000">
            <a:off x="3848100" y="2552700"/>
            <a:ext cx="3276600" cy="158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uppierung 68"/>
          <p:cNvGrpSpPr/>
          <p:nvPr/>
        </p:nvGrpSpPr>
        <p:grpSpPr>
          <a:xfrm>
            <a:off x="5943600" y="2925935"/>
            <a:ext cx="914400" cy="579265"/>
            <a:chOff x="6057900" y="3885168"/>
            <a:chExt cx="914400" cy="579265"/>
          </a:xfrm>
        </p:grpSpPr>
        <p:grpSp>
          <p:nvGrpSpPr>
            <p:cNvPr id="63" name="Gruppierung 7"/>
            <p:cNvGrpSpPr/>
            <p:nvPr/>
          </p:nvGrpSpPr>
          <p:grpSpPr>
            <a:xfrm>
              <a:off x="6057900" y="3885168"/>
              <a:ext cx="914400" cy="579265"/>
              <a:chOff x="3429000" y="1554335"/>
              <a:chExt cx="914400" cy="579265"/>
            </a:xfrm>
          </p:grpSpPr>
          <p:sp>
            <p:nvSpPr>
              <p:cNvPr id="68" name="Gleichschenkliges Dreieck 67"/>
              <p:cNvSpPr/>
              <p:nvPr/>
            </p:nvSpPr>
            <p:spPr>
              <a:xfrm>
                <a:off x="3429000" y="1554335"/>
                <a:ext cx="914400" cy="579265"/>
              </a:xfrm>
              <a:prstGeom prst="triangle">
                <a:avLst/>
              </a:prstGeom>
              <a:gradFill flip="none" rotWithShape="1">
                <a:gsLst>
                  <a:gs pos="0">
                    <a:srgbClr val="FFFF50"/>
                  </a:gs>
                  <a:gs pos="100000">
                    <a:srgbClr val="F7FFDB"/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3620519" y="1751568"/>
                <a:ext cx="5323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/>
                  <a:t>RS</a:t>
                </a:r>
              </a:p>
            </p:txBody>
          </p:sp>
        </p:grpSp>
        <p:sp>
          <p:nvSpPr>
            <p:cNvPr id="64" name="Gleichschenkliges Dreieck 63"/>
            <p:cNvSpPr/>
            <p:nvPr/>
          </p:nvSpPr>
          <p:spPr>
            <a:xfrm>
              <a:off x="6346825" y="3885168"/>
              <a:ext cx="330200" cy="201440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4" name="Gruppierung 7"/>
          <p:cNvGrpSpPr/>
          <p:nvPr/>
        </p:nvGrpSpPr>
        <p:grpSpPr>
          <a:xfrm>
            <a:off x="4038600" y="2925935"/>
            <a:ext cx="914400" cy="579265"/>
            <a:chOff x="3429000" y="1554335"/>
            <a:chExt cx="914400" cy="579265"/>
          </a:xfrm>
        </p:grpSpPr>
        <p:sp>
          <p:nvSpPr>
            <p:cNvPr id="75" name="Gleichschenkliges Dreieck 74"/>
            <p:cNvSpPr/>
            <p:nvPr/>
          </p:nvSpPr>
          <p:spPr>
            <a:xfrm>
              <a:off x="3429000" y="1554335"/>
              <a:ext cx="914400" cy="579265"/>
            </a:xfrm>
            <a:prstGeom prst="triangle">
              <a:avLst/>
            </a:prstGeom>
            <a:gradFill flip="none" rotWithShape="1">
              <a:gsLst>
                <a:gs pos="0">
                  <a:srgbClr val="FF817E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3620519" y="1751568"/>
              <a:ext cx="532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/>
                <a:t>V</a:t>
              </a:r>
            </a:p>
          </p:txBody>
        </p:sp>
      </p:grpSp>
      <p:sp>
        <p:nvSpPr>
          <p:cNvPr id="81" name="Pfeil nach links und rechts 80"/>
          <p:cNvSpPr/>
          <p:nvPr/>
        </p:nvSpPr>
        <p:spPr>
          <a:xfrm>
            <a:off x="4876799" y="3202788"/>
            <a:ext cx="1143001" cy="12869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Pfeil nach links und rechts 83"/>
          <p:cNvSpPr/>
          <p:nvPr/>
        </p:nvSpPr>
        <p:spPr>
          <a:xfrm>
            <a:off x="2057400" y="3200400"/>
            <a:ext cx="2057400" cy="13108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Textfeld 93"/>
          <p:cNvSpPr txBox="1"/>
          <p:nvPr/>
        </p:nvSpPr>
        <p:spPr>
          <a:xfrm>
            <a:off x="4343400" y="1295400"/>
            <a:ext cx="98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lokales Netz</a:t>
            </a:r>
          </a:p>
        </p:txBody>
      </p:sp>
      <p:sp>
        <p:nvSpPr>
          <p:cNvPr id="98" name="Textfeld 97"/>
          <p:cNvSpPr txBox="1"/>
          <p:nvPr/>
        </p:nvSpPr>
        <p:spPr>
          <a:xfrm>
            <a:off x="5791994" y="1295400"/>
            <a:ext cx="98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fernes Netz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Macintosh PowerPoint</Application>
  <PresentationFormat>Bildschirmpräsentation (4:3)</PresentationFormat>
  <Paragraphs>38</Paragraphs>
  <Slides>5</Slides>
  <Notes>1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Office-Design</vt:lpstr>
      <vt:lpstr>Folie 1</vt:lpstr>
      <vt:lpstr>Folie 2</vt:lpstr>
      <vt:lpstr>Folie 3</vt:lpstr>
      <vt:lpstr>Folie 4</vt:lpstr>
      <vt:lpstr>Folie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Hagen Stanek</dc:creator>
  <cp:lastModifiedBy>Hagen Stanek</cp:lastModifiedBy>
  <cp:revision>32</cp:revision>
  <dcterms:created xsi:type="dcterms:W3CDTF">2010-05-23T15:35:59Z</dcterms:created>
  <dcterms:modified xsi:type="dcterms:W3CDTF">2010-05-23T23:55:30Z</dcterms:modified>
</cp:coreProperties>
</file>