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1" r:id="rId5"/>
    <p:sldId id="289" r:id="rId6"/>
    <p:sldId id="258" r:id="rId7"/>
    <p:sldId id="288" r:id="rId8"/>
    <p:sldId id="295" r:id="rId9"/>
    <p:sldId id="296" r:id="rId10"/>
    <p:sldId id="299" r:id="rId11"/>
    <p:sldId id="297" r:id="rId12"/>
    <p:sldId id="298" r:id="rId13"/>
    <p:sldId id="260" r:id="rId14"/>
  </p:sldIdLst>
  <p:sldSz cx="9144000" cy="5143500" type="screen16x9"/>
  <p:notesSz cx="6669088" cy="9928225"/>
  <p:defaultTextStyle>
    <a:defPPr>
      <a:defRPr lang="ru-RU"/>
    </a:defPPr>
    <a:lvl1pPr marL="0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38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074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612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149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686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223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760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298" algn="l" defTabSz="77907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" userDrawn="1">
          <p15:clr>
            <a:srgbClr val="A4A3A4"/>
          </p15:clr>
        </p15:guide>
        <p15:guide id="2" pos="1701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orient="horz" pos="214" userDrawn="1">
          <p15:clr>
            <a:srgbClr val="A4A3A4"/>
          </p15:clr>
        </p15:guide>
        <p15:guide id="7" orient="horz" pos="531" userDrawn="1">
          <p15:clr>
            <a:srgbClr val="A4A3A4"/>
          </p15:clr>
        </p15:guide>
        <p15:guide id="8" orient="horz" pos="2164" userDrawn="1">
          <p15:clr>
            <a:srgbClr val="A4A3A4"/>
          </p15:clr>
        </p15:guide>
        <p15:guide id="9" orient="horz" pos="1302" userDrawn="1">
          <p15:clr>
            <a:srgbClr val="A4A3A4"/>
          </p15:clr>
        </p15:guide>
        <p15:guide id="10" orient="horz" pos="849" userDrawn="1">
          <p15:clr>
            <a:srgbClr val="A4A3A4"/>
          </p15:clr>
        </p15:guide>
        <p15:guide id="11" orient="horz" pos="1711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orukov, Ivan G." initials="SIG" lastIdx="15" clrIdx="0">
    <p:extLst>
      <p:ext uri="{19B8F6BF-5375-455C-9EA6-DF929625EA0E}">
        <p15:presenceInfo xmlns:p15="http://schemas.microsoft.com/office/powerpoint/2012/main" userId="S-1-5-21-2783898812-888472134-174728599-12213" providerId="AD"/>
      </p:ext>
    </p:extLst>
  </p:cmAuthor>
  <p:cmAuthor id="2" name="Ivan Samorukov" initials="IS" lastIdx="1" clrIdx="1">
    <p:extLst>
      <p:ext uri="{19B8F6BF-5375-455C-9EA6-DF929625EA0E}">
        <p15:presenceInfo xmlns:p15="http://schemas.microsoft.com/office/powerpoint/2012/main" userId="cd3178a79e9f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8EC"/>
    <a:srgbClr val="00873F"/>
    <a:srgbClr val="D2233C"/>
    <a:srgbClr val="798897"/>
    <a:srgbClr val="F4F2EB"/>
    <a:srgbClr val="E4021B"/>
    <a:srgbClr val="3F5E98"/>
    <a:srgbClr val="FFDB15"/>
    <a:srgbClr val="FFFDD0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A9DC5-6F97-4410-8218-27BA80A4C4C8}" v="64" dt="2025-05-15T07:24:56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9" autoAdjust="0"/>
    <p:restoredTop sz="95020" autoAdjust="0"/>
  </p:normalViewPr>
  <p:slideViewPr>
    <p:cSldViewPr>
      <p:cViewPr>
        <p:scale>
          <a:sx n="100" d="100"/>
          <a:sy n="100" d="100"/>
        </p:scale>
        <p:origin x="1032" y="298"/>
      </p:cViewPr>
      <p:guideLst>
        <p:guide orient="horz" pos="622"/>
        <p:guide pos="1701"/>
        <p:guide pos="5375"/>
        <p:guide pos="158"/>
        <p:guide orient="horz" pos="214"/>
        <p:guide orient="horz" pos="531"/>
        <p:guide orient="horz" pos="2164"/>
        <p:guide orient="horz" pos="1302"/>
        <p:guide orient="horz" pos="849"/>
        <p:guide orient="horz" pos="1711"/>
        <p:guide pos="288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20" y="-8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amorukov" userId="cd3178a79e9f4ae9" providerId="LiveId" clId="{667A9DC5-6F97-4410-8218-27BA80A4C4C8}"/>
    <pc:docChg chg="undo custSel addSld delSld modSld">
      <pc:chgData name="Ivan Samorukov" userId="cd3178a79e9f4ae9" providerId="LiveId" clId="{667A9DC5-6F97-4410-8218-27BA80A4C4C8}" dt="2025-05-15T07:24:45.757" v="2040" actId="14100"/>
      <pc:docMkLst>
        <pc:docMk/>
      </pc:docMkLst>
      <pc:sldChg chg="addSp delSp modSp mod">
        <pc:chgData name="Ivan Samorukov" userId="cd3178a79e9f4ae9" providerId="LiveId" clId="{667A9DC5-6F97-4410-8218-27BA80A4C4C8}" dt="2025-05-15T05:23:00.452" v="235" actId="1035"/>
        <pc:sldMkLst>
          <pc:docMk/>
          <pc:sldMk cId="866594006" sldId="258"/>
        </pc:sldMkLst>
        <pc:spChg chg="mod">
          <ac:chgData name="Ivan Samorukov" userId="cd3178a79e9f4ae9" providerId="LiveId" clId="{667A9DC5-6F97-4410-8218-27BA80A4C4C8}" dt="2025-05-15T05:20:43.119" v="228" actId="20577"/>
          <ac:spMkLst>
            <pc:docMk/>
            <pc:sldMk cId="866594006" sldId="258"/>
            <ac:spMk id="2" creationId="{00000000-0000-0000-0000-000000000000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5" creationId="{2424BDF9-27BE-CA01-3F2A-B1E3B2633535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6" creationId="{8566F888-6B0F-4FC0-A8E4-2A6920CECA96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7" creationId="{36C3B1B5-CB67-0A31-381B-C9A3C0F42057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0" creationId="{B4BAD0D7-3007-AB6C-69BE-A36FA33BD061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1" creationId="{5CBCFE47-514C-77BD-1A39-BD7A3AB6EF11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4" creationId="{0463B10D-F784-0B2A-05FB-C38A433574D7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5" creationId="{48644899-9E6F-4E84-C131-36971F41E4DA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6" creationId="{EFC10892-6869-E6F9-1084-7F035C7B8FAE}"/>
          </ac:spMkLst>
        </pc:spChg>
        <pc:spChg chg="del">
          <ac:chgData name="Ivan Samorukov" userId="cd3178a79e9f4ae9" providerId="LiveId" clId="{667A9DC5-6F97-4410-8218-27BA80A4C4C8}" dt="2025-05-15T05:17:33.659" v="172" actId="478"/>
          <ac:spMkLst>
            <pc:docMk/>
            <pc:sldMk cId="866594006" sldId="258"/>
            <ac:spMk id="17" creationId="{1F4BEF06-096A-9731-DE7F-6D8426E88BEA}"/>
          </ac:spMkLst>
        </pc:spChg>
        <pc:spChg chg="mod">
          <ac:chgData name="Ivan Samorukov" userId="cd3178a79e9f4ae9" providerId="LiveId" clId="{667A9DC5-6F97-4410-8218-27BA80A4C4C8}" dt="2025-05-15T05:22:32.241" v="233" actId="1076"/>
          <ac:spMkLst>
            <pc:docMk/>
            <pc:sldMk cId="866594006" sldId="258"/>
            <ac:spMk id="18" creationId="{F51F18C5-5F35-7DE2-EE0D-3BE666077103}"/>
          </ac:spMkLst>
        </pc:spChg>
        <pc:spChg chg="mod">
          <ac:chgData name="Ivan Samorukov" userId="cd3178a79e9f4ae9" providerId="LiveId" clId="{667A9DC5-6F97-4410-8218-27BA80A4C4C8}" dt="2025-05-15T05:22:17.036" v="232" actId="255"/>
          <ac:spMkLst>
            <pc:docMk/>
            <pc:sldMk cId="866594006" sldId="258"/>
            <ac:spMk id="19" creationId="{7861D7EC-C2A0-E722-E74F-01C3442101DD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20" creationId="{F5AD274F-90E6-157C-9E90-FFEED73341FD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22" creationId="{CC77B58D-70ED-FF43-BC84-DA8B688DAFF4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23" creationId="{95AF6187-3892-C63A-27B8-60D33B086342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28" creationId="{717B0B67-E8DB-8197-E6B8-386F3EE6D094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29" creationId="{B609D2A9-FC95-776B-179E-231041CDF78C}"/>
          </ac:spMkLst>
        </pc:spChg>
        <pc:spChg chg="add mod">
          <ac:chgData name="Ivan Samorukov" userId="cd3178a79e9f4ae9" providerId="LiveId" clId="{667A9DC5-6F97-4410-8218-27BA80A4C4C8}" dt="2025-05-15T05:22:00.409" v="231" actId="14100"/>
          <ac:spMkLst>
            <pc:docMk/>
            <pc:sldMk cId="866594006" sldId="258"/>
            <ac:spMk id="34" creationId="{0BC70078-AC8E-4C68-2D0F-4E371A6B8E1F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37" creationId="{F8AD0B2D-D49D-B964-3E6D-0D3DD3EA6A67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38" creationId="{AFC7C66D-7142-DF87-4554-C2D103059B49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39" creationId="{B097ABB8-1443-2FF3-7E57-64FB2AB7AA5E}"/>
          </ac:spMkLst>
        </pc:spChg>
        <pc:spChg chg="add mod">
          <ac:chgData name="Ivan Samorukov" userId="cd3178a79e9f4ae9" providerId="LiveId" clId="{667A9DC5-6F97-4410-8218-27BA80A4C4C8}" dt="2025-05-15T05:21:55.460" v="230" actId="255"/>
          <ac:spMkLst>
            <pc:docMk/>
            <pc:sldMk cId="866594006" sldId="258"/>
            <ac:spMk id="40" creationId="{1804E72E-5EBF-4B18-D395-E0408B2B70C8}"/>
          </ac:spMkLst>
        </pc:spChg>
        <pc:grpChg chg="mod">
          <ac:chgData name="Ivan Samorukov" userId="cd3178a79e9f4ae9" providerId="LiveId" clId="{667A9DC5-6F97-4410-8218-27BA80A4C4C8}" dt="2025-05-15T05:18:21.610" v="183" actId="14100"/>
          <ac:grpSpMkLst>
            <pc:docMk/>
            <pc:sldMk cId="866594006" sldId="258"/>
            <ac:grpSpMk id="42" creationId="{23BB9A05-9D28-5667-CE8A-6D325D2D5BC1}"/>
          </ac:grpSpMkLst>
        </pc:grpChg>
        <pc:picChg chg="del">
          <ac:chgData name="Ivan Samorukov" userId="cd3178a79e9f4ae9" providerId="LiveId" clId="{667A9DC5-6F97-4410-8218-27BA80A4C4C8}" dt="2025-05-15T05:17:33.659" v="172" actId="478"/>
          <ac:picMkLst>
            <pc:docMk/>
            <pc:sldMk cId="866594006" sldId="258"/>
            <ac:picMk id="9" creationId="{08FC91AE-AF0E-1546-3FE2-D086286DF027}"/>
          </ac:picMkLst>
        </pc:picChg>
        <pc:cxnChg chg="mod">
          <ac:chgData name="Ivan Samorukov" userId="cd3178a79e9f4ae9" providerId="LiveId" clId="{667A9DC5-6F97-4410-8218-27BA80A4C4C8}" dt="2025-05-15T05:23:00.452" v="235" actId="1035"/>
          <ac:cxnSpMkLst>
            <pc:docMk/>
            <pc:sldMk cId="866594006" sldId="258"/>
            <ac:cxnSpMk id="12" creationId="{817A4828-F77E-214C-9A5E-C0F8A753B2E8}"/>
          </ac:cxnSpMkLst>
        </pc:cxnChg>
      </pc:sldChg>
      <pc:sldChg chg="addSp delSp modSp mod">
        <pc:chgData name="Ivan Samorukov" userId="cd3178a79e9f4ae9" providerId="LiveId" clId="{667A9DC5-6F97-4410-8218-27BA80A4C4C8}" dt="2025-05-15T07:10:29.303" v="2032" actId="1076"/>
        <pc:sldMkLst>
          <pc:docMk/>
          <pc:sldMk cId="3275008301" sldId="261"/>
        </pc:sldMkLst>
        <pc:spChg chg="mod">
          <ac:chgData name="Ivan Samorukov" userId="cd3178a79e9f4ae9" providerId="LiveId" clId="{667A9DC5-6F97-4410-8218-27BA80A4C4C8}" dt="2025-05-15T07:10:29.303" v="2032" actId="1076"/>
          <ac:spMkLst>
            <pc:docMk/>
            <pc:sldMk cId="3275008301" sldId="261"/>
            <ac:spMk id="3" creationId="{00000000-0000-0000-0000-000000000000}"/>
          </ac:spMkLst>
        </pc:spChg>
        <pc:spChg chg="add del mod">
          <ac:chgData name="Ivan Samorukov" userId="cd3178a79e9f4ae9" providerId="LiveId" clId="{667A9DC5-6F97-4410-8218-27BA80A4C4C8}" dt="2025-05-15T05:11:32.840" v="3" actId="478"/>
          <ac:spMkLst>
            <pc:docMk/>
            <pc:sldMk cId="3275008301" sldId="261"/>
            <ac:spMk id="4" creationId="{D50E9062-6A9F-2748-7638-0E347164F7F6}"/>
          </ac:spMkLst>
        </pc:spChg>
        <pc:spChg chg="add mod">
          <ac:chgData name="Ivan Samorukov" userId="cd3178a79e9f4ae9" providerId="LiveId" clId="{667A9DC5-6F97-4410-8218-27BA80A4C4C8}" dt="2025-05-15T05:12:38.252" v="11" actId="14100"/>
          <ac:spMkLst>
            <pc:docMk/>
            <pc:sldMk cId="3275008301" sldId="261"/>
            <ac:spMk id="5" creationId="{3328ADC4-A7E6-5C84-8215-E0697F4E08B5}"/>
          </ac:spMkLst>
        </pc:spChg>
        <pc:spChg chg="del">
          <ac:chgData name="Ivan Samorukov" userId="cd3178a79e9f4ae9" providerId="LiveId" clId="{667A9DC5-6F97-4410-8218-27BA80A4C4C8}" dt="2025-05-15T05:11:30.063" v="2" actId="478"/>
          <ac:spMkLst>
            <pc:docMk/>
            <pc:sldMk cId="3275008301" sldId="261"/>
            <ac:spMk id="6" creationId="{00000000-0000-0000-0000-000000000000}"/>
          </ac:spMkLst>
        </pc:spChg>
        <pc:spChg chg="add mod">
          <ac:chgData name="Ivan Samorukov" userId="cd3178a79e9f4ae9" providerId="LiveId" clId="{667A9DC5-6F97-4410-8218-27BA80A4C4C8}" dt="2025-05-15T06:02:23.930" v="866" actId="14100"/>
          <ac:spMkLst>
            <pc:docMk/>
            <pc:sldMk cId="3275008301" sldId="261"/>
            <ac:spMk id="7" creationId="{C0ADF3CF-B2E2-3AB7-A44D-8C39D0B093CA}"/>
          </ac:spMkLst>
        </pc:spChg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890057142" sldId="263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040221481" sldId="264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747525125" sldId="265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911021297" sldId="266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559560913" sldId="267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2907701118" sldId="268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154949915" sldId="269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211739311" sldId="270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391046186" sldId="271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2646476083" sldId="272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465154270" sldId="273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518508336" sldId="274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579899382" sldId="275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4276951682" sldId="276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839822558" sldId="277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526873394" sldId="278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880907719" sldId="279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2025318475" sldId="280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3454940038" sldId="283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978492985" sldId="284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1078976281" sldId="285"/>
        </pc:sldMkLst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851335849" sldId="286"/>
        </pc:sldMkLst>
      </pc:sldChg>
      <pc:sldChg chg="addSp delSp modSp mod">
        <pc:chgData name="Ivan Samorukov" userId="cd3178a79e9f4ae9" providerId="LiveId" clId="{667A9DC5-6F97-4410-8218-27BA80A4C4C8}" dt="2025-05-15T05:30:23.288" v="536" actId="1076"/>
        <pc:sldMkLst>
          <pc:docMk/>
          <pc:sldMk cId="223372241" sldId="288"/>
        </pc:sldMkLst>
        <pc:spChg chg="mod">
          <ac:chgData name="Ivan Samorukov" userId="cd3178a79e9f4ae9" providerId="LiveId" clId="{667A9DC5-6F97-4410-8218-27BA80A4C4C8}" dt="2025-05-15T05:24:10.086" v="349" actId="20577"/>
          <ac:spMkLst>
            <pc:docMk/>
            <pc:sldMk cId="223372241" sldId="288"/>
            <ac:spMk id="2" creationId="{293B72F6-4C70-D50D-8F3B-968CC9F5591F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3" creationId="{5F4F608A-BDD6-07C1-29F2-85A175810874}"/>
          </ac:spMkLst>
        </pc:spChg>
        <pc:spChg chg="mod">
          <ac:chgData name="Ivan Samorukov" userId="cd3178a79e9f4ae9" providerId="LiveId" clId="{667A9DC5-6F97-4410-8218-27BA80A4C4C8}" dt="2025-05-15T05:24:47.517" v="350"/>
          <ac:spMkLst>
            <pc:docMk/>
            <pc:sldMk cId="223372241" sldId="288"/>
            <ac:spMk id="31" creationId="{4690DD75-D6E4-D132-6704-05491A58AB88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34" creationId="{25728B74-5FC8-1CA5-E804-F7B33C1BD412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1" creationId="{4B66E301-61A7-2D8D-52C0-D5D559D16582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2" creationId="{E50B00A3-F070-4D3A-C9EA-A8934157AD15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3" creationId="{06045188-4664-7B08-9310-269FC015AE3C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4" creationId="{7575BED7-ABC5-7578-58FA-DEBD688FEE45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7" creationId="{09600C91-A2AE-8F8D-4A8F-C55F0E8D3377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48" creationId="{8D3DE775-830D-BBA3-871B-F924A845A8B6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53" creationId="{88A0566B-EC02-4C1F-AD1B-199EE65F971A}"/>
          </ac:spMkLst>
        </pc:spChg>
        <pc:spChg chg="del">
          <ac:chgData name="Ivan Samorukov" userId="cd3178a79e9f4ae9" providerId="LiveId" clId="{667A9DC5-6F97-4410-8218-27BA80A4C4C8}" dt="2025-05-15T05:23:17.044" v="236" actId="478"/>
          <ac:spMkLst>
            <pc:docMk/>
            <pc:sldMk cId="223372241" sldId="288"/>
            <ac:spMk id="55" creationId="{34B7E97E-95A1-85FC-DB40-4643A230E919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60" creationId="{2E75480A-E647-7248-1770-7288A17FE494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64" creationId="{C0FCC661-78D0-8F1E-0204-4E736A5D69E5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74" creationId="{C8BFC506-8663-E182-5565-D368747FF914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84" creationId="{C089A182-87A3-E280-7DF5-0DCC9FB4B69E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96" creationId="{369CFC4F-591F-3156-8A1A-DE3952D9F64E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108" creationId="{8606D240-222B-02FA-E96C-B7DD9FE32596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130" creationId="{F93C2525-CA46-D2F7-1BEE-1B456D99AD0B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136" creationId="{B1069FB8-EF0E-D730-EEB1-3F7540607933}"/>
          </ac:spMkLst>
        </pc:spChg>
        <pc:spChg chg="mod">
          <ac:chgData name="Ivan Samorukov" userId="cd3178a79e9f4ae9" providerId="LiveId" clId="{667A9DC5-6F97-4410-8218-27BA80A4C4C8}" dt="2025-05-15T05:30:09.658" v="534" actId="1076"/>
          <ac:spMkLst>
            <pc:docMk/>
            <pc:sldMk cId="223372241" sldId="288"/>
            <ac:spMk id="154" creationId="{B4DAC5F6-CD86-7894-E8F7-895FF6C278AE}"/>
          </ac:spMkLst>
        </pc:spChg>
        <pc:spChg chg="add mod">
          <ac:chgData name="Ivan Samorukov" userId="cd3178a79e9f4ae9" providerId="LiveId" clId="{667A9DC5-6F97-4410-8218-27BA80A4C4C8}" dt="2025-05-15T05:30:20.584" v="535" actId="1076"/>
          <ac:spMkLst>
            <pc:docMk/>
            <pc:sldMk cId="223372241" sldId="288"/>
            <ac:spMk id="159" creationId="{7C5C4652-FE63-91C4-C2B6-F3122345EDCC}"/>
          </ac:spMkLst>
        </pc:spChg>
        <pc:grpChg chg="del">
          <ac:chgData name="Ivan Samorukov" userId="cd3178a79e9f4ae9" providerId="LiveId" clId="{667A9DC5-6F97-4410-8218-27BA80A4C4C8}" dt="2025-05-15T05:25:17.261" v="351" actId="478"/>
          <ac:grpSpMkLst>
            <pc:docMk/>
            <pc:sldMk cId="223372241" sldId="288"/>
            <ac:grpSpMk id="6" creationId="{87EC1B08-BF30-5463-D5F5-BF8A33732306}"/>
          </ac:grpSpMkLst>
        </pc:grpChg>
        <pc:picChg chg="add mod">
          <ac:chgData name="Ivan Samorukov" userId="cd3178a79e9f4ae9" providerId="LiveId" clId="{667A9DC5-6F97-4410-8218-27BA80A4C4C8}" dt="2025-05-15T05:30:23.288" v="536" actId="1076"/>
          <ac:picMkLst>
            <pc:docMk/>
            <pc:sldMk cId="223372241" sldId="288"/>
            <ac:picMk id="161" creationId="{E8ED3801-020B-49C2-0AE6-5940A38252BC}"/>
          </ac:picMkLst>
        </pc:picChg>
        <pc:cxnChg chg="del">
          <ac:chgData name="Ivan Samorukov" userId="cd3178a79e9f4ae9" providerId="LiveId" clId="{667A9DC5-6F97-4410-8218-27BA80A4C4C8}" dt="2025-05-15T05:23:17.044" v="236" actId="478"/>
          <ac:cxnSpMkLst>
            <pc:docMk/>
            <pc:sldMk cId="223372241" sldId="288"/>
            <ac:cxnSpMk id="17" creationId="{9B28D472-1C21-CB85-741C-249EBD50B81A}"/>
          </ac:cxnSpMkLst>
        </pc:cxnChg>
      </pc:sldChg>
      <pc:sldChg chg="addSp delSp modSp mod">
        <pc:chgData name="Ivan Samorukov" userId="cd3178a79e9f4ae9" providerId="LiveId" clId="{667A9DC5-6F97-4410-8218-27BA80A4C4C8}" dt="2025-05-15T05:17:23.146" v="171" actId="20577"/>
        <pc:sldMkLst>
          <pc:docMk/>
          <pc:sldMk cId="1088087434" sldId="289"/>
        </pc:sldMkLst>
        <pc:spChg chg="mod">
          <ac:chgData name="Ivan Samorukov" userId="cd3178a79e9f4ae9" providerId="LiveId" clId="{667A9DC5-6F97-4410-8218-27BA80A4C4C8}" dt="2025-05-15T05:17:23.146" v="171" actId="20577"/>
          <ac:spMkLst>
            <pc:docMk/>
            <pc:sldMk cId="1088087434" sldId="289"/>
            <ac:spMk id="3" creationId="{AD64C37B-3342-427C-849D-F2B4E048912E}"/>
          </ac:spMkLst>
        </pc:spChg>
        <pc:spChg chg="del">
          <ac:chgData name="Ivan Samorukov" userId="cd3178a79e9f4ae9" providerId="LiveId" clId="{667A9DC5-6F97-4410-8218-27BA80A4C4C8}" dt="2025-05-15T05:12:59.436" v="14" actId="478"/>
          <ac:spMkLst>
            <pc:docMk/>
            <pc:sldMk cId="1088087434" sldId="289"/>
            <ac:spMk id="7" creationId="{00000000-0000-0000-0000-000000000000}"/>
          </ac:spMkLst>
        </pc:spChg>
        <pc:spChg chg="del">
          <ac:chgData name="Ivan Samorukov" userId="cd3178a79e9f4ae9" providerId="LiveId" clId="{667A9DC5-6F97-4410-8218-27BA80A4C4C8}" dt="2025-05-15T05:12:59.436" v="14" actId="478"/>
          <ac:spMkLst>
            <pc:docMk/>
            <pc:sldMk cId="1088087434" sldId="289"/>
            <ac:spMk id="8" creationId="{00000000-0000-0000-0000-000000000000}"/>
          </ac:spMkLst>
        </pc:spChg>
        <pc:spChg chg="del">
          <ac:chgData name="Ivan Samorukov" userId="cd3178a79e9f4ae9" providerId="LiveId" clId="{667A9DC5-6F97-4410-8218-27BA80A4C4C8}" dt="2025-05-15T05:12:59.436" v="14" actId="478"/>
          <ac:spMkLst>
            <pc:docMk/>
            <pc:sldMk cId="1088087434" sldId="289"/>
            <ac:spMk id="9" creationId="{00000000-0000-0000-0000-000000000000}"/>
          </ac:spMkLst>
        </pc:spChg>
        <pc:graphicFrameChg chg="add mod">
          <ac:chgData name="Ivan Samorukov" userId="cd3178a79e9f4ae9" providerId="LiveId" clId="{667A9DC5-6F97-4410-8218-27BA80A4C4C8}" dt="2025-05-15T05:16:48.066" v="100" actId="1076"/>
          <ac:graphicFrameMkLst>
            <pc:docMk/>
            <pc:sldMk cId="1088087434" sldId="289"/>
            <ac:graphicFrameMk id="2" creationId="{521BC48F-A505-FD32-4A56-933500AAA171}"/>
          </ac:graphicFrameMkLst>
        </pc:graphicFrameChg>
        <pc:picChg chg="del">
          <ac:chgData name="Ivan Samorukov" userId="cd3178a79e9f4ae9" providerId="LiveId" clId="{667A9DC5-6F97-4410-8218-27BA80A4C4C8}" dt="2025-05-15T05:12:59.436" v="14" actId="478"/>
          <ac:picMkLst>
            <pc:docMk/>
            <pc:sldMk cId="1088087434" sldId="289"/>
            <ac:picMk id="4" creationId="{00000000-0000-0000-0000-000000000000}"/>
          </ac:picMkLst>
        </pc:picChg>
        <pc:picChg chg="del">
          <ac:chgData name="Ivan Samorukov" userId="cd3178a79e9f4ae9" providerId="LiveId" clId="{667A9DC5-6F97-4410-8218-27BA80A4C4C8}" dt="2025-05-15T05:12:59.436" v="14" actId="478"/>
          <ac:picMkLst>
            <pc:docMk/>
            <pc:sldMk cId="1088087434" sldId="289"/>
            <ac:picMk id="5" creationId="{00000000-0000-0000-0000-000000000000}"/>
          </ac:picMkLst>
        </pc:picChg>
        <pc:picChg chg="del">
          <ac:chgData name="Ivan Samorukov" userId="cd3178a79e9f4ae9" providerId="LiveId" clId="{667A9DC5-6F97-4410-8218-27BA80A4C4C8}" dt="2025-05-15T05:12:59.436" v="14" actId="478"/>
          <ac:picMkLst>
            <pc:docMk/>
            <pc:sldMk cId="1088087434" sldId="289"/>
            <ac:picMk id="6" creationId="{00000000-0000-0000-0000-000000000000}"/>
          </ac:picMkLst>
        </pc:picChg>
      </pc:sldChg>
      <pc:sldChg chg="del">
        <pc:chgData name="Ivan Samorukov" userId="cd3178a79e9f4ae9" providerId="LiveId" clId="{667A9DC5-6F97-4410-8218-27BA80A4C4C8}" dt="2025-05-15T05:54:22.613" v="808" actId="47"/>
        <pc:sldMkLst>
          <pc:docMk/>
          <pc:sldMk cId="976351354" sldId="290"/>
        </pc:sldMkLst>
      </pc:sldChg>
      <pc:sldChg chg="del">
        <pc:chgData name="Ivan Samorukov" userId="cd3178a79e9f4ae9" providerId="LiveId" clId="{667A9DC5-6F97-4410-8218-27BA80A4C4C8}" dt="2025-05-15T05:54:32.788" v="810" actId="47"/>
        <pc:sldMkLst>
          <pc:docMk/>
          <pc:sldMk cId="117187780" sldId="291"/>
        </pc:sldMkLst>
      </pc:sldChg>
      <pc:sldChg chg="del">
        <pc:chgData name="Ivan Samorukov" userId="cd3178a79e9f4ae9" providerId="LiveId" clId="{667A9DC5-6F97-4410-8218-27BA80A4C4C8}" dt="2025-05-15T05:54:38.875" v="812" actId="47"/>
        <pc:sldMkLst>
          <pc:docMk/>
          <pc:sldMk cId="1476540700" sldId="292"/>
        </pc:sldMkLst>
      </pc:sldChg>
      <pc:sldChg chg="del">
        <pc:chgData name="Ivan Samorukov" userId="cd3178a79e9f4ae9" providerId="LiveId" clId="{667A9DC5-6F97-4410-8218-27BA80A4C4C8}" dt="2025-05-15T05:54:26.971" v="809" actId="47"/>
        <pc:sldMkLst>
          <pc:docMk/>
          <pc:sldMk cId="1627328808" sldId="293"/>
        </pc:sldMkLst>
      </pc:sldChg>
      <pc:sldChg chg="del">
        <pc:chgData name="Ivan Samorukov" userId="cd3178a79e9f4ae9" providerId="LiveId" clId="{667A9DC5-6F97-4410-8218-27BA80A4C4C8}" dt="2025-05-15T05:54:35.347" v="811" actId="47"/>
        <pc:sldMkLst>
          <pc:docMk/>
          <pc:sldMk cId="3763829294" sldId="294"/>
        </pc:sldMkLst>
      </pc:sldChg>
      <pc:sldChg chg="addSp delSp modSp add mod">
        <pc:chgData name="Ivan Samorukov" userId="cd3178a79e9f4ae9" providerId="LiveId" clId="{667A9DC5-6F97-4410-8218-27BA80A4C4C8}" dt="2025-05-15T07:24:45.757" v="2040" actId="14100"/>
        <pc:sldMkLst>
          <pc:docMk/>
          <pc:sldMk cId="276973647" sldId="295"/>
        </pc:sldMkLst>
        <pc:spChg chg="mod">
          <ac:chgData name="Ivan Samorukov" userId="cd3178a79e9f4ae9" providerId="LiveId" clId="{667A9DC5-6F97-4410-8218-27BA80A4C4C8}" dt="2025-05-15T05:53:20.540" v="803" actId="20577"/>
          <ac:spMkLst>
            <pc:docMk/>
            <pc:sldMk cId="276973647" sldId="295"/>
            <ac:spMk id="2" creationId="{912924F6-D210-CE10-E6FD-0C52A3CC3496}"/>
          </ac:spMkLst>
        </pc:spChg>
        <pc:spChg chg="add mod">
          <ac:chgData name="Ivan Samorukov" userId="cd3178a79e9f4ae9" providerId="LiveId" clId="{667A9DC5-6F97-4410-8218-27BA80A4C4C8}" dt="2025-05-15T05:53:47.240" v="807" actId="1076"/>
          <ac:spMkLst>
            <pc:docMk/>
            <pc:sldMk cId="276973647" sldId="295"/>
            <ac:spMk id="3" creationId="{27EAAF80-B1AB-D42E-6BBB-98F7097525B2}"/>
          </ac:spMkLst>
        </pc:spChg>
        <pc:spChg chg="del">
          <ac:chgData name="Ivan Samorukov" userId="cd3178a79e9f4ae9" providerId="LiveId" clId="{667A9DC5-6F97-4410-8218-27BA80A4C4C8}" dt="2025-05-15T05:30:51.755" v="538" actId="478"/>
          <ac:spMkLst>
            <pc:docMk/>
            <pc:sldMk cId="276973647" sldId="295"/>
            <ac:spMk id="71" creationId="{6E615898-10FA-D5E9-B819-38FE7078A82D}"/>
          </ac:spMkLst>
        </pc:spChg>
        <pc:spChg chg="del">
          <ac:chgData name="Ivan Samorukov" userId="cd3178a79e9f4ae9" providerId="LiveId" clId="{667A9DC5-6F97-4410-8218-27BA80A4C4C8}" dt="2025-05-15T05:36:03.906" v="539" actId="478"/>
          <ac:spMkLst>
            <pc:docMk/>
            <pc:sldMk cId="276973647" sldId="295"/>
            <ac:spMk id="159" creationId="{DC2D6E14-6038-29AA-F213-D2532EEBDBE3}"/>
          </ac:spMkLst>
        </pc:spChg>
        <pc:grpChg chg="del">
          <ac:chgData name="Ivan Samorukov" userId="cd3178a79e9f4ae9" providerId="LiveId" clId="{667A9DC5-6F97-4410-8218-27BA80A4C4C8}" dt="2025-05-15T05:36:03.906" v="539" actId="478"/>
          <ac:grpSpMkLst>
            <pc:docMk/>
            <pc:sldMk cId="276973647" sldId="295"/>
            <ac:grpSpMk id="33" creationId="{FC73B923-873D-3B73-7451-204EBEE0C162}"/>
          </ac:grpSpMkLst>
        </pc:grpChg>
        <pc:graphicFrameChg chg="add mod">
          <ac:chgData name="Ivan Samorukov" userId="cd3178a79e9f4ae9" providerId="LiveId" clId="{667A9DC5-6F97-4410-8218-27BA80A4C4C8}" dt="2025-05-15T07:24:45.757" v="2040" actId="14100"/>
          <ac:graphicFrameMkLst>
            <pc:docMk/>
            <pc:sldMk cId="276973647" sldId="295"/>
            <ac:graphicFrameMk id="6" creationId="{016C3EE6-2A10-7A55-B81B-AEA588CADC27}"/>
          </ac:graphicFrameMkLst>
        </pc:graphicFrameChg>
        <pc:picChg chg="add mod">
          <ac:chgData name="Ivan Samorukov" userId="cd3178a79e9f4ae9" providerId="LiveId" clId="{667A9DC5-6F97-4410-8218-27BA80A4C4C8}" dt="2025-05-15T05:53:39.530" v="806" actId="1076"/>
          <ac:picMkLst>
            <pc:docMk/>
            <pc:sldMk cId="276973647" sldId="295"/>
            <ac:picMk id="5" creationId="{878FBF22-2EB1-4345-C9D8-B060A5B7846F}"/>
          </ac:picMkLst>
        </pc:picChg>
        <pc:picChg chg="del">
          <ac:chgData name="Ivan Samorukov" userId="cd3178a79e9f4ae9" providerId="LiveId" clId="{667A9DC5-6F97-4410-8218-27BA80A4C4C8}" dt="2025-05-15T05:36:03.906" v="539" actId="478"/>
          <ac:picMkLst>
            <pc:docMk/>
            <pc:sldMk cId="276973647" sldId="295"/>
            <ac:picMk id="161" creationId="{691D73E4-2692-BCB5-7598-296014C02BAB}"/>
          </ac:picMkLst>
        </pc:picChg>
      </pc:sldChg>
      <pc:sldChg chg="addSp delSp modSp add mod">
        <pc:chgData name="Ivan Samorukov" userId="cd3178a79e9f4ae9" providerId="LiveId" clId="{667A9DC5-6F97-4410-8218-27BA80A4C4C8}" dt="2025-05-15T07:09:39.048" v="2031" actId="1076"/>
        <pc:sldMkLst>
          <pc:docMk/>
          <pc:sldMk cId="719941561" sldId="296"/>
        </pc:sldMkLst>
        <pc:spChg chg="mod">
          <ac:chgData name="Ivan Samorukov" userId="cd3178a79e9f4ae9" providerId="LiveId" clId="{667A9DC5-6F97-4410-8218-27BA80A4C4C8}" dt="2025-05-15T07:02:56.038" v="1704" actId="1076"/>
          <ac:spMkLst>
            <pc:docMk/>
            <pc:sldMk cId="719941561" sldId="296"/>
            <ac:spMk id="2" creationId="{BB32DDD2-56EA-7FC3-4F90-26228E6E78D9}"/>
          </ac:spMkLst>
        </pc:spChg>
        <pc:spChg chg="del mod">
          <ac:chgData name="Ivan Samorukov" userId="cd3178a79e9f4ae9" providerId="LiveId" clId="{667A9DC5-6F97-4410-8218-27BA80A4C4C8}" dt="2025-05-15T06:00:05.887" v="829" actId="478"/>
          <ac:spMkLst>
            <pc:docMk/>
            <pc:sldMk cId="719941561" sldId="296"/>
            <ac:spMk id="3" creationId="{6B6CDACA-1BB1-7481-D910-0B20942FA7B4}"/>
          </ac:spMkLst>
        </pc:spChg>
        <pc:spChg chg="add del mod">
          <ac:chgData name="Ivan Samorukov" userId="cd3178a79e9f4ae9" providerId="LiveId" clId="{667A9DC5-6F97-4410-8218-27BA80A4C4C8}" dt="2025-05-15T06:34:51.241" v="1495" actId="478"/>
          <ac:spMkLst>
            <pc:docMk/>
            <pc:sldMk cId="719941561" sldId="296"/>
            <ac:spMk id="6" creationId="{64DD09E5-3B62-B70F-DF9C-AE77CD43134A}"/>
          </ac:spMkLst>
        </pc:spChg>
        <pc:spChg chg="add del mod">
          <ac:chgData name="Ivan Samorukov" userId="cd3178a79e9f4ae9" providerId="LiveId" clId="{667A9DC5-6F97-4410-8218-27BA80A4C4C8}" dt="2025-05-15T06:03:43.530" v="867" actId="478"/>
          <ac:spMkLst>
            <pc:docMk/>
            <pc:sldMk cId="719941561" sldId="296"/>
            <ac:spMk id="7" creationId="{87F632EA-EBA8-C8C8-7362-DD96FEFCEF14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2" creationId="{DDF3F016-6B2B-B44D-455D-E842019E7327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3" creationId="{1C554CDE-C8BF-F38F-DA22-EC43BC0ADDD1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4" creationId="{A8E31534-E02A-3D2F-3062-4C09E8C74C29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5" creationId="{29EE4A41-F5B1-0038-0B96-F5019B56399C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6" creationId="{D3CA4109-9BAA-B26C-00C3-18C6276EF190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7" creationId="{2DFA4596-247B-091D-4B58-ADF5CDACA2F4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8" creationId="{69E7D9DD-8D29-D898-2E38-4F5F3FF6612A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19" creationId="{8C7CC252-AFD2-1298-9AA9-B65366E1FC1B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20" creationId="{FBE67927-CC4F-99D1-FE30-E83B71A00C37}"/>
          </ac:spMkLst>
        </pc:spChg>
        <pc:spChg chg="add mod">
          <ac:chgData name="Ivan Samorukov" userId="cd3178a79e9f4ae9" providerId="LiveId" clId="{667A9DC5-6F97-4410-8218-27BA80A4C4C8}" dt="2025-05-15T07:09:30.972" v="2030" actId="1076"/>
          <ac:spMkLst>
            <pc:docMk/>
            <pc:sldMk cId="719941561" sldId="296"/>
            <ac:spMk id="21" creationId="{C1528434-0D9F-DC17-3177-39EA60D3805C}"/>
          </ac:spMkLst>
        </pc:spChg>
        <pc:picChg chg="del">
          <ac:chgData name="Ivan Samorukov" userId="cd3178a79e9f4ae9" providerId="LiveId" clId="{667A9DC5-6F97-4410-8218-27BA80A4C4C8}" dt="2025-05-15T06:00:05.887" v="829" actId="478"/>
          <ac:picMkLst>
            <pc:docMk/>
            <pc:sldMk cId="719941561" sldId="296"/>
            <ac:picMk id="5" creationId="{E08F9756-088D-7B41-43C3-B6066393B100}"/>
          </ac:picMkLst>
        </pc:picChg>
        <pc:picChg chg="add mod">
          <ac:chgData name="Ivan Samorukov" userId="cd3178a79e9f4ae9" providerId="LiveId" clId="{667A9DC5-6F97-4410-8218-27BA80A4C4C8}" dt="2025-05-15T07:09:22.558" v="2029" actId="1076"/>
          <ac:picMkLst>
            <pc:docMk/>
            <pc:sldMk cId="719941561" sldId="296"/>
            <ac:picMk id="9" creationId="{98F5C782-5192-255D-5A16-14B13F608E9C}"/>
          </ac:picMkLst>
        </pc:picChg>
        <pc:picChg chg="add mod">
          <ac:chgData name="Ivan Samorukov" userId="cd3178a79e9f4ae9" providerId="LiveId" clId="{667A9DC5-6F97-4410-8218-27BA80A4C4C8}" dt="2025-05-15T07:09:39.048" v="2031" actId="1076"/>
          <ac:picMkLst>
            <pc:docMk/>
            <pc:sldMk cId="719941561" sldId="296"/>
            <ac:picMk id="11" creationId="{46C5C1FA-2B65-9369-70D9-B98177C96560}"/>
          </ac:picMkLst>
        </pc:picChg>
      </pc:sldChg>
      <pc:sldChg chg="addSp delSp modSp add mod">
        <pc:chgData name="Ivan Samorukov" userId="cd3178a79e9f4ae9" providerId="LiveId" clId="{667A9DC5-6F97-4410-8218-27BA80A4C4C8}" dt="2025-05-15T06:33:55.538" v="1463" actId="1076"/>
        <pc:sldMkLst>
          <pc:docMk/>
          <pc:sldMk cId="4221823759" sldId="297"/>
        </pc:sldMkLst>
        <pc:spChg chg="mod">
          <ac:chgData name="Ivan Samorukov" userId="cd3178a79e9f4ae9" providerId="LiveId" clId="{667A9DC5-6F97-4410-8218-27BA80A4C4C8}" dt="2025-05-15T06:04:20.073" v="904" actId="20577"/>
          <ac:spMkLst>
            <pc:docMk/>
            <pc:sldMk cId="4221823759" sldId="297"/>
            <ac:spMk id="2" creationId="{5BF74778-76AE-E3E7-31BF-3570B2D34643}"/>
          </ac:spMkLst>
        </pc:spChg>
        <pc:spChg chg="add mod">
          <ac:chgData name="Ivan Samorukov" userId="cd3178a79e9f4ae9" providerId="LiveId" clId="{667A9DC5-6F97-4410-8218-27BA80A4C4C8}" dt="2025-05-15T06:33:38.255" v="1459" actId="403"/>
          <ac:spMkLst>
            <pc:docMk/>
            <pc:sldMk cId="4221823759" sldId="297"/>
            <ac:spMk id="5" creationId="{76C074F8-EFA3-F57F-8EB3-4E9DCAE5DE72}"/>
          </ac:spMkLst>
        </pc:spChg>
        <pc:spChg chg="del">
          <ac:chgData name="Ivan Samorukov" userId="cd3178a79e9f4ae9" providerId="LiveId" clId="{667A9DC5-6F97-4410-8218-27BA80A4C4C8}" dt="2025-05-15T06:04:09.535" v="869" actId="478"/>
          <ac:spMkLst>
            <pc:docMk/>
            <pc:sldMk cId="4221823759" sldId="297"/>
            <ac:spMk id="6" creationId="{6763C020-5F70-72D4-F5AE-1FBF45182756}"/>
          </ac:spMkLst>
        </pc:spChg>
        <pc:spChg chg="add mod">
          <ac:chgData name="Ivan Samorukov" userId="cd3178a79e9f4ae9" providerId="LiveId" clId="{667A9DC5-6F97-4410-8218-27BA80A4C4C8}" dt="2025-05-15T06:33:55.538" v="1463" actId="1076"/>
          <ac:spMkLst>
            <pc:docMk/>
            <pc:sldMk cId="4221823759" sldId="297"/>
            <ac:spMk id="8" creationId="{C9DD2CF9-69E4-049A-A9D3-732CC1E09C25}"/>
          </ac:spMkLst>
        </pc:spChg>
        <pc:spChg chg="add mod">
          <ac:chgData name="Ivan Samorukov" userId="cd3178a79e9f4ae9" providerId="LiveId" clId="{667A9DC5-6F97-4410-8218-27BA80A4C4C8}" dt="2025-05-15T06:33:51.864" v="1462" actId="1076"/>
          <ac:spMkLst>
            <pc:docMk/>
            <pc:sldMk cId="4221823759" sldId="297"/>
            <ac:spMk id="10" creationId="{659AAB27-0557-D038-687A-91FB9B97EF47}"/>
          </ac:spMkLst>
        </pc:spChg>
        <pc:spChg chg="add mod">
          <ac:chgData name="Ivan Samorukov" userId="cd3178a79e9f4ae9" providerId="LiveId" clId="{667A9DC5-6F97-4410-8218-27BA80A4C4C8}" dt="2025-05-15T06:33:38.255" v="1459" actId="403"/>
          <ac:spMkLst>
            <pc:docMk/>
            <pc:sldMk cId="4221823759" sldId="297"/>
            <ac:spMk id="12" creationId="{A2094D88-E428-D736-1C8B-1DE84BE5662E}"/>
          </ac:spMkLst>
        </pc:spChg>
        <pc:picChg chg="add mod">
          <ac:chgData name="Ivan Samorukov" userId="cd3178a79e9f4ae9" providerId="LiveId" clId="{667A9DC5-6F97-4410-8218-27BA80A4C4C8}" dt="2025-05-15T06:32:55.433" v="1454" actId="1076"/>
          <ac:picMkLst>
            <pc:docMk/>
            <pc:sldMk cId="4221823759" sldId="297"/>
            <ac:picMk id="4" creationId="{5E3F6718-413A-FF34-4D3A-8B8964359743}"/>
          </ac:picMkLst>
        </pc:picChg>
        <pc:picChg chg="add del mod">
          <ac:chgData name="Ivan Samorukov" userId="cd3178a79e9f4ae9" providerId="LiveId" clId="{667A9DC5-6F97-4410-8218-27BA80A4C4C8}" dt="2025-05-15T06:19:13.067" v="1158" actId="478"/>
          <ac:picMkLst>
            <pc:docMk/>
            <pc:sldMk cId="4221823759" sldId="297"/>
            <ac:picMk id="7" creationId="{D2A34811-4FFF-3803-C538-2F7AE07DCF5F}"/>
          </ac:picMkLst>
        </pc:picChg>
        <pc:picChg chg="add del mod">
          <ac:chgData name="Ivan Samorukov" userId="cd3178a79e9f4ae9" providerId="LiveId" clId="{667A9DC5-6F97-4410-8218-27BA80A4C4C8}" dt="2025-05-15T06:23:09.764" v="1288" actId="478"/>
          <ac:picMkLst>
            <pc:docMk/>
            <pc:sldMk cId="4221823759" sldId="297"/>
            <ac:picMk id="9" creationId="{481D8089-E3C2-5C0B-F36A-5579B5334E1F}"/>
          </ac:picMkLst>
        </pc:picChg>
        <pc:picChg chg="add del mod">
          <ac:chgData name="Ivan Samorukov" userId="cd3178a79e9f4ae9" providerId="LiveId" clId="{667A9DC5-6F97-4410-8218-27BA80A4C4C8}" dt="2025-05-15T06:24:03.872" v="1302" actId="478"/>
          <ac:picMkLst>
            <pc:docMk/>
            <pc:sldMk cId="4221823759" sldId="297"/>
            <ac:picMk id="11" creationId="{99B5CB92-DE1C-D16E-A02A-0980C8080757}"/>
          </ac:picMkLst>
        </pc:picChg>
        <pc:picChg chg="add mod">
          <ac:chgData name="Ivan Samorukov" userId="cd3178a79e9f4ae9" providerId="LiveId" clId="{667A9DC5-6F97-4410-8218-27BA80A4C4C8}" dt="2025-05-15T06:33:55.538" v="1463" actId="1076"/>
          <ac:picMkLst>
            <pc:docMk/>
            <pc:sldMk cId="4221823759" sldId="297"/>
            <ac:picMk id="14" creationId="{67A91DED-9517-CF81-B34B-72176C561E31}"/>
          </ac:picMkLst>
        </pc:picChg>
        <pc:picChg chg="add mod">
          <ac:chgData name="Ivan Samorukov" userId="cd3178a79e9f4ae9" providerId="LiveId" clId="{667A9DC5-6F97-4410-8218-27BA80A4C4C8}" dt="2025-05-15T06:33:51.864" v="1462" actId="1076"/>
          <ac:picMkLst>
            <pc:docMk/>
            <pc:sldMk cId="4221823759" sldId="297"/>
            <ac:picMk id="16" creationId="{EAD66F50-E706-FC2F-705A-1298ED3E5565}"/>
          </ac:picMkLst>
        </pc:picChg>
        <pc:picChg chg="add mod">
          <ac:chgData name="Ivan Samorukov" userId="cd3178a79e9f4ae9" providerId="LiveId" clId="{667A9DC5-6F97-4410-8218-27BA80A4C4C8}" dt="2025-05-15T06:27:12.352" v="1415" actId="1076"/>
          <ac:picMkLst>
            <pc:docMk/>
            <pc:sldMk cId="4221823759" sldId="297"/>
            <ac:picMk id="18" creationId="{EB0E436E-8504-ED57-91B4-3DF28BEE213E}"/>
          </ac:picMkLst>
        </pc:picChg>
      </pc:sldChg>
      <pc:sldChg chg="addSp delSp modSp add mod">
        <pc:chgData name="Ivan Samorukov" userId="cd3178a79e9f4ae9" providerId="LiveId" clId="{667A9DC5-6F97-4410-8218-27BA80A4C4C8}" dt="2025-05-15T06:17:44.279" v="1146" actId="1076"/>
        <pc:sldMkLst>
          <pc:docMk/>
          <pc:sldMk cId="3012096877" sldId="298"/>
        </pc:sldMkLst>
        <pc:spChg chg="mod">
          <ac:chgData name="Ivan Samorukov" userId="cd3178a79e9f4ae9" providerId="LiveId" clId="{667A9DC5-6F97-4410-8218-27BA80A4C4C8}" dt="2025-05-15T06:17:36.335" v="1145" actId="20577"/>
          <ac:spMkLst>
            <pc:docMk/>
            <pc:sldMk cId="3012096877" sldId="298"/>
            <ac:spMk id="2" creationId="{E7460EFE-D41C-CBF0-521C-B25CD43CAB4C}"/>
          </ac:spMkLst>
        </pc:spChg>
        <pc:spChg chg="mod">
          <ac:chgData name="Ivan Samorukov" userId="cd3178a79e9f4ae9" providerId="LiveId" clId="{667A9DC5-6F97-4410-8218-27BA80A4C4C8}" dt="2025-05-15T06:06:40.506" v="987" actId="1076"/>
          <ac:spMkLst>
            <pc:docMk/>
            <pc:sldMk cId="3012096877" sldId="298"/>
            <ac:spMk id="3" creationId="{1351E792-4EC1-40CF-17C2-1895184DED58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4" creationId="{CA2BB607-3545-841C-C4D0-4EF9068EC2F9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6" creationId="{01643B88-0F3B-E937-9485-64CF4641C3EB}"/>
          </ac:spMkLst>
        </pc:spChg>
        <pc:spChg chg="mod">
          <ac:chgData name="Ivan Samorukov" userId="cd3178a79e9f4ae9" providerId="LiveId" clId="{667A9DC5-6F97-4410-8218-27BA80A4C4C8}" dt="2025-05-15T06:13:52.708" v="1082" actId="6549"/>
          <ac:spMkLst>
            <pc:docMk/>
            <pc:sldMk cId="3012096877" sldId="298"/>
            <ac:spMk id="7" creationId="{E16BFDC0-E3B6-87D9-A855-964842EDA4D1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9" creationId="{A11DECE6-EC36-361C-9449-0B97DE5E416D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10" creationId="{1C003970-F2F9-CB8F-4A78-4403B0CDB4FD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12" creationId="{963CDB6B-4CC1-7187-28AA-B8558C9D3A78}"/>
          </ac:spMkLst>
        </pc:spChg>
        <pc:spChg chg="mod">
          <ac:chgData name="Ivan Samorukov" userId="cd3178a79e9f4ae9" providerId="LiveId" clId="{667A9DC5-6F97-4410-8218-27BA80A4C4C8}" dt="2025-05-15T06:11:59.594" v="1030" actId="14100"/>
          <ac:spMkLst>
            <pc:docMk/>
            <pc:sldMk cId="3012096877" sldId="298"/>
            <ac:spMk id="13" creationId="{A9E560CE-BEE0-7860-79F3-6DC34854682C}"/>
          </ac:spMkLst>
        </pc:spChg>
        <pc:spChg chg="add mod or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15" creationId="{71B825A2-CFB2-55C1-E8AB-DDEDF7DE7217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16" creationId="{19FDD18D-F1CF-AE53-9029-375F0B57A463}"/>
          </ac:spMkLst>
        </pc:spChg>
        <pc:spChg chg="mod">
          <ac:chgData name="Ivan Samorukov" userId="cd3178a79e9f4ae9" providerId="LiveId" clId="{667A9DC5-6F97-4410-8218-27BA80A4C4C8}" dt="2025-05-15T06:14:23.955" v="1089" actId="1076"/>
          <ac:spMkLst>
            <pc:docMk/>
            <pc:sldMk cId="3012096877" sldId="298"/>
            <ac:spMk id="18" creationId="{8D87C8C1-FCA9-24DF-DA09-D7B52533AC55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20" creationId="{5EF07CC7-EC47-861D-DE00-78DA22060DA8}"/>
          </ac:spMkLst>
        </pc:spChg>
        <pc:spChg chg="mod">
          <ac:chgData name="Ivan Samorukov" userId="cd3178a79e9f4ae9" providerId="LiveId" clId="{667A9DC5-6F97-4410-8218-27BA80A4C4C8}" dt="2025-05-15T06:14:27.484" v="1091" actId="20577"/>
          <ac:spMkLst>
            <pc:docMk/>
            <pc:sldMk cId="3012096877" sldId="298"/>
            <ac:spMk id="22" creationId="{B6665C17-E651-5A3F-D191-F8D3F303FA1E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24" creationId="{7E495847-E1C9-E3C8-FA36-3A9AF94350A0}"/>
          </ac:spMkLst>
        </pc:spChg>
        <pc:spChg chg="add mod topLvl">
          <ac:chgData name="Ivan Samorukov" userId="cd3178a79e9f4ae9" providerId="LiveId" clId="{667A9DC5-6F97-4410-8218-27BA80A4C4C8}" dt="2025-05-15T06:17:44.279" v="1146" actId="1076"/>
          <ac:spMkLst>
            <pc:docMk/>
            <pc:sldMk cId="3012096877" sldId="298"/>
            <ac:spMk id="26" creationId="{A9D394BE-4E06-1649-313D-092F52241F16}"/>
          </ac:spMkLst>
        </pc:spChg>
        <pc:grpChg chg="mod">
          <ac:chgData name="Ivan Samorukov" userId="cd3178a79e9f4ae9" providerId="LiveId" clId="{667A9DC5-6F97-4410-8218-27BA80A4C4C8}" dt="2025-05-15T06:05:32.759" v="979" actId="14100"/>
          <ac:grpSpMkLst>
            <pc:docMk/>
            <pc:sldMk cId="3012096877" sldId="298"/>
            <ac:grpSpMk id="28" creationId="{07B85015-AD4A-A4EC-BA6A-724DE29BCCB3}"/>
          </ac:grpSpMkLst>
        </pc:grpChg>
        <pc:picChg chg="add mod">
          <ac:chgData name="Ivan Samorukov" userId="cd3178a79e9f4ae9" providerId="LiveId" clId="{667A9DC5-6F97-4410-8218-27BA80A4C4C8}" dt="2025-05-15T06:15:40.393" v="1099" actId="1076"/>
          <ac:picMkLst>
            <pc:docMk/>
            <pc:sldMk cId="3012096877" sldId="298"/>
            <ac:picMk id="41" creationId="{2711A654-89B9-AB56-01C1-3F007E44C37E}"/>
          </ac:picMkLst>
        </pc:picChg>
        <pc:cxnChg chg="mod">
          <ac:chgData name="Ivan Samorukov" userId="cd3178a79e9f4ae9" providerId="LiveId" clId="{667A9DC5-6F97-4410-8218-27BA80A4C4C8}" dt="2025-05-15T06:10:42.399" v="1014" actId="208"/>
          <ac:cxnSpMkLst>
            <pc:docMk/>
            <pc:sldMk cId="3012096877" sldId="298"/>
            <ac:cxnSpMk id="5" creationId="{8B9F5C42-8CBA-DF39-F87B-A0F6D3CFB015}"/>
          </ac:cxnSpMkLst>
        </pc:cxnChg>
        <pc:cxnChg chg="del">
          <ac:chgData name="Ivan Samorukov" userId="cd3178a79e9f4ae9" providerId="LiveId" clId="{667A9DC5-6F97-4410-8218-27BA80A4C4C8}" dt="2025-05-15T06:10:45.350" v="1015" actId="478"/>
          <ac:cxnSpMkLst>
            <pc:docMk/>
            <pc:sldMk cId="3012096877" sldId="298"/>
            <ac:cxnSpMk id="8" creationId="{D3F3F7D7-1D04-BEA8-FF11-353760B38EEC}"/>
          </ac:cxnSpMkLst>
        </pc:cxnChg>
        <pc:cxnChg chg="del">
          <ac:chgData name="Ivan Samorukov" userId="cd3178a79e9f4ae9" providerId="LiveId" clId="{667A9DC5-6F97-4410-8218-27BA80A4C4C8}" dt="2025-05-15T06:10:46.100" v="1016" actId="478"/>
          <ac:cxnSpMkLst>
            <pc:docMk/>
            <pc:sldMk cId="3012096877" sldId="298"/>
            <ac:cxnSpMk id="11" creationId="{8A569396-609F-8241-37C5-8CFC3EC0A21B}"/>
          </ac:cxnSpMkLst>
        </pc:cxnChg>
        <pc:cxnChg chg="del">
          <ac:chgData name="Ivan Samorukov" userId="cd3178a79e9f4ae9" providerId="LiveId" clId="{667A9DC5-6F97-4410-8218-27BA80A4C4C8}" dt="2025-05-15T06:10:47.109" v="1017" actId="478"/>
          <ac:cxnSpMkLst>
            <pc:docMk/>
            <pc:sldMk cId="3012096877" sldId="298"/>
            <ac:cxnSpMk id="14" creationId="{BC7E8044-1E08-F355-6569-24AF50DA84B5}"/>
          </ac:cxnSpMkLst>
        </pc:cxnChg>
        <pc:cxnChg chg="add del">
          <ac:chgData name="Ivan Samorukov" userId="cd3178a79e9f4ae9" providerId="LiveId" clId="{667A9DC5-6F97-4410-8218-27BA80A4C4C8}" dt="2025-05-15T06:10:48.136" v="1018" actId="478"/>
          <ac:cxnSpMkLst>
            <pc:docMk/>
            <pc:sldMk cId="3012096877" sldId="298"/>
            <ac:cxnSpMk id="17" creationId="{372F5C81-41E8-B71B-DFB6-185B0F14B619}"/>
          </ac:cxnSpMkLst>
        </pc:cxnChg>
        <pc:cxnChg chg="del">
          <ac:chgData name="Ivan Samorukov" userId="cd3178a79e9f4ae9" providerId="LiveId" clId="{667A9DC5-6F97-4410-8218-27BA80A4C4C8}" dt="2025-05-15T06:14:00.055" v="1083" actId="478"/>
          <ac:cxnSpMkLst>
            <pc:docMk/>
            <pc:sldMk cId="3012096877" sldId="298"/>
            <ac:cxnSpMk id="19" creationId="{FA16705B-6354-9FDA-66FB-41F2E73DAB55}"/>
          </ac:cxnSpMkLst>
        </pc:cxnChg>
        <pc:cxnChg chg="del">
          <ac:chgData name="Ivan Samorukov" userId="cd3178a79e9f4ae9" providerId="LiveId" clId="{667A9DC5-6F97-4410-8218-27BA80A4C4C8}" dt="2025-05-15T06:14:00.962" v="1084" actId="478"/>
          <ac:cxnSpMkLst>
            <pc:docMk/>
            <pc:sldMk cId="3012096877" sldId="298"/>
            <ac:cxnSpMk id="21" creationId="{CB36D4FC-2E03-7B07-C079-3BFB8A7A3344}"/>
          </ac:cxnSpMkLst>
        </pc:cxnChg>
        <pc:cxnChg chg="del">
          <ac:chgData name="Ivan Samorukov" userId="cd3178a79e9f4ae9" providerId="LiveId" clId="{667A9DC5-6F97-4410-8218-27BA80A4C4C8}" dt="2025-05-15T06:14:01.851" v="1085" actId="478"/>
          <ac:cxnSpMkLst>
            <pc:docMk/>
            <pc:sldMk cId="3012096877" sldId="298"/>
            <ac:cxnSpMk id="23" creationId="{97A9CB7D-DB84-C427-7E71-0D8F81375487}"/>
          </ac:cxnSpMkLst>
        </pc:cxnChg>
        <pc:cxnChg chg="del">
          <ac:chgData name="Ivan Samorukov" userId="cd3178a79e9f4ae9" providerId="LiveId" clId="{667A9DC5-6F97-4410-8218-27BA80A4C4C8}" dt="2025-05-15T06:14:02.919" v="1086" actId="478"/>
          <ac:cxnSpMkLst>
            <pc:docMk/>
            <pc:sldMk cId="3012096877" sldId="298"/>
            <ac:cxnSpMk id="25" creationId="{682BF970-F02D-FA61-E218-2D971A9D6584}"/>
          </ac:cxnSpMkLst>
        </pc:cxnChg>
        <pc:cxnChg chg="del">
          <ac:chgData name="Ivan Samorukov" userId="cd3178a79e9f4ae9" providerId="LiveId" clId="{667A9DC5-6F97-4410-8218-27BA80A4C4C8}" dt="2025-05-15T06:14:03.703" v="1087" actId="478"/>
          <ac:cxnSpMkLst>
            <pc:docMk/>
            <pc:sldMk cId="3012096877" sldId="298"/>
            <ac:cxnSpMk id="27" creationId="{30BD3C3B-09DF-B31C-D5BE-5CAAE75CE9AA}"/>
          </ac:cxnSpMkLst>
        </pc:cxnChg>
        <pc:cxnChg chg="add mod">
          <ac:chgData name="Ivan Samorukov" userId="cd3178a79e9f4ae9" providerId="LiveId" clId="{667A9DC5-6F97-4410-8218-27BA80A4C4C8}" dt="2025-05-15T06:10:57.032" v="1019" actId="571"/>
          <ac:cxnSpMkLst>
            <pc:docMk/>
            <pc:sldMk cId="3012096877" sldId="298"/>
            <ac:cxnSpMk id="32" creationId="{3087C5E8-2F6F-520B-C031-32DE59F6CEA8}"/>
          </ac:cxnSpMkLst>
        </pc:cxnChg>
        <pc:cxnChg chg="add mod">
          <ac:chgData name="Ivan Samorukov" userId="cd3178a79e9f4ae9" providerId="LiveId" clId="{667A9DC5-6F97-4410-8218-27BA80A4C4C8}" dt="2025-05-15T06:11:00.196" v="1020" actId="571"/>
          <ac:cxnSpMkLst>
            <pc:docMk/>
            <pc:sldMk cId="3012096877" sldId="298"/>
            <ac:cxnSpMk id="33" creationId="{D8748EA2-4CD9-07DD-DC02-62528FF6E1E8}"/>
          </ac:cxnSpMkLst>
        </pc:cxnChg>
        <pc:cxnChg chg="add mod">
          <ac:chgData name="Ivan Samorukov" userId="cd3178a79e9f4ae9" providerId="LiveId" clId="{667A9DC5-6F97-4410-8218-27BA80A4C4C8}" dt="2025-05-15T06:11:33.585" v="1024" actId="1076"/>
          <ac:cxnSpMkLst>
            <pc:docMk/>
            <pc:sldMk cId="3012096877" sldId="298"/>
            <ac:cxnSpMk id="34" creationId="{349F4E34-E02A-B190-6D4C-FF986EE34FF0}"/>
          </ac:cxnSpMkLst>
        </pc:cxnChg>
        <pc:cxnChg chg="add mod">
          <ac:chgData name="Ivan Samorukov" userId="cd3178a79e9f4ae9" providerId="LiveId" clId="{667A9DC5-6F97-4410-8218-27BA80A4C4C8}" dt="2025-05-15T06:15:05.836" v="1094" actId="1076"/>
          <ac:cxnSpMkLst>
            <pc:docMk/>
            <pc:sldMk cId="3012096877" sldId="298"/>
            <ac:cxnSpMk id="35" creationId="{02F245AD-2D74-4E36-D188-66C366CE13B0}"/>
          </ac:cxnSpMkLst>
        </pc:cxnChg>
        <pc:cxnChg chg="add mod">
          <ac:chgData name="Ivan Samorukov" userId="cd3178a79e9f4ae9" providerId="LiveId" clId="{667A9DC5-6F97-4410-8218-27BA80A4C4C8}" dt="2025-05-15T06:13:38.368" v="1072" actId="571"/>
          <ac:cxnSpMkLst>
            <pc:docMk/>
            <pc:sldMk cId="3012096877" sldId="298"/>
            <ac:cxnSpMk id="36" creationId="{32C860E5-4B86-9D2D-1CF0-820C0EDEA57B}"/>
          </ac:cxnSpMkLst>
        </pc:cxnChg>
        <pc:cxnChg chg="add mod">
          <ac:chgData name="Ivan Samorukov" userId="cd3178a79e9f4ae9" providerId="LiveId" clId="{667A9DC5-6F97-4410-8218-27BA80A4C4C8}" dt="2025-05-15T06:13:38.368" v="1072" actId="571"/>
          <ac:cxnSpMkLst>
            <pc:docMk/>
            <pc:sldMk cId="3012096877" sldId="298"/>
            <ac:cxnSpMk id="37" creationId="{CC0AB317-3536-5102-227D-9EB6533AEF15}"/>
          </ac:cxnSpMkLst>
        </pc:cxnChg>
        <pc:cxnChg chg="add mod">
          <ac:chgData name="Ivan Samorukov" userId="cd3178a79e9f4ae9" providerId="LiveId" clId="{667A9DC5-6F97-4410-8218-27BA80A4C4C8}" dt="2025-05-15T06:13:38.368" v="1072" actId="571"/>
          <ac:cxnSpMkLst>
            <pc:docMk/>
            <pc:sldMk cId="3012096877" sldId="298"/>
            <ac:cxnSpMk id="38" creationId="{CC7EC4BF-6756-D43D-67EF-80306F0CABC8}"/>
          </ac:cxnSpMkLst>
        </pc:cxnChg>
        <pc:cxnChg chg="add mod">
          <ac:chgData name="Ivan Samorukov" userId="cd3178a79e9f4ae9" providerId="LiveId" clId="{667A9DC5-6F97-4410-8218-27BA80A4C4C8}" dt="2025-05-15T06:13:38.368" v="1072" actId="571"/>
          <ac:cxnSpMkLst>
            <pc:docMk/>
            <pc:sldMk cId="3012096877" sldId="298"/>
            <ac:cxnSpMk id="39" creationId="{6DDEA1A5-8405-75D6-EB3D-23CEA742891D}"/>
          </ac:cxnSpMkLst>
        </pc:cxnChg>
        <pc:cxnChg chg="add mod">
          <ac:chgData name="Ivan Samorukov" userId="cd3178a79e9f4ae9" providerId="LiveId" clId="{667A9DC5-6F97-4410-8218-27BA80A4C4C8}" dt="2025-05-15T06:15:05.836" v="1094" actId="1076"/>
          <ac:cxnSpMkLst>
            <pc:docMk/>
            <pc:sldMk cId="3012096877" sldId="298"/>
            <ac:cxnSpMk id="40" creationId="{DA443B08-8046-AAC5-9E75-182506042577}"/>
          </ac:cxnSpMkLst>
        </pc:cxnChg>
      </pc:sldChg>
      <pc:sldChg chg="add">
        <pc:chgData name="Ivan Samorukov" userId="cd3178a79e9f4ae9" providerId="LiveId" clId="{667A9DC5-6F97-4410-8218-27BA80A4C4C8}" dt="2025-05-15T06:34:36.792" v="1464"/>
        <pc:sldMkLst>
          <pc:docMk/>
          <pc:sldMk cId="234755075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\Downloads\Telegram%20Desktop\prof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flat" cmpd="sng" algn="ctr">
              <a:solidFill>
                <a:srgbClr val="C00000"/>
              </a:solidFill>
              <a:miter lim="800000"/>
            </a:ln>
            <a:effectLst/>
          </c:spPr>
          <c:marker>
            <c:symbol val="square"/>
            <c:size val="6"/>
            <c:spPr>
              <a:solidFill>
                <a:schemeClr val="tx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3.53857929106375E-3"/>
                  <c:y val="-4.4130243193494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AE-4547-BDF6-495C1C749521}"/>
                </c:ext>
              </c:extLst>
            </c:dLbl>
            <c:dLbl>
              <c:idx val="1"/>
              <c:layout>
                <c:manualLayout>
                  <c:x val="9.4362114428366665E-3"/>
                  <c:y val="-4.0549827791740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AE-4547-BDF6-495C1C749521}"/>
                </c:ext>
              </c:extLst>
            </c:dLbl>
            <c:dLbl>
              <c:idx val="2"/>
              <c:layout>
                <c:manualLayout>
                  <c:x val="0"/>
                  <c:y val="-5.3705692803437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AE-4547-BDF6-495C1C749521}"/>
                </c:ext>
              </c:extLst>
            </c:dLbl>
            <c:dLbl>
              <c:idx val="3"/>
              <c:layout>
                <c:manualLayout>
                  <c:x val="4.7181057214182465E-3"/>
                  <c:y val="-5.8441207469664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AE-4547-BDF6-495C1C749521}"/>
                </c:ext>
              </c:extLst>
            </c:dLbl>
            <c:dLbl>
              <c:idx val="4"/>
              <c:layout>
                <c:manualLayout>
                  <c:x val="1.0342403520078286E-2"/>
                  <c:y val="-4.4119733535118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AE-4547-BDF6-495C1C749521}"/>
                </c:ext>
              </c:extLst>
            </c:dLbl>
            <c:dLbl>
              <c:idx val="5"/>
              <c:layout>
                <c:manualLayout>
                  <c:x val="2.5699744767198169E-3"/>
                  <c:y val="-3.6979922048362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AE-4547-BDF6-495C1C749521}"/>
                </c:ext>
              </c:extLst>
            </c:dLbl>
            <c:dLbl>
              <c:idx val="6"/>
              <c:layout>
                <c:manualLayout>
                  <c:x val="-2.8270090748305499E-2"/>
                  <c:y val="-7.2762869076681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EAE-4547-BDF6-495C1C7495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Лист1!$F$7:$F$13</c:f>
              <c:numCache>
                <c:formatCode>m/d/yyyy</c:formatCode>
                <c:ptCount val="7"/>
                <c:pt idx="0">
                  <c:v>43101</c:v>
                </c:pt>
                <c:pt idx="1">
                  <c:v>43466</c:v>
                </c:pt>
                <c:pt idx="2">
                  <c:v>43831</c:v>
                </c:pt>
                <c:pt idx="3">
                  <c:v>44197</c:v>
                </c:pt>
                <c:pt idx="4">
                  <c:v>44562</c:v>
                </c:pt>
                <c:pt idx="5">
                  <c:v>44927</c:v>
                </c:pt>
                <c:pt idx="6">
                  <c:v>45292</c:v>
                </c:pt>
              </c:numCache>
            </c:numRef>
          </c:cat>
          <c:val>
            <c:numRef>
              <c:f>Лист1!$G$7:$G$13</c:f>
              <c:numCache>
                <c:formatCode>0.00</c:formatCode>
                <c:ptCount val="7"/>
                <c:pt idx="0">
                  <c:v>61.59</c:v>
                </c:pt>
                <c:pt idx="1">
                  <c:v>60.71</c:v>
                </c:pt>
                <c:pt idx="2">
                  <c:v>49.77</c:v>
                </c:pt>
                <c:pt idx="3">
                  <c:v>53.8</c:v>
                </c:pt>
                <c:pt idx="4">
                  <c:v>51.67</c:v>
                </c:pt>
                <c:pt idx="5">
                  <c:v>46.71</c:v>
                </c:pt>
                <c:pt idx="6">
                  <c:v>44.59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9EAE-4547-BDF6-495C1C749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183551"/>
        <c:axId val="552180671"/>
      </c:lineChart>
      <c:dateAx>
        <c:axId val="552183551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180671"/>
        <c:crosses val="autoZero"/>
        <c:auto val="1"/>
        <c:lblOffset val="100"/>
        <c:baseTimeUnit val="years"/>
      </c:dateAx>
      <c:valAx>
        <c:axId val="552180671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cap="none" baseline="0" dirty="0"/>
                  <a:t>Добыча газа, млрд м3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218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final_df!$B$1</c:f>
              <c:strCache>
                <c:ptCount val="1"/>
                <c:pt idx="0">
                  <c:v>ML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final_df!$A:$A</c:f>
              <c:strCache>
                <c:ptCount val="661"/>
                <c:pt idx="1">
                  <c:v>2025-03-08 00:00:00</c:v>
                </c:pt>
                <c:pt idx="2">
                  <c:v>2025-03-08 00:10:00</c:v>
                </c:pt>
                <c:pt idx="3">
                  <c:v>2025-03-08 00:20:00</c:v>
                </c:pt>
                <c:pt idx="4">
                  <c:v>2025-03-08 00:40:00</c:v>
                </c:pt>
                <c:pt idx="5">
                  <c:v>2025-03-08 00:50:00</c:v>
                </c:pt>
                <c:pt idx="6">
                  <c:v>2025-03-08 01:00:00</c:v>
                </c:pt>
                <c:pt idx="7">
                  <c:v>2025-03-08 01:10:00</c:v>
                </c:pt>
                <c:pt idx="8">
                  <c:v>2025-03-08 01:20:00</c:v>
                </c:pt>
                <c:pt idx="9">
                  <c:v>2025-03-08 01:30:00</c:v>
                </c:pt>
                <c:pt idx="10">
                  <c:v>2025-03-08 01:40:00</c:v>
                </c:pt>
                <c:pt idx="11">
                  <c:v>2025-03-08 01:50:00</c:v>
                </c:pt>
                <c:pt idx="12">
                  <c:v>2025-03-08 02:00:00</c:v>
                </c:pt>
                <c:pt idx="13">
                  <c:v>2025-03-08 02:10:00</c:v>
                </c:pt>
                <c:pt idx="14">
                  <c:v>2025-03-08 02:20:00</c:v>
                </c:pt>
                <c:pt idx="15">
                  <c:v>2025-03-08 02:30:00</c:v>
                </c:pt>
                <c:pt idx="16">
                  <c:v>2025-03-08 02:40:00</c:v>
                </c:pt>
                <c:pt idx="17">
                  <c:v>2025-03-08 02:50:00</c:v>
                </c:pt>
                <c:pt idx="18">
                  <c:v>2025-03-08 03:00:00</c:v>
                </c:pt>
                <c:pt idx="19">
                  <c:v>2025-03-08 03:10:00</c:v>
                </c:pt>
                <c:pt idx="20">
                  <c:v>2025-03-08 03:20:00</c:v>
                </c:pt>
                <c:pt idx="21">
                  <c:v>2025-03-08 03:30:00</c:v>
                </c:pt>
                <c:pt idx="22">
                  <c:v>2025-03-08 03:40:00</c:v>
                </c:pt>
                <c:pt idx="23">
                  <c:v>2025-03-08 03:50:00</c:v>
                </c:pt>
                <c:pt idx="24">
                  <c:v>2025-03-08 04:00:00</c:v>
                </c:pt>
                <c:pt idx="25">
                  <c:v>2025-03-08 04:10:00</c:v>
                </c:pt>
                <c:pt idx="26">
                  <c:v>2025-03-08 04:20:00</c:v>
                </c:pt>
                <c:pt idx="27">
                  <c:v>2025-03-08 04:30:00</c:v>
                </c:pt>
                <c:pt idx="28">
                  <c:v>2025-03-08 04:40:00</c:v>
                </c:pt>
                <c:pt idx="29">
                  <c:v>2025-03-08 04:50:00</c:v>
                </c:pt>
                <c:pt idx="30">
                  <c:v>2025-03-08 05:00:00</c:v>
                </c:pt>
                <c:pt idx="31">
                  <c:v>2025-03-08 05:10:00</c:v>
                </c:pt>
                <c:pt idx="32">
                  <c:v>2025-03-08 05:20:00</c:v>
                </c:pt>
                <c:pt idx="33">
                  <c:v>2025-03-08 05:30:00</c:v>
                </c:pt>
                <c:pt idx="34">
                  <c:v>2025-03-08 05:40:00</c:v>
                </c:pt>
                <c:pt idx="35">
                  <c:v>2025-03-08 05:50:00</c:v>
                </c:pt>
                <c:pt idx="36">
                  <c:v>2025-03-08 06:00:00</c:v>
                </c:pt>
                <c:pt idx="37">
                  <c:v>2025-03-08 06:10:00</c:v>
                </c:pt>
                <c:pt idx="38">
                  <c:v>2025-03-08 06:20:00</c:v>
                </c:pt>
                <c:pt idx="39">
                  <c:v>2025-03-08 06:30:00</c:v>
                </c:pt>
                <c:pt idx="40">
                  <c:v>2025-03-08 06:40:00</c:v>
                </c:pt>
                <c:pt idx="41">
                  <c:v>2025-03-08 06:50:00</c:v>
                </c:pt>
                <c:pt idx="42">
                  <c:v>2025-03-08 07:00:00</c:v>
                </c:pt>
                <c:pt idx="43">
                  <c:v>2025-03-08 07:10:00</c:v>
                </c:pt>
                <c:pt idx="44">
                  <c:v>2025-03-08 07:20:00</c:v>
                </c:pt>
                <c:pt idx="45">
                  <c:v>2025-03-08 07:30:00</c:v>
                </c:pt>
                <c:pt idx="46">
                  <c:v>2025-03-08 07:40:00</c:v>
                </c:pt>
                <c:pt idx="47">
                  <c:v>2025-03-08 07:50:00</c:v>
                </c:pt>
                <c:pt idx="48">
                  <c:v>2025-03-08 08:00:00</c:v>
                </c:pt>
                <c:pt idx="49">
                  <c:v>2025-03-08 08:10:00</c:v>
                </c:pt>
                <c:pt idx="50">
                  <c:v>2025-03-08 08:20:00</c:v>
                </c:pt>
                <c:pt idx="51">
                  <c:v>2025-03-08 08:30:00</c:v>
                </c:pt>
                <c:pt idx="52">
                  <c:v>2025-03-08 08:40:00</c:v>
                </c:pt>
                <c:pt idx="53">
                  <c:v>2025-03-08 08:50:00</c:v>
                </c:pt>
                <c:pt idx="54">
                  <c:v>2025-03-08 09:00:00</c:v>
                </c:pt>
                <c:pt idx="55">
                  <c:v>2025-03-08 09:10:00</c:v>
                </c:pt>
                <c:pt idx="56">
                  <c:v>2025-03-08 09:20:00</c:v>
                </c:pt>
                <c:pt idx="57">
                  <c:v>2025-03-08 09:30:00</c:v>
                </c:pt>
                <c:pt idx="58">
                  <c:v>2025-03-08 09:40:00</c:v>
                </c:pt>
                <c:pt idx="59">
                  <c:v>2025-03-08 09:50:00</c:v>
                </c:pt>
                <c:pt idx="60">
                  <c:v>2025-03-08 10:00:00</c:v>
                </c:pt>
                <c:pt idx="61">
                  <c:v>2025-03-08 10:10:00</c:v>
                </c:pt>
                <c:pt idx="62">
                  <c:v>2025-03-08 10:20:00</c:v>
                </c:pt>
                <c:pt idx="63">
                  <c:v>2025-03-08 10:30:00</c:v>
                </c:pt>
                <c:pt idx="64">
                  <c:v>2025-03-08 10:40:00</c:v>
                </c:pt>
                <c:pt idx="65">
                  <c:v>2025-03-08 10:50:00</c:v>
                </c:pt>
                <c:pt idx="66">
                  <c:v>2025-03-08 11:00:00</c:v>
                </c:pt>
                <c:pt idx="67">
                  <c:v>2025-03-08 11:10:00</c:v>
                </c:pt>
                <c:pt idx="68">
                  <c:v>2025-03-08 11:20:00</c:v>
                </c:pt>
                <c:pt idx="69">
                  <c:v>2025-03-08 11:30:00</c:v>
                </c:pt>
                <c:pt idx="70">
                  <c:v>2025-03-08 11:40:00</c:v>
                </c:pt>
                <c:pt idx="71">
                  <c:v>2025-03-08 11:50:00</c:v>
                </c:pt>
                <c:pt idx="72">
                  <c:v>2025-03-08 12:00:00</c:v>
                </c:pt>
                <c:pt idx="73">
                  <c:v>2025-03-08 12:10:00</c:v>
                </c:pt>
                <c:pt idx="74">
                  <c:v>2025-03-08 12:20:00</c:v>
                </c:pt>
                <c:pt idx="75">
                  <c:v>2025-03-08 12:30:00</c:v>
                </c:pt>
                <c:pt idx="76">
                  <c:v>2025-03-08 12:40:00</c:v>
                </c:pt>
                <c:pt idx="77">
                  <c:v>2025-03-08 12:50:00</c:v>
                </c:pt>
                <c:pt idx="78">
                  <c:v>2025-03-08 13:00:00</c:v>
                </c:pt>
                <c:pt idx="79">
                  <c:v>2025-03-08 13:10:00</c:v>
                </c:pt>
                <c:pt idx="80">
                  <c:v>2025-03-08 13:20:00</c:v>
                </c:pt>
                <c:pt idx="81">
                  <c:v>2025-03-08 13:30:00</c:v>
                </c:pt>
                <c:pt idx="82">
                  <c:v>2025-03-08 13:40:00</c:v>
                </c:pt>
                <c:pt idx="83">
                  <c:v>2025-03-08 13:50:00</c:v>
                </c:pt>
                <c:pt idx="84">
                  <c:v>2025-03-08 14:00:00</c:v>
                </c:pt>
                <c:pt idx="85">
                  <c:v>2025-03-08 14:10:00</c:v>
                </c:pt>
                <c:pt idx="86">
                  <c:v>2025-03-08 14:20:00</c:v>
                </c:pt>
                <c:pt idx="87">
                  <c:v>2025-03-08 14:30:00</c:v>
                </c:pt>
                <c:pt idx="88">
                  <c:v>2025-03-08 14:40:00</c:v>
                </c:pt>
                <c:pt idx="89">
                  <c:v>2025-03-08 14:50:00</c:v>
                </c:pt>
                <c:pt idx="90">
                  <c:v>2025-03-08 15:00:00</c:v>
                </c:pt>
                <c:pt idx="91">
                  <c:v>2025-03-08 15:10:00</c:v>
                </c:pt>
                <c:pt idx="92">
                  <c:v>2025-03-08 15:20:00</c:v>
                </c:pt>
                <c:pt idx="93">
                  <c:v>2025-03-08 15:30:00</c:v>
                </c:pt>
                <c:pt idx="94">
                  <c:v>2025-03-08 15:40:00</c:v>
                </c:pt>
                <c:pt idx="95">
                  <c:v>2025-03-08 15:50:00</c:v>
                </c:pt>
                <c:pt idx="96">
                  <c:v>2025-03-08 16:00:00</c:v>
                </c:pt>
                <c:pt idx="97">
                  <c:v>2025-03-08 16:10:00</c:v>
                </c:pt>
                <c:pt idx="98">
                  <c:v>2025-03-08 16:20:00</c:v>
                </c:pt>
                <c:pt idx="99">
                  <c:v>2025-03-08 16:30:00</c:v>
                </c:pt>
                <c:pt idx="100">
                  <c:v>2025-03-08 16:40:00</c:v>
                </c:pt>
                <c:pt idx="101">
                  <c:v>2025-03-08 16:50:00</c:v>
                </c:pt>
                <c:pt idx="102">
                  <c:v>2025-03-08 17:00:00</c:v>
                </c:pt>
                <c:pt idx="103">
                  <c:v>2025-03-08 17:10:00</c:v>
                </c:pt>
                <c:pt idx="104">
                  <c:v>2025-03-08 17:20:00</c:v>
                </c:pt>
                <c:pt idx="105">
                  <c:v>2025-03-08 17:30:00</c:v>
                </c:pt>
                <c:pt idx="106">
                  <c:v>2025-03-08 17:40:00</c:v>
                </c:pt>
                <c:pt idx="107">
                  <c:v>2025-03-08 17:50:00</c:v>
                </c:pt>
                <c:pt idx="108">
                  <c:v>2025-03-08 18:00:00</c:v>
                </c:pt>
                <c:pt idx="109">
                  <c:v>2025-03-08 18:10:00</c:v>
                </c:pt>
                <c:pt idx="110">
                  <c:v>2025-03-08 18:20:00</c:v>
                </c:pt>
                <c:pt idx="111">
                  <c:v>2025-03-08 18:30:00</c:v>
                </c:pt>
                <c:pt idx="112">
                  <c:v>2025-03-08 18:40:00</c:v>
                </c:pt>
                <c:pt idx="113">
                  <c:v>2025-03-08 18:50:00</c:v>
                </c:pt>
                <c:pt idx="114">
                  <c:v>2025-03-08 19:00:00</c:v>
                </c:pt>
                <c:pt idx="115">
                  <c:v>2025-03-08 19:10:00</c:v>
                </c:pt>
                <c:pt idx="116">
                  <c:v>2025-03-08 19:20:00</c:v>
                </c:pt>
                <c:pt idx="117">
                  <c:v>2025-03-08 19:50:00</c:v>
                </c:pt>
                <c:pt idx="118">
                  <c:v>2025-03-08 20:00:00</c:v>
                </c:pt>
                <c:pt idx="119">
                  <c:v>2025-03-08 20:30:00</c:v>
                </c:pt>
                <c:pt idx="120">
                  <c:v>2025-03-08 20:40:00</c:v>
                </c:pt>
                <c:pt idx="121">
                  <c:v>2025-03-08 20:50:00</c:v>
                </c:pt>
                <c:pt idx="122">
                  <c:v>2025-03-08 21:00:00</c:v>
                </c:pt>
                <c:pt idx="123">
                  <c:v>2025-03-08 21:10:00</c:v>
                </c:pt>
                <c:pt idx="124">
                  <c:v>2025-03-08 21:20:00</c:v>
                </c:pt>
                <c:pt idx="125">
                  <c:v>2025-03-08 21:30:00</c:v>
                </c:pt>
                <c:pt idx="126">
                  <c:v>2025-03-08 21:40:00</c:v>
                </c:pt>
                <c:pt idx="127">
                  <c:v>2025-03-08 21:50:00</c:v>
                </c:pt>
                <c:pt idx="128">
                  <c:v>2025-03-08 22:00:00</c:v>
                </c:pt>
                <c:pt idx="129">
                  <c:v>2025-03-08 22:10:00</c:v>
                </c:pt>
                <c:pt idx="130">
                  <c:v>2025-03-08 22:20:00</c:v>
                </c:pt>
                <c:pt idx="131">
                  <c:v>2025-03-08 22:30:00</c:v>
                </c:pt>
                <c:pt idx="132">
                  <c:v>2025-03-08 22:40:00</c:v>
                </c:pt>
                <c:pt idx="133">
                  <c:v>2025-03-08 23:00:00</c:v>
                </c:pt>
                <c:pt idx="134">
                  <c:v>2025-03-08 23:10:00</c:v>
                </c:pt>
                <c:pt idx="135">
                  <c:v>2025-03-08 23:20:00</c:v>
                </c:pt>
                <c:pt idx="136">
                  <c:v>2025-03-08 23:40:00</c:v>
                </c:pt>
                <c:pt idx="137">
                  <c:v>2025-03-08 23:50:00</c:v>
                </c:pt>
                <c:pt idx="138">
                  <c:v>2025-03-09 00:00:00</c:v>
                </c:pt>
                <c:pt idx="139">
                  <c:v>2025-03-09 00:10:00</c:v>
                </c:pt>
                <c:pt idx="140">
                  <c:v>2025-03-09 00:20:00</c:v>
                </c:pt>
                <c:pt idx="141">
                  <c:v>2025-03-09 00:30:00</c:v>
                </c:pt>
                <c:pt idx="142">
                  <c:v>2025-03-09 00:40:00</c:v>
                </c:pt>
                <c:pt idx="143">
                  <c:v>2025-03-09 00:50:00</c:v>
                </c:pt>
                <c:pt idx="144">
                  <c:v>2025-03-09 01:00:00</c:v>
                </c:pt>
                <c:pt idx="145">
                  <c:v>2025-03-09 01:10:00</c:v>
                </c:pt>
                <c:pt idx="146">
                  <c:v>2025-03-09 01:20:00</c:v>
                </c:pt>
                <c:pt idx="147">
                  <c:v>2025-03-09 01:40:00</c:v>
                </c:pt>
                <c:pt idx="148">
                  <c:v>2025-03-09 01:50:00</c:v>
                </c:pt>
                <c:pt idx="149">
                  <c:v>2025-03-09 02:00:00</c:v>
                </c:pt>
                <c:pt idx="150">
                  <c:v>2025-03-09 02:10:00</c:v>
                </c:pt>
                <c:pt idx="151">
                  <c:v>2025-03-09 02:20:00</c:v>
                </c:pt>
                <c:pt idx="152">
                  <c:v>2025-03-09 02:30:00</c:v>
                </c:pt>
                <c:pt idx="153">
                  <c:v>2025-03-09 02:40:00</c:v>
                </c:pt>
                <c:pt idx="154">
                  <c:v>2025-03-09 02:50:00</c:v>
                </c:pt>
                <c:pt idx="155">
                  <c:v>2025-03-09 03:00:00</c:v>
                </c:pt>
                <c:pt idx="156">
                  <c:v>2025-03-09 03:10:00</c:v>
                </c:pt>
                <c:pt idx="157">
                  <c:v>2025-03-09 03:20:00</c:v>
                </c:pt>
                <c:pt idx="158">
                  <c:v>2025-03-09 03:40:00</c:v>
                </c:pt>
                <c:pt idx="159">
                  <c:v>2025-03-09 06:20:00</c:v>
                </c:pt>
                <c:pt idx="160">
                  <c:v>2025-03-09 06:30:00</c:v>
                </c:pt>
                <c:pt idx="161">
                  <c:v>2025-03-09 06:40:00</c:v>
                </c:pt>
                <c:pt idx="162">
                  <c:v>2025-03-09 06:50:00</c:v>
                </c:pt>
                <c:pt idx="163">
                  <c:v>2025-03-09 07:00:00</c:v>
                </c:pt>
                <c:pt idx="164">
                  <c:v>2025-03-09 07:10:00</c:v>
                </c:pt>
                <c:pt idx="165">
                  <c:v>2025-03-09 07:20:00</c:v>
                </c:pt>
                <c:pt idx="166">
                  <c:v>2025-03-09 07:30:00</c:v>
                </c:pt>
                <c:pt idx="167">
                  <c:v>2025-03-09 07:40:00</c:v>
                </c:pt>
                <c:pt idx="168">
                  <c:v>2025-03-09 07:50:00</c:v>
                </c:pt>
                <c:pt idx="169">
                  <c:v>2025-03-09 08:00:00</c:v>
                </c:pt>
                <c:pt idx="170">
                  <c:v>2025-03-09 10:10:00</c:v>
                </c:pt>
                <c:pt idx="171">
                  <c:v>2025-03-09 10:30:00</c:v>
                </c:pt>
                <c:pt idx="172">
                  <c:v>2025-03-09 10:50:00</c:v>
                </c:pt>
                <c:pt idx="173">
                  <c:v>2025-03-09 11:00:00</c:v>
                </c:pt>
                <c:pt idx="174">
                  <c:v>2025-03-09 11:10:00</c:v>
                </c:pt>
                <c:pt idx="175">
                  <c:v>2025-03-09 11:20:00</c:v>
                </c:pt>
                <c:pt idx="176">
                  <c:v>2025-03-09 11:40:00</c:v>
                </c:pt>
                <c:pt idx="177">
                  <c:v>2025-03-09 11:50:00</c:v>
                </c:pt>
                <c:pt idx="178">
                  <c:v>2025-03-09 12:00:00</c:v>
                </c:pt>
                <c:pt idx="179">
                  <c:v>2025-03-09 12:10:00</c:v>
                </c:pt>
                <c:pt idx="180">
                  <c:v>2025-03-09 12:20:00</c:v>
                </c:pt>
                <c:pt idx="181">
                  <c:v>2025-03-09 12:30:00</c:v>
                </c:pt>
                <c:pt idx="182">
                  <c:v>2025-03-09 12:40:00</c:v>
                </c:pt>
                <c:pt idx="183">
                  <c:v>2025-03-09 12:50:00</c:v>
                </c:pt>
                <c:pt idx="184">
                  <c:v>2025-03-09 13:00:00</c:v>
                </c:pt>
                <c:pt idx="185">
                  <c:v>2025-03-09 13:10:00</c:v>
                </c:pt>
                <c:pt idx="186">
                  <c:v>2025-03-09 13:20:00</c:v>
                </c:pt>
                <c:pt idx="187">
                  <c:v>2025-03-09 13:30:00</c:v>
                </c:pt>
                <c:pt idx="188">
                  <c:v>2025-03-09 13:40:00</c:v>
                </c:pt>
                <c:pt idx="189">
                  <c:v>2025-03-09 13:50:00</c:v>
                </c:pt>
                <c:pt idx="190">
                  <c:v>2025-03-09 14:00:00</c:v>
                </c:pt>
                <c:pt idx="191">
                  <c:v>2025-03-09 14:10:00</c:v>
                </c:pt>
                <c:pt idx="192">
                  <c:v>2025-03-09 14:30:00</c:v>
                </c:pt>
                <c:pt idx="193">
                  <c:v>2025-03-09 14:40:00</c:v>
                </c:pt>
                <c:pt idx="194">
                  <c:v>2025-03-09 15:00:00</c:v>
                </c:pt>
                <c:pt idx="195">
                  <c:v>2025-03-09 15:10:00</c:v>
                </c:pt>
                <c:pt idx="196">
                  <c:v>2025-03-09 15:20:00</c:v>
                </c:pt>
                <c:pt idx="197">
                  <c:v>2025-03-09 15:30:00</c:v>
                </c:pt>
                <c:pt idx="198">
                  <c:v>2025-03-09 15:40:00</c:v>
                </c:pt>
                <c:pt idx="199">
                  <c:v>2025-03-09 15:50:00</c:v>
                </c:pt>
                <c:pt idx="200">
                  <c:v>2025-03-09 16:00:00</c:v>
                </c:pt>
                <c:pt idx="201">
                  <c:v>2025-03-09 16:10:00</c:v>
                </c:pt>
                <c:pt idx="202">
                  <c:v>2025-03-09 16:20:00</c:v>
                </c:pt>
                <c:pt idx="203">
                  <c:v>2025-03-09 16:30:00</c:v>
                </c:pt>
                <c:pt idx="204">
                  <c:v>2025-03-09 16:40:00</c:v>
                </c:pt>
                <c:pt idx="205">
                  <c:v>2025-03-09 16:50:00</c:v>
                </c:pt>
                <c:pt idx="206">
                  <c:v>2025-03-09 17:00:00</c:v>
                </c:pt>
                <c:pt idx="207">
                  <c:v>2025-03-09 17:10:00</c:v>
                </c:pt>
                <c:pt idx="208">
                  <c:v>2025-03-09 17:20:00</c:v>
                </c:pt>
                <c:pt idx="209">
                  <c:v>2025-03-09 17:30:00</c:v>
                </c:pt>
                <c:pt idx="210">
                  <c:v>2025-03-09 17:40:00</c:v>
                </c:pt>
                <c:pt idx="211">
                  <c:v>2025-03-09 17:50:00</c:v>
                </c:pt>
                <c:pt idx="212">
                  <c:v>2025-03-09 18:00:00</c:v>
                </c:pt>
                <c:pt idx="213">
                  <c:v>2025-03-09 18:10:00</c:v>
                </c:pt>
                <c:pt idx="214">
                  <c:v>2025-03-09 18:20:00</c:v>
                </c:pt>
                <c:pt idx="215">
                  <c:v>2025-03-09 18:30:00</c:v>
                </c:pt>
                <c:pt idx="216">
                  <c:v>2025-03-09 18:40:00</c:v>
                </c:pt>
                <c:pt idx="217">
                  <c:v>2025-03-09 18:50:00</c:v>
                </c:pt>
                <c:pt idx="218">
                  <c:v>2025-03-09 19:00:00</c:v>
                </c:pt>
                <c:pt idx="219">
                  <c:v>2025-03-09 19:10:00</c:v>
                </c:pt>
                <c:pt idx="220">
                  <c:v>2025-03-09 19:20:00</c:v>
                </c:pt>
                <c:pt idx="221">
                  <c:v>2025-03-09 19:30:00</c:v>
                </c:pt>
                <c:pt idx="222">
                  <c:v>2025-03-09 19:40:00</c:v>
                </c:pt>
                <c:pt idx="223">
                  <c:v>2025-03-09 19:50:00</c:v>
                </c:pt>
                <c:pt idx="224">
                  <c:v>2025-03-09 20:00:00</c:v>
                </c:pt>
                <c:pt idx="225">
                  <c:v>2025-03-09 20:10:00</c:v>
                </c:pt>
                <c:pt idx="226">
                  <c:v>2025-03-09 20:20:00</c:v>
                </c:pt>
                <c:pt idx="227">
                  <c:v>2025-03-09 20:30:00</c:v>
                </c:pt>
                <c:pt idx="228">
                  <c:v>2025-03-09 20:40:00</c:v>
                </c:pt>
                <c:pt idx="229">
                  <c:v>2025-03-09 20:50:00</c:v>
                </c:pt>
                <c:pt idx="230">
                  <c:v>2025-03-09 21:00:00</c:v>
                </c:pt>
                <c:pt idx="231">
                  <c:v>2025-03-09 21:10:00</c:v>
                </c:pt>
                <c:pt idx="232">
                  <c:v>2025-03-09 21:20:00</c:v>
                </c:pt>
                <c:pt idx="233">
                  <c:v>2025-03-09 21:30:00</c:v>
                </c:pt>
                <c:pt idx="234">
                  <c:v>2025-03-09 21:40:00</c:v>
                </c:pt>
                <c:pt idx="235">
                  <c:v>2025-03-09 21:50:00</c:v>
                </c:pt>
                <c:pt idx="236">
                  <c:v>2025-03-09 22:00:00</c:v>
                </c:pt>
                <c:pt idx="237">
                  <c:v>2025-03-09 22:10:00</c:v>
                </c:pt>
                <c:pt idx="238">
                  <c:v>2025-03-09 22:20:00</c:v>
                </c:pt>
                <c:pt idx="239">
                  <c:v>2025-03-09 22:30:00</c:v>
                </c:pt>
                <c:pt idx="240">
                  <c:v>2025-03-09 22:40:00</c:v>
                </c:pt>
                <c:pt idx="241">
                  <c:v>2025-03-09 22:50:00</c:v>
                </c:pt>
                <c:pt idx="242">
                  <c:v>2025-03-09 23:00:00</c:v>
                </c:pt>
                <c:pt idx="243">
                  <c:v>2025-03-09 23:10:00</c:v>
                </c:pt>
                <c:pt idx="244">
                  <c:v>2025-03-09 23:20:00</c:v>
                </c:pt>
                <c:pt idx="245">
                  <c:v>2025-03-09 23:30:00</c:v>
                </c:pt>
                <c:pt idx="246">
                  <c:v>2025-03-09 23:40:00</c:v>
                </c:pt>
                <c:pt idx="247">
                  <c:v>2025-03-09 23:50:00</c:v>
                </c:pt>
                <c:pt idx="248">
                  <c:v>2025-03-10 00:00:00</c:v>
                </c:pt>
                <c:pt idx="249">
                  <c:v>2025-03-10 00:10:00</c:v>
                </c:pt>
                <c:pt idx="250">
                  <c:v>2025-03-10 00:20:00</c:v>
                </c:pt>
                <c:pt idx="251">
                  <c:v>2025-03-10 00:30:00</c:v>
                </c:pt>
                <c:pt idx="252">
                  <c:v>2025-03-10 00:40:00</c:v>
                </c:pt>
                <c:pt idx="253">
                  <c:v>2025-03-10 00:50:00</c:v>
                </c:pt>
                <c:pt idx="254">
                  <c:v>2025-03-10 01:00:00</c:v>
                </c:pt>
                <c:pt idx="255">
                  <c:v>2025-03-10 01:10:00</c:v>
                </c:pt>
                <c:pt idx="256">
                  <c:v>2025-03-10 01:20:00</c:v>
                </c:pt>
                <c:pt idx="257">
                  <c:v>2025-03-10 01:30:00</c:v>
                </c:pt>
                <c:pt idx="258">
                  <c:v>2025-03-10 01:40:00</c:v>
                </c:pt>
                <c:pt idx="259">
                  <c:v>2025-03-10 01:50:00</c:v>
                </c:pt>
                <c:pt idx="260">
                  <c:v>2025-03-10 02:00:00</c:v>
                </c:pt>
                <c:pt idx="261">
                  <c:v>2025-03-10 02:10:00</c:v>
                </c:pt>
                <c:pt idx="262">
                  <c:v>2025-03-10 02:20:00</c:v>
                </c:pt>
                <c:pt idx="263">
                  <c:v>2025-03-10 02:30:00</c:v>
                </c:pt>
                <c:pt idx="264">
                  <c:v>2025-03-10 02:40:00</c:v>
                </c:pt>
                <c:pt idx="265">
                  <c:v>2025-03-10 02:50:00</c:v>
                </c:pt>
                <c:pt idx="266">
                  <c:v>2025-03-10 03:00:00</c:v>
                </c:pt>
                <c:pt idx="267">
                  <c:v>2025-03-10 03:10:00</c:v>
                </c:pt>
                <c:pt idx="268">
                  <c:v>2025-03-10 03:20:00</c:v>
                </c:pt>
                <c:pt idx="269">
                  <c:v>2025-03-10 03:30:00</c:v>
                </c:pt>
                <c:pt idx="270">
                  <c:v>2025-03-10 03:40:00</c:v>
                </c:pt>
                <c:pt idx="271">
                  <c:v>2025-03-10 03:50:00</c:v>
                </c:pt>
                <c:pt idx="272">
                  <c:v>2025-03-10 04:00:00</c:v>
                </c:pt>
                <c:pt idx="273">
                  <c:v>2025-03-10 04:20:00</c:v>
                </c:pt>
                <c:pt idx="274">
                  <c:v>2025-03-10 04:30:00</c:v>
                </c:pt>
                <c:pt idx="275">
                  <c:v>2025-03-10 04:40:00</c:v>
                </c:pt>
                <c:pt idx="276">
                  <c:v>2025-03-10 04:50:00</c:v>
                </c:pt>
                <c:pt idx="277">
                  <c:v>2025-03-10 05:00:00</c:v>
                </c:pt>
                <c:pt idx="278">
                  <c:v>2025-03-10 05:10:00</c:v>
                </c:pt>
                <c:pt idx="279">
                  <c:v>2025-03-10 05:20:00</c:v>
                </c:pt>
                <c:pt idx="280">
                  <c:v>2025-03-10 05:30:00</c:v>
                </c:pt>
                <c:pt idx="281">
                  <c:v>2025-03-10 05:40:00</c:v>
                </c:pt>
                <c:pt idx="282">
                  <c:v>2025-03-10 05:50:00</c:v>
                </c:pt>
                <c:pt idx="283">
                  <c:v>2025-03-10 06:00:00</c:v>
                </c:pt>
                <c:pt idx="284">
                  <c:v>2025-03-10 06:10:00</c:v>
                </c:pt>
                <c:pt idx="285">
                  <c:v>2025-03-10 06:20:00</c:v>
                </c:pt>
                <c:pt idx="286">
                  <c:v>2025-03-10 06:30:00</c:v>
                </c:pt>
                <c:pt idx="287">
                  <c:v>2025-03-10 06:40:00</c:v>
                </c:pt>
                <c:pt idx="288">
                  <c:v>2025-03-10 06:50:00</c:v>
                </c:pt>
                <c:pt idx="289">
                  <c:v>2025-03-10 07:00:00</c:v>
                </c:pt>
                <c:pt idx="290">
                  <c:v>2025-03-10 07:10:00</c:v>
                </c:pt>
                <c:pt idx="291">
                  <c:v>2025-03-10 07:20:00</c:v>
                </c:pt>
                <c:pt idx="292">
                  <c:v>2025-03-10 07:30:00</c:v>
                </c:pt>
                <c:pt idx="293">
                  <c:v>2025-03-10 07:40:00</c:v>
                </c:pt>
                <c:pt idx="294">
                  <c:v>2025-03-10 07:50:00</c:v>
                </c:pt>
                <c:pt idx="295">
                  <c:v>2025-03-10 08:00:00</c:v>
                </c:pt>
                <c:pt idx="296">
                  <c:v>2025-03-10 08:10:00</c:v>
                </c:pt>
                <c:pt idx="297">
                  <c:v>2025-03-10 08:20:00</c:v>
                </c:pt>
                <c:pt idx="298">
                  <c:v>2025-03-10 08:30:00</c:v>
                </c:pt>
                <c:pt idx="299">
                  <c:v>2025-03-10 08:40:00</c:v>
                </c:pt>
                <c:pt idx="300">
                  <c:v>2025-03-10 08:50:00</c:v>
                </c:pt>
                <c:pt idx="301">
                  <c:v>2025-03-10 09:00:00</c:v>
                </c:pt>
                <c:pt idx="302">
                  <c:v>2025-03-10 09:10:00</c:v>
                </c:pt>
                <c:pt idx="303">
                  <c:v>2025-03-10 09:20:00</c:v>
                </c:pt>
                <c:pt idx="304">
                  <c:v>2025-03-10 09:30:00</c:v>
                </c:pt>
                <c:pt idx="305">
                  <c:v>2025-03-10 09:40:00</c:v>
                </c:pt>
                <c:pt idx="306">
                  <c:v>2025-03-10 09:50:00</c:v>
                </c:pt>
                <c:pt idx="307">
                  <c:v>2025-03-10 10:10:00</c:v>
                </c:pt>
                <c:pt idx="308">
                  <c:v>2025-03-10 10:20:00</c:v>
                </c:pt>
                <c:pt idx="309">
                  <c:v>2025-03-10 10:30:00</c:v>
                </c:pt>
                <c:pt idx="310">
                  <c:v>2025-03-10 10:40:00</c:v>
                </c:pt>
                <c:pt idx="311">
                  <c:v>2025-03-10 10:50:00</c:v>
                </c:pt>
                <c:pt idx="312">
                  <c:v>2025-03-10 11:00:00</c:v>
                </c:pt>
                <c:pt idx="313">
                  <c:v>2025-03-10 11:10:00</c:v>
                </c:pt>
                <c:pt idx="314">
                  <c:v>2025-03-10 11:20:00</c:v>
                </c:pt>
                <c:pt idx="315">
                  <c:v>2025-03-10 11:30:00</c:v>
                </c:pt>
                <c:pt idx="316">
                  <c:v>2025-03-10 11:40:00</c:v>
                </c:pt>
                <c:pt idx="317">
                  <c:v>2025-03-10 11:50:00</c:v>
                </c:pt>
                <c:pt idx="318">
                  <c:v>2025-03-10 12:00:00</c:v>
                </c:pt>
                <c:pt idx="319">
                  <c:v>2025-03-10 12:10:00</c:v>
                </c:pt>
                <c:pt idx="320">
                  <c:v>2025-03-10 12:20:00</c:v>
                </c:pt>
                <c:pt idx="321">
                  <c:v>2025-03-10 12:30:00</c:v>
                </c:pt>
                <c:pt idx="322">
                  <c:v>2025-03-10 12:40:00</c:v>
                </c:pt>
                <c:pt idx="323">
                  <c:v>2025-03-10 12:50:00</c:v>
                </c:pt>
                <c:pt idx="324">
                  <c:v>2025-03-10 13:00:00</c:v>
                </c:pt>
                <c:pt idx="325">
                  <c:v>2025-03-10 13:10:00</c:v>
                </c:pt>
                <c:pt idx="326">
                  <c:v>2025-03-10 13:20:00</c:v>
                </c:pt>
                <c:pt idx="327">
                  <c:v>2025-03-10 13:30:00</c:v>
                </c:pt>
                <c:pt idx="328">
                  <c:v>2025-03-10 13:40:00</c:v>
                </c:pt>
                <c:pt idx="329">
                  <c:v>2025-03-10 13:50:00</c:v>
                </c:pt>
                <c:pt idx="330">
                  <c:v>2025-03-10 14:00:00</c:v>
                </c:pt>
                <c:pt idx="331">
                  <c:v>2025-03-10 14:10:00</c:v>
                </c:pt>
                <c:pt idx="332">
                  <c:v>2025-03-10 14:20:00</c:v>
                </c:pt>
                <c:pt idx="333">
                  <c:v>2025-03-10 14:30:00</c:v>
                </c:pt>
                <c:pt idx="334">
                  <c:v>2025-03-10 14:40:00</c:v>
                </c:pt>
                <c:pt idx="335">
                  <c:v>2025-03-10 14:50:00</c:v>
                </c:pt>
                <c:pt idx="336">
                  <c:v>2025-03-10 15:00:00</c:v>
                </c:pt>
                <c:pt idx="337">
                  <c:v>2025-03-10 15:10:00</c:v>
                </c:pt>
                <c:pt idx="338">
                  <c:v>2025-03-10 15:20:00</c:v>
                </c:pt>
                <c:pt idx="339">
                  <c:v>2025-03-10 15:30:00</c:v>
                </c:pt>
                <c:pt idx="340">
                  <c:v>2025-03-10 15:40:00</c:v>
                </c:pt>
                <c:pt idx="341">
                  <c:v>2025-03-10 15:50:00</c:v>
                </c:pt>
                <c:pt idx="342">
                  <c:v>2025-03-10 16:00:00</c:v>
                </c:pt>
                <c:pt idx="343">
                  <c:v>2025-03-10 16:10:00</c:v>
                </c:pt>
                <c:pt idx="344">
                  <c:v>2025-03-10 16:20:00</c:v>
                </c:pt>
                <c:pt idx="345">
                  <c:v>2025-03-10 16:30:00</c:v>
                </c:pt>
                <c:pt idx="346">
                  <c:v>2025-03-10 16:40:00</c:v>
                </c:pt>
                <c:pt idx="347">
                  <c:v>2025-03-10 16:50:00</c:v>
                </c:pt>
                <c:pt idx="348">
                  <c:v>2025-03-10 17:00:00</c:v>
                </c:pt>
                <c:pt idx="349">
                  <c:v>2025-03-10 17:10:00</c:v>
                </c:pt>
                <c:pt idx="350">
                  <c:v>2025-03-10 17:20:00</c:v>
                </c:pt>
                <c:pt idx="351">
                  <c:v>2025-03-10 17:30:00</c:v>
                </c:pt>
                <c:pt idx="352">
                  <c:v>2025-03-10 17:40:00</c:v>
                </c:pt>
                <c:pt idx="353">
                  <c:v>2025-03-10 17:50:00</c:v>
                </c:pt>
                <c:pt idx="354">
                  <c:v>2025-03-10 18:00:00</c:v>
                </c:pt>
                <c:pt idx="355">
                  <c:v>2025-03-10 18:10:00</c:v>
                </c:pt>
                <c:pt idx="356">
                  <c:v>2025-03-10 18:20:00</c:v>
                </c:pt>
                <c:pt idx="357">
                  <c:v>2025-03-10 18:30:00</c:v>
                </c:pt>
                <c:pt idx="358">
                  <c:v>2025-03-10 18:40:00</c:v>
                </c:pt>
                <c:pt idx="359">
                  <c:v>2025-03-10 18:50:00</c:v>
                </c:pt>
                <c:pt idx="360">
                  <c:v>2025-03-10 19:00:00</c:v>
                </c:pt>
                <c:pt idx="361">
                  <c:v>2025-03-10 19:10:00</c:v>
                </c:pt>
                <c:pt idx="362">
                  <c:v>2025-03-10 19:20:00</c:v>
                </c:pt>
                <c:pt idx="363">
                  <c:v>2025-03-10 19:30:00</c:v>
                </c:pt>
                <c:pt idx="364">
                  <c:v>2025-03-10 19:40:00</c:v>
                </c:pt>
                <c:pt idx="365">
                  <c:v>2025-03-10 19:50:00</c:v>
                </c:pt>
                <c:pt idx="366">
                  <c:v>2025-03-10 20:00:00</c:v>
                </c:pt>
                <c:pt idx="367">
                  <c:v>2025-03-10 20:10:00</c:v>
                </c:pt>
                <c:pt idx="368">
                  <c:v>2025-03-10 20:20:00</c:v>
                </c:pt>
                <c:pt idx="369">
                  <c:v>2025-03-10 20:30:00</c:v>
                </c:pt>
                <c:pt idx="370">
                  <c:v>2025-03-10 20:40:00</c:v>
                </c:pt>
                <c:pt idx="371">
                  <c:v>2025-03-10 20:50:00</c:v>
                </c:pt>
                <c:pt idx="372">
                  <c:v>2025-03-10 21:00:00</c:v>
                </c:pt>
                <c:pt idx="373">
                  <c:v>2025-03-10 21:10:00</c:v>
                </c:pt>
                <c:pt idx="374">
                  <c:v>2025-03-10 21:20:00</c:v>
                </c:pt>
                <c:pt idx="375">
                  <c:v>2025-03-10 21:30:00</c:v>
                </c:pt>
                <c:pt idx="376">
                  <c:v>2025-03-10 21:40:00</c:v>
                </c:pt>
                <c:pt idx="377">
                  <c:v>2025-03-10 21:50:00</c:v>
                </c:pt>
                <c:pt idx="378">
                  <c:v>2025-03-10 22:00:00</c:v>
                </c:pt>
                <c:pt idx="379">
                  <c:v>2025-03-10 22:10:00</c:v>
                </c:pt>
                <c:pt idx="380">
                  <c:v>2025-03-10 22:20:00</c:v>
                </c:pt>
                <c:pt idx="381">
                  <c:v>2025-03-10 22:30:00</c:v>
                </c:pt>
                <c:pt idx="382">
                  <c:v>2025-03-10 22:40:00</c:v>
                </c:pt>
                <c:pt idx="383">
                  <c:v>2025-03-10 22:50:00</c:v>
                </c:pt>
                <c:pt idx="384">
                  <c:v>2025-03-10 23:00:00</c:v>
                </c:pt>
                <c:pt idx="385">
                  <c:v>2025-03-10 23:10:00</c:v>
                </c:pt>
                <c:pt idx="386">
                  <c:v>2025-03-10 23:20:00</c:v>
                </c:pt>
                <c:pt idx="387">
                  <c:v>2025-03-10 23:30:00</c:v>
                </c:pt>
                <c:pt idx="388">
                  <c:v>2025-03-10 23:40:00</c:v>
                </c:pt>
                <c:pt idx="389">
                  <c:v>2025-03-10 23:50:00</c:v>
                </c:pt>
                <c:pt idx="390">
                  <c:v>2025-03-11 00:00:00</c:v>
                </c:pt>
                <c:pt idx="391">
                  <c:v>2025-03-11 00:10:00</c:v>
                </c:pt>
                <c:pt idx="392">
                  <c:v>2025-03-11 00:20:00</c:v>
                </c:pt>
                <c:pt idx="393">
                  <c:v>2025-03-11 00:30:00</c:v>
                </c:pt>
                <c:pt idx="394">
                  <c:v>2025-03-11 00:40:00</c:v>
                </c:pt>
                <c:pt idx="395">
                  <c:v>2025-03-11 00:50:00</c:v>
                </c:pt>
                <c:pt idx="396">
                  <c:v>2025-03-11 01:00:00</c:v>
                </c:pt>
                <c:pt idx="397">
                  <c:v>2025-03-11 01:10:00</c:v>
                </c:pt>
                <c:pt idx="398">
                  <c:v>2025-03-11 01:20:00</c:v>
                </c:pt>
                <c:pt idx="399">
                  <c:v>2025-03-11 01:30:00</c:v>
                </c:pt>
                <c:pt idx="400">
                  <c:v>2025-03-11 01:40:00</c:v>
                </c:pt>
                <c:pt idx="401">
                  <c:v>2025-03-11 01:50:00</c:v>
                </c:pt>
                <c:pt idx="402">
                  <c:v>2025-03-11 02:00:00</c:v>
                </c:pt>
                <c:pt idx="403">
                  <c:v>2025-03-11 02:10:00</c:v>
                </c:pt>
                <c:pt idx="404">
                  <c:v>2025-03-11 02:20:00</c:v>
                </c:pt>
                <c:pt idx="405">
                  <c:v>2025-03-11 02:30:00</c:v>
                </c:pt>
                <c:pt idx="406">
                  <c:v>2025-03-11 02:40:00</c:v>
                </c:pt>
                <c:pt idx="407">
                  <c:v>2025-03-11 02:50:00</c:v>
                </c:pt>
                <c:pt idx="408">
                  <c:v>2025-03-11 03:00:00</c:v>
                </c:pt>
                <c:pt idx="409">
                  <c:v>2025-03-11 03:10:00</c:v>
                </c:pt>
                <c:pt idx="410">
                  <c:v>2025-03-11 03:20:00</c:v>
                </c:pt>
                <c:pt idx="411">
                  <c:v>2025-03-11 03:30:00</c:v>
                </c:pt>
                <c:pt idx="412">
                  <c:v>2025-03-11 03:40:00</c:v>
                </c:pt>
                <c:pt idx="413">
                  <c:v>2025-03-11 03:50:00</c:v>
                </c:pt>
                <c:pt idx="414">
                  <c:v>2025-03-11 04:00:00</c:v>
                </c:pt>
                <c:pt idx="415">
                  <c:v>2025-03-11 04:10:00</c:v>
                </c:pt>
                <c:pt idx="416">
                  <c:v>2025-03-11 04:20:00</c:v>
                </c:pt>
                <c:pt idx="417">
                  <c:v>2025-03-11 04:30:00</c:v>
                </c:pt>
                <c:pt idx="418">
                  <c:v>2025-03-11 04:40:00</c:v>
                </c:pt>
                <c:pt idx="419">
                  <c:v>2025-03-11 04:50:00</c:v>
                </c:pt>
                <c:pt idx="420">
                  <c:v>2025-03-11 05:00:00</c:v>
                </c:pt>
                <c:pt idx="421">
                  <c:v>2025-03-11 05:10:00</c:v>
                </c:pt>
                <c:pt idx="422">
                  <c:v>2025-03-11 05:20:00</c:v>
                </c:pt>
                <c:pt idx="423">
                  <c:v>2025-03-11 05:30:00</c:v>
                </c:pt>
                <c:pt idx="424">
                  <c:v>2025-03-11 05:40:00</c:v>
                </c:pt>
                <c:pt idx="425">
                  <c:v>2025-03-11 05:50:00</c:v>
                </c:pt>
                <c:pt idx="426">
                  <c:v>2025-03-11 06:00:00</c:v>
                </c:pt>
                <c:pt idx="427">
                  <c:v>2025-03-11 06:10:00</c:v>
                </c:pt>
                <c:pt idx="428">
                  <c:v>2025-03-11 06:20:00</c:v>
                </c:pt>
                <c:pt idx="429">
                  <c:v>2025-03-11 06:30:00</c:v>
                </c:pt>
                <c:pt idx="430">
                  <c:v>2025-03-11 06:40:00</c:v>
                </c:pt>
                <c:pt idx="431">
                  <c:v>2025-03-11 06:50:00</c:v>
                </c:pt>
                <c:pt idx="432">
                  <c:v>2025-03-11 07:00:00</c:v>
                </c:pt>
                <c:pt idx="433">
                  <c:v>2025-03-11 07:10:00</c:v>
                </c:pt>
                <c:pt idx="434">
                  <c:v>2025-03-11 07:20:00</c:v>
                </c:pt>
                <c:pt idx="435">
                  <c:v>2025-03-11 07:30:00</c:v>
                </c:pt>
                <c:pt idx="436">
                  <c:v>2025-03-11 07:40:00</c:v>
                </c:pt>
                <c:pt idx="437">
                  <c:v>2025-03-11 07:50:00</c:v>
                </c:pt>
                <c:pt idx="438">
                  <c:v>2025-03-11 08:00:00</c:v>
                </c:pt>
                <c:pt idx="439">
                  <c:v>2025-03-11 08:10:00</c:v>
                </c:pt>
                <c:pt idx="440">
                  <c:v>2025-03-11 08:20:00</c:v>
                </c:pt>
                <c:pt idx="441">
                  <c:v>2025-03-11 08:30:00</c:v>
                </c:pt>
                <c:pt idx="442">
                  <c:v>2025-03-11 08:40:00</c:v>
                </c:pt>
                <c:pt idx="443">
                  <c:v>2025-03-11 08:50:00</c:v>
                </c:pt>
                <c:pt idx="444">
                  <c:v>2025-03-11 09:00:00</c:v>
                </c:pt>
                <c:pt idx="445">
                  <c:v>2025-03-11 09:10:00</c:v>
                </c:pt>
                <c:pt idx="446">
                  <c:v>2025-03-11 09:20:00</c:v>
                </c:pt>
                <c:pt idx="447">
                  <c:v>2025-03-11 09:30:00</c:v>
                </c:pt>
                <c:pt idx="448">
                  <c:v>2025-03-11 09:40:00</c:v>
                </c:pt>
                <c:pt idx="449">
                  <c:v>2025-03-11 09:50:00</c:v>
                </c:pt>
                <c:pt idx="450">
                  <c:v>2025-03-11 10:00:00</c:v>
                </c:pt>
                <c:pt idx="451">
                  <c:v>2025-03-11 10:10:00</c:v>
                </c:pt>
                <c:pt idx="452">
                  <c:v>2025-03-11 10:30:00</c:v>
                </c:pt>
                <c:pt idx="453">
                  <c:v>2025-03-11 10:40:00</c:v>
                </c:pt>
                <c:pt idx="454">
                  <c:v>2025-03-11 10:50:00</c:v>
                </c:pt>
                <c:pt idx="455">
                  <c:v>2025-03-11 11:00:00</c:v>
                </c:pt>
                <c:pt idx="456">
                  <c:v>2025-03-11 11:10:00</c:v>
                </c:pt>
                <c:pt idx="457">
                  <c:v>2025-03-11 11:20:00</c:v>
                </c:pt>
                <c:pt idx="458">
                  <c:v>2025-03-11 11:30:00</c:v>
                </c:pt>
                <c:pt idx="459">
                  <c:v>2025-03-11 11:40:00</c:v>
                </c:pt>
                <c:pt idx="460">
                  <c:v>2025-03-11 11:50:00</c:v>
                </c:pt>
                <c:pt idx="461">
                  <c:v>2025-03-11 12:00:00</c:v>
                </c:pt>
                <c:pt idx="462">
                  <c:v>2025-03-11 12:10:00</c:v>
                </c:pt>
                <c:pt idx="463">
                  <c:v>2025-03-11 12:20:00</c:v>
                </c:pt>
                <c:pt idx="464">
                  <c:v>2025-03-11 12:30:00</c:v>
                </c:pt>
                <c:pt idx="465">
                  <c:v>2025-03-11 12:40:00</c:v>
                </c:pt>
                <c:pt idx="466">
                  <c:v>2025-03-11 12:50:00</c:v>
                </c:pt>
                <c:pt idx="467">
                  <c:v>2025-03-11 13:00:00</c:v>
                </c:pt>
                <c:pt idx="468">
                  <c:v>2025-03-11 13:10:00</c:v>
                </c:pt>
                <c:pt idx="469">
                  <c:v>2025-03-11 13:20:00</c:v>
                </c:pt>
                <c:pt idx="470">
                  <c:v>2025-03-11 13:30:00</c:v>
                </c:pt>
                <c:pt idx="471">
                  <c:v>2025-03-11 13:40:00</c:v>
                </c:pt>
                <c:pt idx="472">
                  <c:v>2025-03-11 13:50:00</c:v>
                </c:pt>
                <c:pt idx="473">
                  <c:v>2025-03-11 14:00:00</c:v>
                </c:pt>
                <c:pt idx="474">
                  <c:v>2025-03-11 14:10:00</c:v>
                </c:pt>
                <c:pt idx="475">
                  <c:v>2025-03-11 14:30:00</c:v>
                </c:pt>
                <c:pt idx="476">
                  <c:v>2025-03-11 14:40:00</c:v>
                </c:pt>
                <c:pt idx="477">
                  <c:v>2025-03-11 14:50:00</c:v>
                </c:pt>
                <c:pt idx="478">
                  <c:v>2025-03-11 15:00:00</c:v>
                </c:pt>
                <c:pt idx="479">
                  <c:v>2025-03-11 15:10:00</c:v>
                </c:pt>
                <c:pt idx="480">
                  <c:v>2025-03-11 15:20:00</c:v>
                </c:pt>
                <c:pt idx="481">
                  <c:v>2025-03-11 15:30:00</c:v>
                </c:pt>
                <c:pt idx="482">
                  <c:v>2025-03-11 15:40:00</c:v>
                </c:pt>
                <c:pt idx="483">
                  <c:v>2025-03-11 15:50:00</c:v>
                </c:pt>
                <c:pt idx="484">
                  <c:v>2025-03-11 16:00:00</c:v>
                </c:pt>
                <c:pt idx="485">
                  <c:v>2025-03-11 16:10:00</c:v>
                </c:pt>
                <c:pt idx="486">
                  <c:v>2025-03-11 16:20:00</c:v>
                </c:pt>
                <c:pt idx="487">
                  <c:v>2025-03-11 16:30:00</c:v>
                </c:pt>
                <c:pt idx="488">
                  <c:v>2025-03-11 16:40:00</c:v>
                </c:pt>
                <c:pt idx="489">
                  <c:v>2025-03-11 16:50:00</c:v>
                </c:pt>
                <c:pt idx="490">
                  <c:v>2025-03-11 17:00:00</c:v>
                </c:pt>
                <c:pt idx="491">
                  <c:v>2025-03-11 17:10:00</c:v>
                </c:pt>
                <c:pt idx="492">
                  <c:v>2025-03-11 17:20:00</c:v>
                </c:pt>
                <c:pt idx="493">
                  <c:v>2025-03-11 17:30:00</c:v>
                </c:pt>
                <c:pt idx="494">
                  <c:v>2025-03-11 17:40:00</c:v>
                </c:pt>
                <c:pt idx="495">
                  <c:v>2025-03-11 17:50:00</c:v>
                </c:pt>
                <c:pt idx="496">
                  <c:v>2025-03-11 18:00:00</c:v>
                </c:pt>
                <c:pt idx="497">
                  <c:v>2025-03-11 18:10:00</c:v>
                </c:pt>
                <c:pt idx="498">
                  <c:v>2025-03-11 18:20:00</c:v>
                </c:pt>
                <c:pt idx="499">
                  <c:v>2025-03-11 18:30:00</c:v>
                </c:pt>
                <c:pt idx="500">
                  <c:v>2025-03-11 18:40:00</c:v>
                </c:pt>
                <c:pt idx="501">
                  <c:v>2025-03-11 18:50:00</c:v>
                </c:pt>
                <c:pt idx="502">
                  <c:v>2025-03-11 19:00:00</c:v>
                </c:pt>
                <c:pt idx="503">
                  <c:v>2025-03-11 19:10:00</c:v>
                </c:pt>
                <c:pt idx="504">
                  <c:v>2025-03-11 19:20:00</c:v>
                </c:pt>
                <c:pt idx="505">
                  <c:v>2025-03-11 19:30:00</c:v>
                </c:pt>
                <c:pt idx="506">
                  <c:v>2025-03-11 19:40:00</c:v>
                </c:pt>
                <c:pt idx="507">
                  <c:v>2025-03-11 19:50:00</c:v>
                </c:pt>
                <c:pt idx="508">
                  <c:v>2025-03-11 20:00:00</c:v>
                </c:pt>
                <c:pt idx="509">
                  <c:v>2025-03-11 20:10:00</c:v>
                </c:pt>
                <c:pt idx="510">
                  <c:v>2025-03-11 20:20:00</c:v>
                </c:pt>
                <c:pt idx="511">
                  <c:v>2025-03-11 20:30:00</c:v>
                </c:pt>
                <c:pt idx="512">
                  <c:v>2025-03-11 20:40:00</c:v>
                </c:pt>
                <c:pt idx="513">
                  <c:v>2025-03-11 20:50:00</c:v>
                </c:pt>
                <c:pt idx="514">
                  <c:v>2025-03-11 21:00:00</c:v>
                </c:pt>
                <c:pt idx="515">
                  <c:v>2025-03-11 21:10:00</c:v>
                </c:pt>
                <c:pt idx="516">
                  <c:v>2025-03-11 21:20:00</c:v>
                </c:pt>
                <c:pt idx="517">
                  <c:v>2025-03-11 21:30:00</c:v>
                </c:pt>
                <c:pt idx="518">
                  <c:v>2025-03-11 21:40:00</c:v>
                </c:pt>
                <c:pt idx="519">
                  <c:v>2025-03-11 21:50:00</c:v>
                </c:pt>
                <c:pt idx="520">
                  <c:v>2025-03-11 22:00:00</c:v>
                </c:pt>
                <c:pt idx="521">
                  <c:v>2025-03-11 22:10:00</c:v>
                </c:pt>
                <c:pt idx="522">
                  <c:v>2025-03-11 22:20:00</c:v>
                </c:pt>
                <c:pt idx="523">
                  <c:v>2025-03-11 22:30:00</c:v>
                </c:pt>
                <c:pt idx="524">
                  <c:v>2025-03-11 22:40:00</c:v>
                </c:pt>
                <c:pt idx="525">
                  <c:v>2025-03-11 22:50:00</c:v>
                </c:pt>
                <c:pt idx="526">
                  <c:v>2025-03-11 23:00:00</c:v>
                </c:pt>
                <c:pt idx="527">
                  <c:v>2025-03-11 23:10:00</c:v>
                </c:pt>
                <c:pt idx="528">
                  <c:v>2025-03-11 23:20:00</c:v>
                </c:pt>
                <c:pt idx="529">
                  <c:v>2025-03-11 23:30:00</c:v>
                </c:pt>
                <c:pt idx="530">
                  <c:v>2025-03-11 23:40:00</c:v>
                </c:pt>
                <c:pt idx="531">
                  <c:v>2025-03-11 23:50:00</c:v>
                </c:pt>
                <c:pt idx="532">
                  <c:v>2025-03-12 00:00:00</c:v>
                </c:pt>
                <c:pt idx="533">
                  <c:v>2025-03-12 00:10:00</c:v>
                </c:pt>
                <c:pt idx="534">
                  <c:v>2025-03-12 00:20:00</c:v>
                </c:pt>
                <c:pt idx="535">
                  <c:v>2025-03-12 00:30:00</c:v>
                </c:pt>
                <c:pt idx="536">
                  <c:v>2025-03-12 00:40:00</c:v>
                </c:pt>
                <c:pt idx="537">
                  <c:v>2025-03-12 00:50:00</c:v>
                </c:pt>
                <c:pt idx="538">
                  <c:v>2025-03-12 01:00:00</c:v>
                </c:pt>
                <c:pt idx="539">
                  <c:v>2025-03-12 01:10:00</c:v>
                </c:pt>
                <c:pt idx="540">
                  <c:v>2025-03-12 01:20:00</c:v>
                </c:pt>
                <c:pt idx="541">
                  <c:v>2025-03-12 01:30:00</c:v>
                </c:pt>
                <c:pt idx="542">
                  <c:v>2025-03-12 01:40:00</c:v>
                </c:pt>
                <c:pt idx="543">
                  <c:v>2025-03-12 01:50:00</c:v>
                </c:pt>
                <c:pt idx="544">
                  <c:v>2025-03-12 02:00:00</c:v>
                </c:pt>
                <c:pt idx="545">
                  <c:v>2025-03-12 02:10:00</c:v>
                </c:pt>
                <c:pt idx="546">
                  <c:v>2025-03-12 02:20:00</c:v>
                </c:pt>
                <c:pt idx="547">
                  <c:v>2025-03-12 02:30:00</c:v>
                </c:pt>
                <c:pt idx="548">
                  <c:v>2025-03-12 02:40:00</c:v>
                </c:pt>
                <c:pt idx="549">
                  <c:v>2025-03-12 02:50:00</c:v>
                </c:pt>
                <c:pt idx="550">
                  <c:v>2025-03-12 03:00:00</c:v>
                </c:pt>
                <c:pt idx="551">
                  <c:v>2025-03-12 03:10:00</c:v>
                </c:pt>
                <c:pt idx="552">
                  <c:v>2025-03-12 03:20:00</c:v>
                </c:pt>
                <c:pt idx="553">
                  <c:v>2025-03-12 03:30:00</c:v>
                </c:pt>
                <c:pt idx="554">
                  <c:v>2025-03-12 03:40:00</c:v>
                </c:pt>
                <c:pt idx="555">
                  <c:v>2025-03-12 03:50:00</c:v>
                </c:pt>
                <c:pt idx="556">
                  <c:v>2025-03-12 04:00:00</c:v>
                </c:pt>
                <c:pt idx="557">
                  <c:v>2025-03-12 04:10:00</c:v>
                </c:pt>
                <c:pt idx="558">
                  <c:v>2025-03-12 04:20:00</c:v>
                </c:pt>
                <c:pt idx="559">
                  <c:v>2025-03-12 04:30:00</c:v>
                </c:pt>
                <c:pt idx="560">
                  <c:v>2025-03-12 04:40:00</c:v>
                </c:pt>
                <c:pt idx="561">
                  <c:v>2025-03-12 04:50:00</c:v>
                </c:pt>
                <c:pt idx="562">
                  <c:v>2025-03-12 05:00:00</c:v>
                </c:pt>
                <c:pt idx="563">
                  <c:v>2025-03-12 05:10:00</c:v>
                </c:pt>
                <c:pt idx="564">
                  <c:v>2025-03-12 05:20:00</c:v>
                </c:pt>
                <c:pt idx="565">
                  <c:v>2025-03-12 05:30:00</c:v>
                </c:pt>
                <c:pt idx="566">
                  <c:v>2025-03-12 05:40:00</c:v>
                </c:pt>
                <c:pt idx="567">
                  <c:v>2025-03-12 05:50:00</c:v>
                </c:pt>
                <c:pt idx="568">
                  <c:v>2025-03-12 06:00:00</c:v>
                </c:pt>
                <c:pt idx="569">
                  <c:v>2025-03-12 06:10:00</c:v>
                </c:pt>
                <c:pt idx="570">
                  <c:v>2025-03-12 06:20:00</c:v>
                </c:pt>
                <c:pt idx="571">
                  <c:v>2025-03-12 06:30:00</c:v>
                </c:pt>
                <c:pt idx="572">
                  <c:v>2025-03-12 06:40:00</c:v>
                </c:pt>
                <c:pt idx="573">
                  <c:v>2025-03-12 06:50:00</c:v>
                </c:pt>
                <c:pt idx="574">
                  <c:v>2025-03-12 07:00:00</c:v>
                </c:pt>
                <c:pt idx="575">
                  <c:v>2025-03-12 07:10:00</c:v>
                </c:pt>
                <c:pt idx="576">
                  <c:v>2025-03-12 07:20:00</c:v>
                </c:pt>
                <c:pt idx="577">
                  <c:v>2025-03-12 07:30:00</c:v>
                </c:pt>
                <c:pt idx="578">
                  <c:v>2025-03-12 07:40:00</c:v>
                </c:pt>
                <c:pt idx="579">
                  <c:v>2025-03-12 07:50:00</c:v>
                </c:pt>
                <c:pt idx="580">
                  <c:v>2025-03-12 08:00:00</c:v>
                </c:pt>
                <c:pt idx="581">
                  <c:v>2025-03-12 08:10:00</c:v>
                </c:pt>
                <c:pt idx="582">
                  <c:v>2025-03-12 08:20:00</c:v>
                </c:pt>
                <c:pt idx="583">
                  <c:v>2025-03-12 08:30:00</c:v>
                </c:pt>
                <c:pt idx="584">
                  <c:v>2025-03-12 08:40:00</c:v>
                </c:pt>
                <c:pt idx="585">
                  <c:v>2025-03-12 08:50:00</c:v>
                </c:pt>
                <c:pt idx="586">
                  <c:v>2025-03-12 09:00:00</c:v>
                </c:pt>
                <c:pt idx="587">
                  <c:v>2025-03-12 09:10:00</c:v>
                </c:pt>
                <c:pt idx="588">
                  <c:v>2025-03-12 09:20:00</c:v>
                </c:pt>
                <c:pt idx="589">
                  <c:v>2025-03-12 09:30:00</c:v>
                </c:pt>
                <c:pt idx="590">
                  <c:v>2025-03-12 09:40:00</c:v>
                </c:pt>
                <c:pt idx="591">
                  <c:v>2025-03-12 09:50:00</c:v>
                </c:pt>
                <c:pt idx="592">
                  <c:v>2025-03-12 10:00:00</c:v>
                </c:pt>
                <c:pt idx="593">
                  <c:v>2025-03-12 10:10:00</c:v>
                </c:pt>
                <c:pt idx="594">
                  <c:v>2025-03-12 10:20:00</c:v>
                </c:pt>
                <c:pt idx="595">
                  <c:v>2025-03-12 10:30:00</c:v>
                </c:pt>
                <c:pt idx="596">
                  <c:v>2025-03-12 10:40:00</c:v>
                </c:pt>
                <c:pt idx="597">
                  <c:v>2025-03-12 10:50:00</c:v>
                </c:pt>
                <c:pt idx="598">
                  <c:v>2025-03-12 11:00:00</c:v>
                </c:pt>
                <c:pt idx="599">
                  <c:v>2025-03-12 11:10:00</c:v>
                </c:pt>
                <c:pt idx="600">
                  <c:v>2025-03-12 11:20:00</c:v>
                </c:pt>
                <c:pt idx="601">
                  <c:v>2025-03-12 11:30:00</c:v>
                </c:pt>
                <c:pt idx="602">
                  <c:v>2025-03-12 11:40:00</c:v>
                </c:pt>
                <c:pt idx="603">
                  <c:v>2025-03-12 11:50:00</c:v>
                </c:pt>
                <c:pt idx="604">
                  <c:v>2025-03-12 12:00:00</c:v>
                </c:pt>
                <c:pt idx="605">
                  <c:v>2025-03-12 12:10:00</c:v>
                </c:pt>
                <c:pt idx="606">
                  <c:v>2025-03-12 12:20:00</c:v>
                </c:pt>
                <c:pt idx="607">
                  <c:v>2025-03-12 12:30:00</c:v>
                </c:pt>
                <c:pt idx="608">
                  <c:v>2025-03-12 12:40:00</c:v>
                </c:pt>
                <c:pt idx="609">
                  <c:v>2025-03-12 12:50:00</c:v>
                </c:pt>
                <c:pt idx="610">
                  <c:v>2025-03-12 13:00:00</c:v>
                </c:pt>
                <c:pt idx="611">
                  <c:v>2025-03-12 13:10:00</c:v>
                </c:pt>
                <c:pt idx="612">
                  <c:v>2025-03-12 13:20:00</c:v>
                </c:pt>
                <c:pt idx="613">
                  <c:v>2025-03-12 13:30:00</c:v>
                </c:pt>
                <c:pt idx="614">
                  <c:v>2025-03-12 13:40:00</c:v>
                </c:pt>
                <c:pt idx="615">
                  <c:v>2025-03-12 13:50:00</c:v>
                </c:pt>
                <c:pt idx="616">
                  <c:v>2025-03-12 14:00:00</c:v>
                </c:pt>
                <c:pt idx="617">
                  <c:v>2025-03-12 14:10:00</c:v>
                </c:pt>
                <c:pt idx="618">
                  <c:v>2025-03-12 14:20:00</c:v>
                </c:pt>
                <c:pt idx="619">
                  <c:v>2025-03-12 14:30:00</c:v>
                </c:pt>
                <c:pt idx="620">
                  <c:v>2025-03-12 14:40:00</c:v>
                </c:pt>
                <c:pt idx="621">
                  <c:v>2025-03-12 14:50:00</c:v>
                </c:pt>
                <c:pt idx="622">
                  <c:v>2025-03-12 15:00:00</c:v>
                </c:pt>
                <c:pt idx="623">
                  <c:v>2025-03-12 15:10:00</c:v>
                </c:pt>
                <c:pt idx="624">
                  <c:v>2025-03-12 15:20:00</c:v>
                </c:pt>
                <c:pt idx="625">
                  <c:v>2025-03-12 15:30:00</c:v>
                </c:pt>
                <c:pt idx="626">
                  <c:v>2025-03-12 15:40:00</c:v>
                </c:pt>
                <c:pt idx="627">
                  <c:v>2025-03-12 15:50:00</c:v>
                </c:pt>
                <c:pt idx="628">
                  <c:v>2025-03-12 16:00:00</c:v>
                </c:pt>
                <c:pt idx="629">
                  <c:v>2025-03-12 16:10:00</c:v>
                </c:pt>
                <c:pt idx="630">
                  <c:v>2025-03-12 16:20:00</c:v>
                </c:pt>
                <c:pt idx="631">
                  <c:v>2025-03-12 16:30:00</c:v>
                </c:pt>
                <c:pt idx="632">
                  <c:v>2025-03-12 16:40:00</c:v>
                </c:pt>
                <c:pt idx="633">
                  <c:v>2025-03-12 16:50:00</c:v>
                </c:pt>
                <c:pt idx="634">
                  <c:v>2025-03-12 17:00:00</c:v>
                </c:pt>
                <c:pt idx="635">
                  <c:v>2025-03-12 17:10:00</c:v>
                </c:pt>
                <c:pt idx="636">
                  <c:v>2025-03-12 17:20:00</c:v>
                </c:pt>
                <c:pt idx="637">
                  <c:v>2025-03-12 17:30:00</c:v>
                </c:pt>
                <c:pt idx="638">
                  <c:v>2025-03-12 17:40:00</c:v>
                </c:pt>
                <c:pt idx="639">
                  <c:v>2025-03-12 17:50:00</c:v>
                </c:pt>
                <c:pt idx="640">
                  <c:v>2025-03-12 18:00:00</c:v>
                </c:pt>
                <c:pt idx="641">
                  <c:v>2025-03-12 18:10:00</c:v>
                </c:pt>
                <c:pt idx="642">
                  <c:v>2025-03-12 18:20:00</c:v>
                </c:pt>
                <c:pt idx="643">
                  <c:v>2025-03-12 18:30:00</c:v>
                </c:pt>
                <c:pt idx="644">
                  <c:v>2025-03-12 18:40:00</c:v>
                </c:pt>
                <c:pt idx="645">
                  <c:v>2025-03-12 18:50:00</c:v>
                </c:pt>
                <c:pt idx="646">
                  <c:v>2025-03-12 19:00:00</c:v>
                </c:pt>
                <c:pt idx="647">
                  <c:v>2025-03-12 19:10:00</c:v>
                </c:pt>
                <c:pt idx="648">
                  <c:v>2025-03-12 19:20:00</c:v>
                </c:pt>
                <c:pt idx="649">
                  <c:v>2025-03-12 19:30:00</c:v>
                </c:pt>
                <c:pt idx="650">
                  <c:v>2025-03-12 19:40:00</c:v>
                </c:pt>
                <c:pt idx="651">
                  <c:v>2025-03-12 19:50:00</c:v>
                </c:pt>
                <c:pt idx="652">
                  <c:v>2025-03-12 20:00:00</c:v>
                </c:pt>
                <c:pt idx="653">
                  <c:v>2025-03-12 20:10:00</c:v>
                </c:pt>
                <c:pt idx="654">
                  <c:v>2025-03-12 20:20:00</c:v>
                </c:pt>
                <c:pt idx="655">
                  <c:v>2025-03-12 20:30:00</c:v>
                </c:pt>
                <c:pt idx="656">
                  <c:v>2025-03-12 20:40:00</c:v>
                </c:pt>
                <c:pt idx="657">
                  <c:v>2025-03-12 20:50:00</c:v>
                </c:pt>
                <c:pt idx="658">
                  <c:v>2025-03-12 21:00:00</c:v>
                </c:pt>
                <c:pt idx="659">
                  <c:v>2025-03-12 21:10:00</c:v>
                </c:pt>
                <c:pt idx="660">
                  <c:v> </c:v>
                </c:pt>
              </c:strCache>
            </c:strRef>
          </c:cat>
          <c:val>
            <c:numRef>
              <c:f>final_df!$B$2:$B$713</c:f>
              <c:numCache>
                <c:formatCode>0.00</c:formatCode>
                <c:ptCount val="712"/>
                <c:pt idx="0">
                  <c:v>74021.259448884302</c:v>
                </c:pt>
                <c:pt idx="1">
                  <c:v>73320.199933608106</c:v>
                </c:pt>
                <c:pt idx="2">
                  <c:v>74164.310485890193</c:v>
                </c:pt>
                <c:pt idx="3">
                  <c:v>73197.749984400201</c:v>
                </c:pt>
                <c:pt idx="4">
                  <c:v>73231.899354621593</c:v>
                </c:pt>
                <c:pt idx="5">
                  <c:v>75228.813583391006</c:v>
                </c:pt>
                <c:pt idx="6">
                  <c:v>72987.700163498201</c:v>
                </c:pt>
                <c:pt idx="7">
                  <c:v>76380.474752921204</c:v>
                </c:pt>
                <c:pt idx="8">
                  <c:v>76209.994825475602</c:v>
                </c:pt>
                <c:pt idx="9">
                  <c:v>73596.398524480901</c:v>
                </c:pt>
                <c:pt idx="10">
                  <c:v>75573.280549858595</c:v>
                </c:pt>
                <c:pt idx="11">
                  <c:v>74555.024641180207</c:v>
                </c:pt>
                <c:pt idx="12">
                  <c:v>74313.689807182396</c:v>
                </c:pt>
                <c:pt idx="13">
                  <c:v>72847.329505911999</c:v>
                </c:pt>
                <c:pt idx="14">
                  <c:v>74652.362961649706</c:v>
                </c:pt>
                <c:pt idx="15">
                  <c:v>72110.830405871195</c:v>
                </c:pt>
                <c:pt idx="16">
                  <c:v>72712.089945058004</c:v>
                </c:pt>
                <c:pt idx="17">
                  <c:v>74891.267859080006</c:v>
                </c:pt>
                <c:pt idx="18">
                  <c:v>73091.616863516698</c:v>
                </c:pt>
                <c:pt idx="19">
                  <c:v>74117.6967341134</c:v>
                </c:pt>
                <c:pt idx="20">
                  <c:v>72696.893087723103</c:v>
                </c:pt>
                <c:pt idx="21">
                  <c:v>73356.2569059175</c:v>
                </c:pt>
                <c:pt idx="22">
                  <c:v>73607.679113439794</c:v>
                </c:pt>
                <c:pt idx="23">
                  <c:v>74494.996107556799</c:v>
                </c:pt>
                <c:pt idx="24">
                  <c:v>73561.561722591607</c:v>
                </c:pt>
                <c:pt idx="25">
                  <c:v>72621.873670587505</c:v>
                </c:pt>
                <c:pt idx="26">
                  <c:v>74254.318389293607</c:v>
                </c:pt>
                <c:pt idx="27">
                  <c:v>74102.847722821505</c:v>
                </c:pt>
                <c:pt idx="28">
                  <c:v>75804.746350078101</c:v>
                </c:pt>
                <c:pt idx="29">
                  <c:v>73504.974860554401</c:v>
                </c:pt>
                <c:pt idx="30">
                  <c:v>74133.157431825093</c:v>
                </c:pt>
                <c:pt idx="31">
                  <c:v>73202.197033336095</c:v>
                </c:pt>
                <c:pt idx="32">
                  <c:v>73822.849396923193</c:v>
                </c:pt>
                <c:pt idx="33">
                  <c:v>74586.835701721706</c:v>
                </c:pt>
                <c:pt idx="34">
                  <c:v>75917.957517634306</c:v>
                </c:pt>
                <c:pt idx="35">
                  <c:v>73276.398831644707</c:v>
                </c:pt>
                <c:pt idx="36">
                  <c:v>73756.793199708496</c:v>
                </c:pt>
                <c:pt idx="37">
                  <c:v>73406.290626157497</c:v>
                </c:pt>
                <c:pt idx="38">
                  <c:v>74102.015364374602</c:v>
                </c:pt>
                <c:pt idx="39">
                  <c:v>71962.734300943193</c:v>
                </c:pt>
                <c:pt idx="40">
                  <c:v>72664.914060434399</c:v>
                </c:pt>
                <c:pt idx="41">
                  <c:v>74632.864922647001</c:v>
                </c:pt>
                <c:pt idx="42">
                  <c:v>74669.997804803497</c:v>
                </c:pt>
                <c:pt idx="43">
                  <c:v>74201.253991526304</c:v>
                </c:pt>
                <c:pt idx="44">
                  <c:v>72822.535573560104</c:v>
                </c:pt>
                <c:pt idx="45">
                  <c:v>73267.529880659204</c:v>
                </c:pt>
                <c:pt idx="46">
                  <c:v>73000.403570184499</c:v>
                </c:pt>
                <c:pt idx="47">
                  <c:v>72741.451831783401</c:v>
                </c:pt>
                <c:pt idx="48">
                  <c:v>72549.469290032794</c:v>
                </c:pt>
                <c:pt idx="49">
                  <c:v>74255.8444022451</c:v>
                </c:pt>
                <c:pt idx="50">
                  <c:v>73164.164961030605</c:v>
                </c:pt>
                <c:pt idx="51">
                  <c:v>71923.459571101601</c:v>
                </c:pt>
                <c:pt idx="52">
                  <c:v>72100.147781801206</c:v>
                </c:pt>
                <c:pt idx="53">
                  <c:v>69795.605475199001</c:v>
                </c:pt>
                <c:pt idx="54">
                  <c:v>71549.499029331797</c:v>
                </c:pt>
                <c:pt idx="55">
                  <c:v>71724.375972212001</c:v>
                </c:pt>
                <c:pt idx="56">
                  <c:v>70059.736970851198</c:v>
                </c:pt>
                <c:pt idx="57">
                  <c:v>71979.134884688698</c:v>
                </c:pt>
                <c:pt idx="58">
                  <c:v>70583.501842987607</c:v>
                </c:pt>
                <c:pt idx="59">
                  <c:v>71340.939065161205</c:v>
                </c:pt>
                <c:pt idx="60">
                  <c:v>71830.802125653106</c:v>
                </c:pt>
                <c:pt idx="61">
                  <c:v>71730.073537604098</c:v>
                </c:pt>
                <c:pt idx="62">
                  <c:v>72593.616732443406</c:v>
                </c:pt>
                <c:pt idx="63">
                  <c:v>72676.366751854206</c:v>
                </c:pt>
                <c:pt idx="64">
                  <c:v>72470.633687784095</c:v>
                </c:pt>
                <c:pt idx="65">
                  <c:v>73372.690652850099</c:v>
                </c:pt>
                <c:pt idx="66">
                  <c:v>70236.015911194103</c:v>
                </c:pt>
                <c:pt idx="67">
                  <c:v>72896.458658136107</c:v>
                </c:pt>
                <c:pt idx="68">
                  <c:v>72838.932636889396</c:v>
                </c:pt>
                <c:pt idx="69">
                  <c:v>69868.149088869293</c:v>
                </c:pt>
                <c:pt idx="70">
                  <c:v>72809.283671700498</c:v>
                </c:pt>
                <c:pt idx="71">
                  <c:v>73495.175685219598</c:v>
                </c:pt>
                <c:pt idx="72">
                  <c:v>71931.039348057398</c:v>
                </c:pt>
                <c:pt idx="73">
                  <c:v>70064.780114235706</c:v>
                </c:pt>
                <c:pt idx="74">
                  <c:v>69717.535755766599</c:v>
                </c:pt>
                <c:pt idx="75">
                  <c:v>73065.491437233199</c:v>
                </c:pt>
                <c:pt idx="76">
                  <c:v>69818.134470449106</c:v>
                </c:pt>
                <c:pt idx="77">
                  <c:v>71261.302058371395</c:v>
                </c:pt>
                <c:pt idx="78">
                  <c:v>72507.511922555001</c:v>
                </c:pt>
                <c:pt idx="79">
                  <c:v>72604.861722474699</c:v>
                </c:pt>
                <c:pt idx="80">
                  <c:v>70027.451747859799</c:v>
                </c:pt>
                <c:pt idx="81">
                  <c:v>72643.704584019797</c:v>
                </c:pt>
                <c:pt idx="82">
                  <c:v>70093.697192405103</c:v>
                </c:pt>
                <c:pt idx="83">
                  <c:v>72999.204369565603</c:v>
                </c:pt>
                <c:pt idx="84">
                  <c:v>70947.316006853696</c:v>
                </c:pt>
                <c:pt idx="85">
                  <c:v>70122.2329517654</c:v>
                </c:pt>
                <c:pt idx="86">
                  <c:v>70669.072768258295</c:v>
                </c:pt>
                <c:pt idx="87">
                  <c:v>70916.476926215793</c:v>
                </c:pt>
                <c:pt idx="88">
                  <c:v>70328.329558251004</c:v>
                </c:pt>
                <c:pt idx="89">
                  <c:v>70824.4651735675</c:v>
                </c:pt>
                <c:pt idx="90">
                  <c:v>70535.579370979598</c:v>
                </c:pt>
                <c:pt idx="91">
                  <c:v>70389.589249842204</c:v>
                </c:pt>
                <c:pt idx="92">
                  <c:v>70234.240256843303</c:v>
                </c:pt>
                <c:pt idx="93">
                  <c:v>69960.481320674298</c:v>
                </c:pt>
                <c:pt idx="94">
                  <c:v>70078.009880430895</c:v>
                </c:pt>
                <c:pt idx="95">
                  <c:v>69853.448509385693</c:v>
                </c:pt>
                <c:pt idx="96">
                  <c:v>70015.885026763397</c:v>
                </c:pt>
                <c:pt idx="97">
                  <c:v>70402.463555717695</c:v>
                </c:pt>
                <c:pt idx="98">
                  <c:v>70032.7879036511</c:v>
                </c:pt>
                <c:pt idx="99">
                  <c:v>69104.890290719195</c:v>
                </c:pt>
                <c:pt idx="100">
                  <c:v>69349.251430289398</c:v>
                </c:pt>
                <c:pt idx="101">
                  <c:v>70040.700560612895</c:v>
                </c:pt>
                <c:pt idx="102">
                  <c:v>68457.864666678099</c:v>
                </c:pt>
                <c:pt idx="103">
                  <c:v>69728.417789462197</c:v>
                </c:pt>
                <c:pt idx="104">
                  <c:v>69761.117711080296</c:v>
                </c:pt>
                <c:pt idx="105">
                  <c:v>70053.363846198597</c:v>
                </c:pt>
                <c:pt idx="106">
                  <c:v>69521.708235979604</c:v>
                </c:pt>
                <c:pt idx="107">
                  <c:v>72288.5374493376</c:v>
                </c:pt>
                <c:pt idx="108">
                  <c:v>73646.896699574994</c:v>
                </c:pt>
                <c:pt idx="109">
                  <c:v>73114.639949233504</c:v>
                </c:pt>
                <c:pt idx="110">
                  <c:v>73982.074693700997</c:v>
                </c:pt>
                <c:pt idx="111">
                  <c:v>73387.888010823895</c:v>
                </c:pt>
                <c:pt idx="112">
                  <c:v>73200.663461690798</c:v>
                </c:pt>
                <c:pt idx="113">
                  <c:v>73988.453509152198</c:v>
                </c:pt>
                <c:pt idx="114">
                  <c:v>74417.762733166499</c:v>
                </c:pt>
                <c:pt idx="115">
                  <c:v>73971.6723151068</c:v>
                </c:pt>
                <c:pt idx="116">
                  <c:v>71356.123771641505</c:v>
                </c:pt>
                <c:pt idx="117">
                  <c:v>72177.406245994105</c:v>
                </c:pt>
                <c:pt idx="118">
                  <c:v>70904.934398640806</c:v>
                </c:pt>
                <c:pt idx="119">
                  <c:v>68421.791522520594</c:v>
                </c:pt>
                <c:pt idx="120">
                  <c:v>68812.368222420104</c:v>
                </c:pt>
                <c:pt idx="121">
                  <c:v>71686.160687045107</c:v>
                </c:pt>
                <c:pt idx="122">
                  <c:v>67851.121149244893</c:v>
                </c:pt>
                <c:pt idx="123">
                  <c:v>68779.804630928804</c:v>
                </c:pt>
                <c:pt idx="124">
                  <c:v>71291.162753679702</c:v>
                </c:pt>
                <c:pt idx="125">
                  <c:v>68385.016623703094</c:v>
                </c:pt>
                <c:pt idx="126">
                  <c:v>68542.941323196705</c:v>
                </c:pt>
                <c:pt idx="127">
                  <c:v>72008.369070033703</c:v>
                </c:pt>
                <c:pt idx="128">
                  <c:v>67225.317118802006</c:v>
                </c:pt>
                <c:pt idx="129">
                  <c:v>67060.318346279499</c:v>
                </c:pt>
                <c:pt idx="130">
                  <c:v>67213.538665594897</c:v>
                </c:pt>
                <c:pt idx="131">
                  <c:v>67984.5951682819</c:v>
                </c:pt>
                <c:pt idx="132">
                  <c:v>68663.455284303694</c:v>
                </c:pt>
                <c:pt idx="133">
                  <c:v>67866.995307009405</c:v>
                </c:pt>
                <c:pt idx="134">
                  <c:v>67535.463433268102</c:v>
                </c:pt>
                <c:pt idx="135">
                  <c:v>68179.780471705002</c:v>
                </c:pt>
                <c:pt idx="136">
                  <c:v>70416.784866511996</c:v>
                </c:pt>
                <c:pt idx="137">
                  <c:v>70478.354806075993</c:v>
                </c:pt>
                <c:pt idx="138">
                  <c:v>70595.338239273202</c:v>
                </c:pt>
                <c:pt idx="139">
                  <c:v>69585.444700892302</c:v>
                </c:pt>
                <c:pt idx="140">
                  <c:v>67185.526732676502</c:v>
                </c:pt>
                <c:pt idx="141">
                  <c:v>68492.799988502695</c:v>
                </c:pt>
                <c:pt idx="142">
                  <c:v>68961.450887705199</c:v>
                </c:pt>
                <c:pt idx="143">
                  <c:v>68459.998901173705</c:v>
                </c:pt>
                <c:pt idx="144">
                  <c:v>68400.275397269303</c:v>
                </c:pt>
                <c:pt idx="145">
                  <c:v>69479.737190842396</c:v>
                </c:pt>
                <c:pt idx="146">
                  <c:v>67823.574034609905</c:v>
                </c:pt>
                <c:pt idx="147">
                  <c:v>68493.219551737406</c:v>
                </c:pt>
                <c:pt idx="148">
                  <c:v>66281.940732223302</c:v>
                </c:pt>
                <c:pt idx="149">
                  <c:v>66187.347027398704</c:v>
                </c:pt>
                <c:pt idx="150">
                  <c:v>65672.484634251901</c:v>
                </c:pt>
                <c:pt idx="151">
                  <c:v>65451.499034746303</c:v>
                </c:pt>
                <c:pt idx="152">
                  <c:v>65265.361000455901</c:v>
                </c:pt>
                <c:pt idx="153">
                  <c:v>65574.192418537496</c:v>
                </c:pt>
                <c:pt idx="154">
                  <c:v>65623.755844964806</c:v>
                </c:pt>
                <c:pt idx="155">
                  <c:v>66030.408578771894</c:v>
                </c:pt>
                <c:pt idx="156">
                  <c:v>66155.377292395904</c:v>
                </c:pt>
                <c:pt idx="157">
                  <c:v>65426.366493114401</c:v>
                </c:pt>
                <c:pt idx="158">
                  <c:v>64992.504253906904</c:v>
                </c:pt>
                <c:pt idx="159">
                  <c:v>66863.709494069393</c:v>
                </c:pt>
                <c:pt idx="160">
                  <c:v>63827.739917484803</c:v>
                </c:pt>
                <c:pt idx="161">
                  <c:v>63425.029828852203</c:v>
                </c:pt>
                <c:pt idx="162">
                  <c:v>63458.602865659901</c:v>
                </c:pt>
                <c:pt idx="163">
                  <c:v>63456.6049758562</c:v>
                </c:pt>
                <c:pt idx="164">
                  <c:v>63710.1357440211</c:v>
                </c:pt>
                <c:pt idx="165">
                  <c:v>63648.1671450711</c:v>
                </c:pt>
                <c:pt idx="166">
                  <c:v>62943.5214947942</c:v>
                </c:pt>
                <c:pt idx="167">
                  <c:v>62993.007926110098</c:v>
                </c:pt>
                <c:pt idx="168">
                  <c:v>63268.992112697699</c:v>
                </c:pt>
                <c:pt idx="169">
                  <c:v>62531.656278459399</c:v>
                </c:pt>
                <c:pt idx="170">
                  <c:v>61474.840856707102</c:v>
                </c:pt>
                <c:pt idx="171">
                  <c:v>62047.789846693602</c:v>
                </c:pt>
                <c:pt idx="172">
                  <c:v>62211.212027724301</c:v>
                </c:pt>
                <c:pt idx="173">
                  <c:v>62002.110960893398</c:v>
                </c:pt>
                <c:pt idx="174">
                  <c:v>62897.550670210403</c:v>
                </c:pt>
                <c:pt idx="175">
                  <c:v>62528.756488577499</c:v>
                </c:pt>
                <c:pt idx="176">
                  <c:v>62893.153462393602</c:v>
                </c:pt>
                <c:pt idx="177">
                  <c:v>62961.498625323002</c:v>
                </c:pt>
                <c:pt idx="178">
                  <c:v>62923.300715905803</c:v>
                </c:pt>
                <c:pt idx="179">
                  <c:v>62772.849840434101</c:v>
                </c:pt>
                <c:pt idx="180">
                  <c:v>64052.022929809697</c:v>
                </c:pt>
                <c:pt idx="181">
                  <c:v>63554.9125827526</c:v>
                </c:pt>
                <c:pt idx="182">
                  <c:v>63652.8869893308</c:v>
                </c:pt>
                <c:pt idx="183">
                  <c:v>64704.031635016298</c:v>
                </c:pt>
                <c:pt idx="184">
                  <c:v>64617.0431356997</c:v>
                </c:pt>
                <c:pt idx="185">
                  <c:v>66043.770048440594</c:v>
                </c:pt>
                <c:pt idx="186">
                  <c:v>64347.925674140599</c:v>
                </c:pt>
                <c:pt idx="187">
                  <c:v>63628.9660444041</c:v>
                </c:pt>
                <c:pt idx="188">
                  <c:v>64456.796041432397</c:v>
                </c:pt>
                <c:pt idx="189">
                  <c:v>64006.064650850698</c:v>
                </c:pt>
                <c:pt idx="190">
                  <c:v>64980.026875839103</c:v>
                </c:pt>
                <c:pt idx="191">
                  <c:v>65492.346374389199</c:v>
                </c:pt>
                <c:pt idx="192">
                  <c:v>66499.329546997906</c:v>
                </c:pt>
                <c:pt idx="193">
                  <c:v>63784.936268759899</c:v>
                </c:pt>
                <c:pt idx="194">
                  <c:v>61034.810680362301</c:v>
                </c:pt>
                <c:pt idx="195">
                  <c:v>61002.7495915611</c:v>
                </c:pt>
                <c:pt idx="196">
                  <c:v>60143.174714388202</c:v>
                </c:pt>
                <c:pt idx="197">
                  <c:v>58974.690873772997</c:v>
                </c:pt>
                <c:pt idx="198">
                  <c:v>58834.793785601403</c:v>
                </c:pt>
                <c:pt idx="199">
                  <c:v>57089.956086381397</c:v>
                </c:pt>
                <c:pt idx="200">
                  <c:v>60222.405953954498</c:v>
                </c:pt>
                <c:pt idx="201">
                  <c:v>57226.8400178968</c:v>
                </c:pt>
                <c:pt idx="202">
                  <c:v>55532.681449309202</c:v>
                </c:pt>
                <c:pt idx="203">
                  <c:v>56033.564758432804</c:v>
                </c:pt>
                <c:pt idx="204">
                  <c:v>54094.843353059397</c:v>
                </c:pt>
                <c:pt idx="205">
                  <c:v>53014.564850697097</c:v>
                </c:pt>
                <c:pt idx="206">
                  <c:v>52971.760844549099</c:v>
                </c:pt>
                <c:pt idx="207">
                  <c:v>51172.689104335899</c:v>
                </c:pt>
                <c:pt idx="208">
                  <c:v>50201.0253943356</c:v>
                </c:pt>
                <c:pt idx="209">
                  <c:v>51352.534053035997</c:v>
                </c:pt>
                <c:pt idx="210">
                  <c:v>50033.811022807698</c:v>
                </c:pt>
                <c:pt idx="211">
                  <c:v>50727.700625151803</c:v>
                </c:pt>
                <c:pt idx="212">
                  <c:v>51731.300358875298</c:v>
                </c:pt>
                <c:pt idx="213">
                  <c:v>50221.8842044626</c:v>
                </c:pt>
                <c:pt idx="214">
                  <c:v>44946.848173428603</c:v>
                </c:pt>
                <c:pt idx="215">
                  <c:v>44993.393319319002</c:v>
                </c:pt>
                <c:pt idx="216">
                  <c:v>43528.28554836</c:v>
                </c:pt>
                <c:pt idx="217">
                  <c:v>41623.1533453304</c:v>
                </c:pt>
                <c:pt idx="218">
                  <c:v>41895.770150523298</c:v>
                </c:pt>
                <c:pt idx="219">
                  <c:v>42842.909782954201</c:v>
                </c:pt>
                <c:pt idx="220">
                  <c:v>42227.236990309801</c:v>
                </c:pt>
                <c:pt idx="221">
                  <c:v>43935.8539498463</c:v>
                </c:pt>
                <c:pt idx="222">
                  <c:v>43354.361457163803</c:v>
                </c:pt>
                <c:pt idx="223">
                  <c:v>42960.160495110002</c:v>
                </c:pt>
                <c:pt idx="224">
                  <c:v>42670.968621052598</c:v>
                </c:pt>
                <c:pt idx="225">
                  <c:v>42138.6641734859</c:v>
                </c:pt>
                <c:pt idx="226">
                  <c:v>41605.478827666499</c:v>
                </c:pt>
                <c:pt idx="227">
                  <c:v>40655.247109339798</c:v>
                </c:pt>
                <c:pt idx="228">
                  <c:v>40722.315321211798</c:v>
                </c:pt>
                <c:pt idx="229">
                  <c:v>40024.088929433703</c:v>
                </c:pt>
                <c:pt idx="230">
                  <c:v>39923.824912450102</c:v>
                </c:pt>
                <c:pt idx="231">
                  <c:v>39269.3413475958</c:v>
                </c:pt>
                <c:pt idx="232">
                  <c:v>38866.520080524097</c:v>
                </c:pt>
                <c:pt idx="233">
                  <c:v>38495.930265074698</c:v>
                </c:pt>
                <c:pt idx="234">
                  <c:v>37856.957091550699</c:v>
                </c:pt>
                <c:pt idx="235">
                  <c:v>37596.681142191497</c:v>
                </c:pt>
                <c:pt idx="236">
                  <c:v>37784.527877775901</c:v>
                </c:pt>
                <c:pt idx="237">
                  <c:v>37558.1682885993</c:v>
                </c:pt>
                <c:pt idx="238">
                  <c:v>37765.316479930101</c:v>
                </c:pt>
                <c:pt idx="239">
                  <c:v>37853.417737109899</c:v>
                </c:pt>
                <c:pt idx="240">
                  <c:v>37949.147156622203</c:v>
                </c:pt>
                <c:pt idx="241">
                  <c:v>36970.697385887201</c:v>
                </c:pt>
                <c:pt idx="242">
                  <c:v>35720.723617116601</c:v>
                </c:pt>
                <c:pt idx="243">
                  <c:v>36881.828934120298</c:v>
                </c:pt>
                <c:pt idx="244">
                  <c:v>36480.172362658799</c:v>
                </c:pt>
                <c:pt idx="245">
                  <c:v>36331.785134400001</c:v>
                </c:pt>
                <c:pt idx="246">
                  <c:v>36028.5524992391</c:v>
                </c:pt>
                <c:pt idx="247">
                  <c:v>36145.210664476297</c:v>
                </c:pt>
                <c:pt idx="248">
                  <c:v>36507.768388806697</c:v>
                </c:pt>
                <c:pt idx="249">
                  <c:v>36985.795806482602</c:v>
                </c:pt>
                <c:pt idx="250">
                  <c:v>36706.801710453597</c:v>
                </c:pt>
                <c:pt idx="251">
                  <c:v>38314.4105751639</c:v>
                </c:pt>
                <c:pt idx="252">
                  <c:v>38431.619256943603</c:v>
                </c:pt>
                <c:pt idx="253">
                  <c:v>37278.473188253003</c:v>
                </c:pt>
                <c:pt idx="254">
                  <c:v>38328.244911212103</c:v>
                </c:pt>
                <c:pt idx="255">
                  <c:v>38366.144596378799</c:v>
                </c:pt>
                <c:pt idx="256">
                  <c:v>38477.5715088832</c:v>
                </c:pt>
                <c:pt idx="257">
                  <c:v>38157.355518609998</c:v>
                </c:pt>
                <c:pt idx="258">
                  <c:v>37449.385108823997</c:v>
                </c:pt>
                <c:pt idx="259">
                  <c:v>37049.131352815901</c:v>
                </c:pt>
                <c:pt idx="260">
                  <c:v>38090.003839477802</c:v>
                </c:pt>
                <c:pt idx="261">
                  <c:v>38808.783308720696</c:v>
                </c:pt>
                <c:pt idx="262">
                  <c:v>38039.698078779598</c:v>
                </c:pt>
                <c:pt idx="263">
                  <c:v>36328.6635426309</c:v>
                </c:pt>
                <c:pt idx="264">
                  <c:v>38590.406320934599</c:v>
                </c:pt>
                <c:pt idx="265">
                  <c:v>35802.8140227486</c:v>
                </c:pt>
                <c:pt idx="266">
                  <c:v>35724.790960649101</c:v>
                </c:pt>
                <c:pt idx="267">
                  <c:v>35464.787163800298</c:v>
                </c:pt>
                <c:pt idx="268">
                  <c:v>35597.920185537601</c:v>
                </c:pt>
                <c:pt idx="269">
                  <c:v>36049.285761914398</c:v>
                </c:pt>
                <c:pt idx="270">
                  <c:v>35716.688670226897</c:v>
                </c:pt>
                <c:pt idx="271">
                  <c:v>35717.051674480397</c:v>
                </c:pt>
                <c:pt idx="272">
                  <c:v>35197.911707743602</c:v>
                </c:pt>
                <c:pt idx="273">
                  <c:v>35781.166417504501</c:v>
                </c:pt>
                <c:pt idx="274">
                  <c:v>36439.651300196703</c:v>
                </c:pt>
                <c:pt idx="275">
                  <c:v>35665.130147423602</c:v>
                </c:pt>
                <c:pt idx="276">
                  <c:v>36112.708076911404</c:v>
                </c:pt>
                <c:pt idx="277">
                  <c:v>35113.151001166501</c:v>
                </c:pt>
                <c:pt idx="278">
                  <c:v>35268.192920554597</c:v>
                </c:pt>
                <c:pt idx="279">
                  <c:v>35203.116276810702</c:v>
                </c:pt>
                <c:pt idx="280">
                  <c:v>34339.295576265802</c:v>
                </c:pt>
                <c:pt idx="281">
                  <c:v>34321.105200535101</c:v>
                </c:pt>
                <c:pt idx="282">
                  <c:v>32021.307785380901</c:v>
                </c:pt>
                <c:pt idx="283">
                  <c:v>32253.2651453955</c:v>
                </c:pt>
                <c:pt idx="284">
                  <c:v>35154.443325821398</c:v>
                </c:pt>
                <c:pt idx="285">
                  <c:v>34551.233867474199</c:v>
                </c:pt>
                <c:pt idx="286">
                  <c:v>34957.562919245902</c:v>
                </c:pt>
                <c:pt idx="287">
                  <c:v>35162.115146408098</c:v>
                </c:pt>
                <c:pt idx="288">
                  <c:v>34394.119100513199</c:v>
                </c:pt>
                <c:pt idx="289">
                  <c:v>34214.267196074499</c:v>
                </c:pt>
                <c:pt idx="290">
                  <c:v>34379.096598321397</c:v>
                </c:pt>
                <c:pt idx="291">
                  <c:v>34763.659933755698</c:v>
                </c:pt>
                <c:pt idx="292">
                  <c:v>34470.8562920857</c:v>
                </c:pt>
                <c:pt idx="293">
                  <c:v>31046.4466089261</c:v>
                </c:pt>
                <c:pt idx="294">
                  <c:v>30280.0011697433</c:v>
                </c:pt>
                <c:pt idx="295">
                  <c:v>29795.452760772601</c:v>
                </c:pt>
                <c:pt idx="296">
                  <c:v>29636.892762353102</c:v>
                </c:pt>
                <c:pt idx="297">
                  <c:v>28803.025642211</c:v>
                </c:pt>
                <c:pt idx="298">
                  <c:v>28531.3366615798</c:v>
                </c:pt>
                <c:pt idx="299">
                  <c:v>29109.243229073301</c:v>
                </c:pt>
                <c:pt idx="300">
                  <c:v>28626.768241582598</c:v>
                </c:pt>
                <c:pt idx="301">
                  <c:v>28383.023455323499</c:v>
                </c:pt>
                <c:pt idx="302">
                  <c:v>28423.808545612199</c:v>
                </c:pt>
                <c:pt idx="303">
                  <c:v>32844.164307906198</c:v>
                </c:pt>
                <c:pt idx="304">
                  <c:v>34177.894039389801</c:v>
                </c:pt>
                <c:pt idx="305">
                  <c:v>34197.978020370501</c:v>
                </c:pt>
                <c:pt idx="306">
                  <c:v>33540.832417249498</c:v>
                </c:pt>
                <c:pt idx="307">
                  <c:v>33736.567380771397</c:v>
                </c:pt>
                <c:pt idx="308">
                  <c:v>33562.003132769802</c:v>
                </c:pt>
                <c:pt idx="309">
                  <c:v>33607.076077078498</c:v>
                </c:pt>
                <c:pt idx="310">
                  <c:v>33156.067083739101</c:v>
                </c:pt>
                <c:pt idx="311">
                  <c:v>33102.660084169504</c:v>
                </c:pt>
                <c:pt idx="312">
                  <c:v>33080.9794654406</c:v>
                </c:pt>
                <c:pt idx="313">
                  <c:v>32962.820054849901</c:v>
                </c:pt>
                <c:pt idx="314">
                  <c:v>32743.1893407836</c:v>
                </c:pt>
                <c:pt idx="315">
                  <c:v>32937.152394102901</c:v>
                </c:pt>
                <c:pt idx="316">
                  <c:v>32988.182653419201</c:v>
                </c:pt>
                <c:pt idx="317">
                  <c:v>33200.260256743401</c:v>
                </c:pt>
                <c:pt idx="318">
                  <c:v>32656.013754701598</c:v>
                </c:pt>
                <c:pt idx="319">
                  <c:v>33448.644108313703</c:v>
                </c:pt>
                <c:pt idx="320">
                  <c:v>33275.073745305301</c:v>
                </c:pt>
                <c:pt idx="321">
                  <c:v>33590.941108201499</c:v>
                </c:pt>
                <c:pt idx="322">
                  <c:v>33500.401027863401</c:v>
                </c:pt>
                <c:pt idx="323">
                  <c:v>34423.4967368953</c:v>
                </c:pt>
                <c:pt idx="324">
                  <c:v>34582.346750739001</c:v>
                </c:pt>
                <c:pt idx="325">
                  <c:v>35320.857563503698</c:v>
                </c:pt>
                <c:pt idx="326">
                  <c:v>35037.263361278099</c:v>
                </c:pt>
                <c:pt idx="327">
                  <c:v>35595.8503750651</c:v>
                </c:pt>
                <c:pt idx="328">
                  <c:v>35588.854139456802</c:v>
                </c:pt>
                <c:pt idx="329">
                  <c:v>36818.218551611601</c:v>
                </c:pt>
                <c:pt idx="330">
                  <c:v>35528.647303054197</c:v>
                </c:pt>
                <c:pt idx="331">
                  <c:v>37628.860733281203</c:v>
                </c:pt>
                <c:pt idx="332">
                  <c:v>35889.2796146443</c:v>
                </c:pt>
                <c:pt idx="333">
                  <c:v>35463.818495115098</c:v>
                </c:pt>
                <c:pt idx="334">
                  <c:v>35874.664229574999</c:v>
                </c:pt>
                <c:pt idx="335">
                  <c:v>36202.230568933599</c:v>
                </c:pt>
                <c:pt idx="336">
                  <c:v>36410.993449934198</c:v>
                </c:pt>
                <c:pt idx="337">
                  <c:v>33847.707009803802</c:v>
                </c:pt>
                <c:pt idx="338">
                  <c:v>36247.036427150997</c:v>
                </c:pt>
                <c:pt idx="339">
                  <c:v>33333.084178824603</c:v>
                </c:pt>
                <c:pt idx="340">
                  <c:v>33920.778071922898</c:v>
                </c:pt>
                <c:pt idx="341">
                  <c:v>36015.893019560703</c:v>
                </c:pt>
                <c:pt idx="342">
                  <c:v>31992.809792406599</c:v>
                </c:pt>
                <c:pt idx="343">
                  <c:v>30890.808235520301</c:v>
                </c:pt>
                <c:pt idx="344">
                  <c:v>32083.372320636401</c:v>
                </c:pt>
                <c:pt idx="345">
                  <c:v>29610.185764998099</c:v>
                </c:pt>
                <c:pt idx="346">
                  <c:v>29630.5039803004</c:v>
                </c:pt>
                <c:pt idx="347">
                  <c:v>31014.3554266133</c:v>
                </c:pt>
                <c:pt idx="348">
                  <c:v>30065.619415732301</c:v>
                </c:pt>
                <c:pt idx="349">
                  <c:v>29226.458892201299</c:v>
                </c:pt>
                <c:pt idx="350">
                  <c:v>29556.761008701302</c:v>
                </c:pt>
                <c:pt idx="351">
                  <c:v>29867.1385954621</c:v>
                </c:pt>
                <c:pt idx="352">
                  <c:v>29096.434468720599</c:v>
                </c:pt>
                <c:pt idx="353">
                  <c:v>27468.991106768699</c:v>
                </c:pt>
                <c:pt idx="354">
                  <c:v>27652.300580673898</c:v>
                </c:pt>
                <c:pt idx="355">
                  <c:v>29247.333054103801</c:v>
                </c:pt>
                <c:pt idx="356">
                  <c:v>29300.2392821059</c:v>
                </c:pt>
                <c:pt idx="357">
                  <c:v>29281.650030054199</c:v>
                </c:pt>
                <c:pt idx="358">
                  <c:v>28760.1274396013</c:v>
                </c:pt>
                <c:pt idx="359">
                  <c:v>28243.786243844799</c:v>
                </c:pt>
                <c:pt idx="360">
                  <c:v>28077.705374703499</c:v>
                </c:pt>
                <c:pt idx="361">
                  <c:v>27973.669627637701</c:v>
                </c:pt>
                <c:pt idx="362">
                  <c:v>27845.806568619999</c:v>
                </c:pt>
                <c:pt idx="363">
                  <c:v>26538.754174962502</c:v>
                </c:pt>
                <c:pt idx="364">
                  <c:v>26611.858755530098</c:v>
                </c:pt>
                <c:pt idx="365">
                  <c:v>26562.8632721252</c:v>
                </c:pt>
                <c:pt idx="366">
                  <c:v>25027.103744964501</c:v>
                </c:pt>
                <c:pt idx="367">
                  <c:v>24408.2350599153</c:v>
                </c:pt>
                <c:pt idx="368">
                  <c:v>23865.736459686101</c:v>
                </c:pt>
                <c:pt idx="369">
                  <c:v>24914.045497535601</c:v>
                </c:pt>
                <c:pt idx="370">
                  <c:v>24740.0448776056</c:v>
                </c:pt>
                <c:pt idx="371">
                  <c:v>24840.760276179401</c:v>
                </c:pt>
                <c:pt idx="372">
                  <c:v>24917.658979908501</c:v>
                </c:pt>
                <c:pt idx="373">
                  <c:v>24638.258147055702</c:v>
                </c:pt>
                <c:pt idx="374">
                  <c:v>24948.058391259201</c:v>
                </c:pt>
                <c:pt idx="375">
                  <c:v>25131.6023645559</c:v>
                </c:pt>
                <c:pt idx="376">
                  <c:v>25003.341801113202</c:v>
                </c:pt>
                <c:pt idx="377">
                  <c:v>25003.495862780899</c:v>
                </c:pt>
                <c:pt idx="378">
                  <c:v>25038.251644386899</c:v>
                </c:pt>
                <c:pt idx="379">
                  <c:v>24977.113103820298</c:v>
                </c:pt>
                <c:pt idx="380">
                  <c:v>25080.276414849399</c:v>
                </c:pt>
                <c:pt idx="381">
                  <c:v>25357.8454153319</c:v>
                </c:pt>
                <c:pt idx="382">
                  <c:v>25037.4362707113</c:v>
                </c:pt>
                <c:pt idx="383">
                  <c:v>24608.561511781401</c:v>
                </c:pt>
                <c:pt idx="384">
                  <c:v>24285.063315099502</c:v>
                </c:pt>
                <c:pt idx="385">
                  <c:v>23250.286433826201</c:v>
                </c:pt>
                <c:pt idx="386">
                  <c:v>23335.228696980699</c:v>
                </c:pt>
                <c:pt idx="387">
                  <c:v>23286.6280912086</c:v>
                </c:pt>
                <c:pt idx="388">
                  <c:v>23492.977868615999</c:v>
                </c:pt>
                <c:pt idx="389">
                  <c:v>23044.920723706899</c:v>
                </c:pt>
                <c:pt idx="390">
                  <c:v>23335.646531601898</c:v>
                </c:pt>
                <c:pt idx="391">
                  <c:v>23184.5522576771</c:v>
                </c:pt>
                <c:pt idx="392">
                  <c:v>23147.3816761862</c:v>
                </c:pt>
                <c:pt idx="393">
                  <c:v>23296.042553447602</c:v>
                </c:pt>
                <c:pt idx="394">
                  <c:v>23339.811038065702</c:v>
                </c:pt>
                <c:pt idx="395">
                  <c:v>23485.5891429363</c:v>
                </c:pt>
                <c:pt idx="396">
                  <c:v>23659.597636513899</c:v>
                </c:pt>
                <c:pt idx="397">
                  <c:v>23551.177032606702</c:v>
                </c:pt>
                <c:pt idx="398">
                  <c:v>23659.279053080001</c:v>
                </c:pt>
                <c:pt idx="399">
                  <c:v>23391.0155150436</c:v>
                </c:pt>
                <c:pt idx="400">
                  <c:v>23309.543437025299</c:v>
                </c:pt>
                <c:pt idx="401">
                  <c:v>23537.097810496602</c:v>
                </c:pt>
                <c:pt idx="402">
                  <c:v>23536.1339665655</c:v>
                </c:pt>
                <c:pt idx="403">
                  <c:v>22500.283982674799</c:v>
                </c:pt>
                <c:pt idx="404">
                  <c:v>22716.657153673499</c:v>
                </c:pt>
                <c:pt idx="405">
                  <c:v>22015.891381930502</c:v>
                </c:pt>
                <c:pt idx="406">
                  <c:v>22081.138844642999</c:v>
                </c:pt>
                <c:pt idx="407">
                  <c:v>21954.250752950898</c:v>
                </c:pt>
                <c:pt idx="408">
                  <c:v>22208.797670466101</c:v>
                </c:pt>
                <c:pt idx="409">
                  <c:v>22147.988638361501</c:v>
                </c:pt>
                <c:pt idx="410">
                  <c:v>21051.016923706698</c:v>
                </c:pt>
                <c:pt idx="411">
                  <c:v>19751.8609351339</c:v>
                </c:pt>
                <c:pt idx="412">
                  <c:v>19439.562281690902</c:v>
                </c:pt>
                <c:pt idx="413">
                  <c:v>19659.099510190299</c:v>
                </c:pt>
                <c:pt idx="414">
                  <c:v>19093.104013416902</c:v>
                </c:pt>
                <c:pt idx="415">
                  <c:v>19347.600163892101</c:v>
                </c:pt>
                <c:pt idx="416">
                  <c:v>21079.2134833729</c:v>
                </c:pt>
                <c:pt idx="417">
                  <c:v>21651.186494531201</c:v>
                </c:pt>
                <c:pt idx="418">
                  <c:v>20903.842289333399</c:v>
                </c:pt>
                <c:pt idx="419">
                  <c:v>20778.108395636202</c:v>
                </c:pt>
                <c:pt idx="420">
                  <c:v>20228.474501304499</c:v>
                </c:pt>
                <c:pt idx="421">
                  <c:v>20268.619267956201</c:v>
                </c:pt>
                <c:pt idx="422">
                  <c:v>20241.490312728201</c:v>
                </c:pt>
                <c:pt idx="423">
                  <c:v>20029.154428424899</c:v>
                </c:pt>
                <c:pt idx="424">
                  <c:v>20585.864669796902</c:v>
                </c:pt>
                <c:pt idx="425">
                  <c:v>20599.476877590499</c:v>
                </c:pt>
                <c:pt idx="426">
                  <c:v>20983.782754691001</c:v>
                </c:pt>
                <c:pt idx="427">
                  <c:v>20872.1547675728</c:v>
                </c:pt>
                <c:pt idx="428">
                  <c:v>20987.4935332065</c:v>
                </c:pt>
                <c:pt idx="429">
                  <c:v>21121.523504791101</c:v>
                </c:pt>
                <c:pt idx="430">
                  <c:v>20794.173362343299</c:v>
                </c:pt>
                <c:pt idx="431">
                  <c:v>21130.362273398001</c:v>
                </c:pt>
                <c:pt idx="432">
                  <c:v>21917.5810119895</c:v>
                </c:pt>
                <c:pt idx="433">
                  <c:v>20253.284785326399</c:v>
                </c:pt>
                <c:pt idx="434">
                  <c:v>20683.592848328801</c:v>
                </c:pt>
                <c:pt idx="435">
                  <c:v>21225.042283109298</c:v>
                </c:pt>
                <c:pt idx="436">
                  <c:v>20855.247299318598</c:v>
                </c:pt>
                <c:pt idx="437">
                  <c:v>19909.6221110806</c:v>
                </c:pt>
                <c:pt idx="438">
                  <c:v>21034.507191184399</c:v>
                </c:pt>
                <c:pt idx="439">
                  <c:v>21223.6099855266</c:v>
                </c:pt>
                <c:pt idx="440">
                  <c:v>17496.545699321399</c:v>
                </c:pt>
                <c:pt idx="4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31-4012-848A-D3D94F1A5D40}"/>
            </c:ext>
          </c:extLst>
        </c:ser>
        <c:ser>
          <c:idx val="1"/>
          <c:order val="1"/>
          <c:tx>
            <c:strRef>
              <c:f>final_df!$C$1</c:f>
              <c:strCache>
                <c:ptCount val="1"/>
                <c:pt idx="0">
                  <c:v>6 часов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final_df!$A:$A</c:f>
              <c:strCache>
                <c:ptCount val="661"/>
                <c:pt idx="1">
                  <c:v>2025-03-08 00:00:00</c:v>
                </c:pt>
                <c:pt idx="2">
                  <c:v>2025-03-08 00:10:00</c:v>
                </c:pt>
                <c:pt idx="3">
                  <c:v>2025-03-08 00:20:00</c:v>
                </c:pt>
                <c:pt idx="4">
                  <c:v>2025-03-08 00:40:00</c:v>
                </c:pt>
                <c:pt idx="5">
                  <c:v>2025-03-08 00:50:00</c:v>
                </c:pt>
                <c:pt idx="6">
                  <c:v>2025-03-08 01:00:00</c:v>
                </c:pt>
                <c:pt idx="7">
                  <c:v>2025-03-08 01:10:00</c:v>
                </c:pt>
                <c:pt idx="8">
                  <c:v>2025-03-08 01:20:00</c:v>
                </c:pt>
                <c:pt idx="9">
                  <c:v>2025-03-08 01:30:00</c:v>
                </c:pt>
                <c:pt idx="10">
                  <c:v>2025-03-08 01:40:00</c:v>
                </c:pt>
                <c:pt idx="11">
                  <c:v>2025-03-08 01:50:00</c:v>
                </c:pt>
                <c:pt idx="12">
                  <c:v>2025-03-08 02:00:00</c:v>
                </c:pt>
                <c:pt idx="13">
                  <c:v>2025-03-08 02:10:00</c:v>
                </c:pt>
                <c:pt idx="14">
                  <c:v>2025-03-08 02:20:00</c:v>
                </c:pt>
                <c:pt idx="15">
                  <c:v>2025-03-08 02:30:00</c:v>
                </c:pt>
                <c:pt idx="16">
                  <c:v>2025-03-08 02:40:00</c:v>
                </c:pt>
                <c:pt idx="17">
                  <c:v>2025-03-08 02:50:00</c:v>
                </c:pt>
                <c:pt idx="18">
                  <c:v>2025-03-08 03:00:00</c:v>
                </c:pt>
                <c:pt idx="19">
                  <c:v>2025-03-08 03:10:00</c:v>
                </c:pt>
                <c:pt idx="20">
                  <c:v>2025-03-08 03:20:00</c:v>
                </c:pt>
                <c:pt idx="21">
                  <c:v>2025-03-08 03:30:00</c:v>
                </c:pt>
                <c:pt idx="22">
                  <c:v>2025-03-08 03:40:00</c:v>
                </c:pt>
                <c:pt idx="23">
                  <c:v>2025-03-08 03:50:00</c:v>
                </c:pt>
                <c:pt idx="24">
                  <c:v>2025-03-08 04:00:00</c:v>
                </c:pt>
                <c:pt idx="25">
                  <c:v>2025-03-08 04:10:00</c:v>
                </c:pt>
                <c:pt idx="26">
                  <c:v>2025-03-08 04:20:00</c:v>
                </c:pt>
                <c:pt idx="27">
                  <c:v>2025-03-08 04:30:00</c:v>
                </c:pt>
                <c:pt idx="28">
                  <c:v>2025-03-08 04:40:00</c:v>
                </c:pt>
                <c:pt idx="29">
                  <c:v>2025-03-08 04:50:00</c:v>
                </c:pt>
                <c:pt idx="30">
                  <c:v>2025-03-08 05:00:00</c:v>
                </c:pt>
                <c:pt idx="31">
                  <c:v>2025-03-08 05:10:00</c:v>
                </c:pt>
                <c:pt idx="32">
                  <c:v>2025-03-08 05:20:00</c:v>
                </c:pt>
                <c:pt idx="33">
                  <c:v>2025-03-08 05:30:00</c:v>
                </c:pt>
                <c:pt idx="34">
                  <c:v>2025-03-08 05:40:00</c:v>
                </c:pt>
                <c:pt idx="35">
                  <c:v>2025-03-08 05:50:00</c:v>
                </c:pt>
                <c:pt idx="36">
                  <c:v>2025-03-08 06:00:00</c:v>
                </c:pt>
                <c:pt idx="37">
                  <c:v>2025-03-08 06:10:00</c:v>
                </c:pt>
                <c:pt idx="38">
                  <c:v>2025-03-08 06:20:00</c:v>
                </c:pt>
                <c:pt idx="39">
                  <c:v>2025-03-08 06:30:00</c:v>
                </c:pt>
                <c:pt idx="40">
                  <c:v>2025-03-08 06:40:00</c:v>
                </c:pt>
                <c:pt idx="41">
                  <c:v>2025-03-08 06:50:00</c:v>
                </c:pt>
                <c:pt idx="42">
                  <c:v>2025-03-08 07:00:00</c:v>
                </c:pt>
                <c:pt idx="43">
                  <c:v>2025-03-08 07:10:00</c:v>
                </c:pt>
                <c:pt idx="44">
                  <c:v>2025-03-08 07:20:00</c:v>
                </c:pt>
                <c:pt idx="45">
                  <c:v>2025-03-08 07:30:00</c:v>
                </c:pt>
                <c:pt idx="46">
                  <c:v>2025-03-08 07:40:00</c:v>
                </c:pt>
                <c:pt idx="47">
                  <c:v>2025-03-08 07:50:00</c:v>
                </c:pt>
                <c:pt idx="48">
                  <c:v>2025-03-08 08:00:00</c:v>
                </c:pt>
                <c:pt idx="49">
                  <c:v>2025-03-08 08:10:00</c:v>
                </c:pt>
                <c:pt idx="50">
                  <c:v>2025-03-08 08:20:00</c:v>
                </c:pt>
                <c:pt idx="51">
                  <c:v>2025-03-08 08:30:00</c:v>
                </c:pt>
                <c:pt idx="52">
                  <c:v>2025-03-08 08:40:00</c:v>
                </c:pt>
                <c:pt idx="53">
                  <c:v>2025-03-08 08:50:00</c:v>
                </c:pt>
                <c:pt idx="54">
                  <c:v>2025-03-08 09:00:00</c:v>
                </c:pt>
                <c:pt idx="55">
                  <c:v>2025-03-08 09:10:00</c:v>
                </c:pt>
                <c:pt idx="56">
                  <c:v>2025-03-08 09:20:00</c:v>
                </c:pt>
                <c:pt idx="57">
                  <c:v>2025-03-08 09:30:00</c:v>
                </c:pt>
                <c:pt idx="58">
                  <c:v>2025-03-08 09:40:00</c:v>
                </c:pt>
                <c:pt idx="59">
                  <c:v>2025-03-08 09:50:00</c:v>
                </c:pt>
                <c:pt idx="60">
                  <c:v>2025-03-08 10:00:00</c:v>
                </c:pt>
                <c:pt idx="61">
                  <c:v>2025-03-08 10:10:00</c:v>
                </c:pt>
                <c:pt idx="62">
                  <c:v>2025-03-08 10:20:00</c:v>
                </c:pt>
                <c:pt idx="63">
                  <c:v>2025-03-08 10:30:00</c:v>
                </c:pt>
                <c:pt idx="64">
                  <c:v>2025-03-08 10:40:00</c:v>
                </c:pt>
                <c:pt idx="65">
                  <c:v>2025-03-08 10:50:00</c:v>
                </c:pt>
                <c:pt idx="66">
                  <c:v>2025-03-08 11:00:00</c:v>
                </c:pt>
                <c:pt idx="67">
                  <c:v>2025-03-08 11:10:00</c:v>
                </c:pt>
                <c:pt idx="68">
                  <c:v>2025-03-08 11:20:00</c:v>
                </c:pt>
                <c:pt idx="69">
                  <c:v>2025-03-08 11:30:00</c:v>
                </c:pt>
                <c:pt idx="70">
                  <c:v>2025-03-08 11:40:00</c:v>
                </c:pt>
                <c:pt idx="71">
                  <c:v>2025-03-08 11:50:00</c:v>
                </c:pt>
                <c:pt idx="72">
                  <c:v>2025-03-08 12:00:00</c:v>
                </c:pt>
                <c:pt idx="73">
                  <c:v>2025-03-08 12:10:00</c:v>
                </c:pt>
                <c:pt idx="74">
                  <c:v>2025-03-08 12:20:00</c:v>
                </c:pt>
                <c:pt idx="75">
                  <c:v>2025-03-08 12:30:00</c:v>
                </c:pt>
                <c:pt idx="76">
                  <c:v>2025-03-08 12:40:00</c:v>
                </c:pt>
                <c:pt idx="77">
                  <c:v>2025-03-08 12:50:00</c:v>
                </c:pt>
                <c:pt idx="78">
                  <c:v>2025-03-08 13:00:00</c:v>
                </c:pt>
                <c:pt idx="79">
                  <c:v>2025-03-08 13:10:00</c:v>
                </c:pt>
                <c:pt idx="80">
                  <c:v>2025-03-08 13:20:00</c:v>
                </c:pt>
                <c:pt idx="81">
                  <c:v>2025-03-08 13:30:00</c:v>
                </c:pt>
                <c:pt idx="82">
                  <c:v>2025-03-08 13:40:00</c:v>
                </c:pt>
                <c:pt idx="83">
                  <c:v>2025-03-08 13:50:00</c:v>
                </c:pt>
                <c:pt idx="84">
                  <c:v>2025-03-08 14:00:00</c:v>
                </c:pt>
                <c:pt idx="85">
                  <c:v>2025-03-08 14:10:00</c:v>
                </c:pt>
                <c:pt idx="86">
                  <c:v>2025-03-08 14:20:00</c:v>
                </c:pt>
                <c:pt idx="87">
                  <c:v>2025-03-08 14:30:00</c:v>
                </c:pt>
                <c:pt idx="88">
                  <c:v>2025-03-08 14:40:00</c:v>
                </c:pt>
                <c:pt idx="89">
                  <c:v>2025-03-08 14:50:00</c:v>
                </c:pt>
                <c:pt idx="90">
                  <c:v>2025-03-08 15:00:00</c:v>
                </c:pt>
                <c:pt idx="91">
                  <c:v>2025-03-08 15:10:00</c:v>
                </c:pt>
                <c:pt idx="92">
                  <c:v>2025-03-08 15:20:00</c:v>
                </c:pt>
                <c:pt idx="93">
                  <c:v>2025-03-08 15:30:00</c:v>
                </c:pt>
                <c:pt idx="94">
                  <c:v>2025-03-08 15:40:00</c:v>
                </c:pt>
                <c:pt idx="95">
                  <c:v>2025-03-08 15:50:00</c:v>
                </c:pt>
                <c:pt idx="96">
                  <c:v>2025-03-08 16:00:00</c:v>
                </c:pt>
                <c:pt idx="97">
                  <c:v>2025-03-08 16:10:00</c:v>
                </c:pt>
                <c:pt idx="98">
                  <c:v>2025-03-08 16:20:00</c:v>
                </c:pt>
                <c:pt idx="99">
                  <c:v>2025-03-08 16:30:00</c:v>
                </c:pt>
                <c:pt idx="100">
                  <c:v>2025-03-08 16:40:00</c:v>
                </c:pt>
                <c:pt idx="101">
                  <c:v>2025-03-08 16:50:00</c:v>
                </c:pt>
                <c:pt idx="102">
                  <c:v>2025-03-08 17:00:00</c:v>
                </c:pt>
                <c:pt idx="103">
                  <c:v>2025-03-08 17:10:00</c:v>
                </c:pt>
                <c:pt idx="104">
                  <c:v>2025-03-08 17:20:00</c:v>
                </c:pt>
                <c:pt idx="105">
                  <c:v>2025-03-08 17:30:00</c:v>
                </c:pt>
                <c:pt idx="106">
                  <c:v>2025-03-08 17:40:00</c:v>
                </c:pt>
                <c:pt idx="107">
                  <c:v>2025-03-08 17:50:00</c:v>
                </c:pt>
                <c:pt idx="108">
                  <c:v>2025-03-08 18:00:00</c:v>
                </c:pt>
                <c:pt idx="109">
                  <c:v>2025-03-08 18:10:00</c:v>
                </c:pt>
                <c:pt idx="110">
                  <c:v>2025-03-08 18:20:00</c:v>
                </c:pt>
                <c:pt idx="111">
                  <c:v>2025-03-08 18:30:00</c:v>
                </c:pt>
                <c:pt idx="112">
                  <c:v>2025-03-08 18:40:00</c:v>
                </c:pt>
                <c:pt idx="113">
                  <c:v>2025-03-08 18:50:00</c:v>
                </c:pt>
                <c:pt idx="114">
                  <c:v>2025-03-08 19:00:00</c:v>
                </c:pt>
                <c:pt idx="115">
                  <c:v>2025-03-08 19:10:00</c:v>
                </c:pt>
                <c:pt idx="116">
                  <c:v>2025-03-08 19:20:00</c:v>
                </c:pt>
                <c:pt idx="117">
                  <c:v>2025-03-08 19:50:00</c:v>
                </c:pt>
                <c:pt idx="118">
                  <c:v>2025-03-08 20:00:00</c:v>
                </c:pt>
                <c:pt idx="119">
                  <c:v>2025-03-08 20:30:00</c:v>
                </c:pt>
                <c:pt idx="120">
                  <c:v>2025-03-08 20:40:00</c:v>
                </c:pt>
                <c:pt idx="121">
                  <c:v>2025-03-08 20:50:00</c:v>
                </c:pt>
                <c:pt idx="122">
                  <c:v>2025-03-08 21:00:00</c:v>
                </c:pt>
                <c:pt idx="123">
                  <c:v>2025-03-08 21:10:00</c:v>
                </c:pt>
                <c:pt idx="124">
                  <c:v>2025-03-08 21:20:00</c:v>
                </c:pt>
                <c:pt idx="125">
                  <c:v>2025-03-08 21:30:00</c:v>
                </c:pt>
                <c:pt idx="126">
                  <c:v>2025-03-08 21:40:00</c:v>
                </c:pt>
                <c:pt idx="127">
                  <c:v>2025-03-08 21:50:00</c:v>
                </c:pt>
                <c:pt idx="128">
                  <c:v>2025-03-08 22:00:00</c:v>
                </c:pt>
                <c:pt idx="129">
                  <c:v>2025-03-08 22:10:00</c:v>
                </c:pt>
                <c:pt idx="130">
                  <c:v>2025-03-08 22:20:00</c:v>
                </c:pt>
                <c:pt idx="131">
                  <c:v>2025-03-08 22:30:00</c:v>
                </c:pt>
                <c:pt idx="132">
                  <c:v>2025-03-08 22:40:00</c:v>
                </c:pt>
                <c:pt idx="133">
                  <c:v>2025-03-08 23:00:00</c:v>
                </c:pt>
                <c:pt idx="134">
                  <c:v>2025-03-08 23:10:00</c:v>
                </c:pt>
                <c:pt idx="135">
                  <c:v>2025-03-08 23:20:00</c:v>
                </c:pt>
                <c:pt idx="136">
                  <c:v>2025-03-08 23:40:00</c:v>
                </c:pt>
                <c:pt idx="137">
                  <c:v>2025-03-08 23:50:00</c:v>
                </c:pt>
                <c:pt idx="138">
                  <c:v>2025-03-09 00:00:00</c:v>
                </c:pt>
                <c:pt idx="139">
                  <c:v>2025-03-09 00:10:00</c:v>
                </c:pt>
                <c:pt idx="140">
                  <c:v>2025-03-09 00:20:00</c:v>
                </c:pt>
                <c:pt idx="141">
                  <c:v>2025-03-09 00:30:00</c:v>
                </c:pt>
                <c:pt idx="142">
                  <c:v>2025-03-09 00:40:00</c:v>
                </c:pt>
                <c:pt idx="143">
                  <c:v>2025-03-09 00:50:00</c:v>
                </c:pt>
                <c:pt idx="144">
                  <c:v>2025-03-09 01:00:00</c:v>
                </c:pt>
                <c:pt idx="145">
                  <c:v>2025-03-09 01:10:00</c:v>
                </c:pt>
                <c:pt idx="146">
                  <c:v>2025-03-09 01:20:00</c:v>
                </c:pt>
                <c:pt idx="147">
                  <c:v>2025-03-09 01:40:00</c:v>
                </c:pt>
                <c:pt idx="148">
                  <c:v>2025-03-09 01:50:00</c:v>
                </c:pt>
                <c:pt idx="149">
                  <c:v>2025-03-09 02:00:00</c:v>
                </c:pt>
                <c:pt idx="150">
                  <c:v>2025-03-09 02:10:00</c:v>
                </c:pt>
                <c:pt idx="151">
                  <c:v>2025-03-09 02:20:00</c:v>
                </c:pt>
                <c:pt idx="152">
                  <c:v>2025-03-09 02:30:00</c:v>
                </c:pt>
                <c:pt idx="153">
                  <c:v>2025-03-09 02:40:00</c:v>
                </c:pt>
                <c:pt idx="154">
                  <c:v>2025-03-09 02:50:00</c:v>
                </c:pt>
                <c:pt idx="155">
                  <c:v>2025-03-09 03:00:00</c:v>
                </c:pt>
                <c:pt idx="156">
                  <c:v>2025-03-09 03:10:00</c:v>
                </c:pt>
                <c:pt idx="157">
                  <c:v>2025-03-09 03:20:00</c:v>
                </c:pt>
                <c:pt idx="158">
                  <c:v>2025-03-09 03:40:00</c:v>
                </c:pt>
                <c:pt idx="159">
                  <c:v>2025-03-09 06:20:00</c:v>
                </c:pt>
                <c:pt idx="160">
                  <c:v>2025-03-09 06:30:00</c:v>
                </c:pt>
                <c:pt idx="161">
                  <c:v>2025-03-09 06:40:00</c:v>
                </c:pt>
                <c:pt idx="162">
                  <c:v>2025-03-09 06:50:00</c:v>
                </c:pt>
                <c:pt idx="163">
                  <c:v>2025-03-09 07:00:00</c:v>
                </c:pt>
                <c:pt idx="164">
                  <c:v>2025-03-09 07:10:00</c:v>
                </c:pt>
                <c:pt idx="165">
                  <c:v>2025-03-09 07:20:00</c:v>
                </c:pt>
                <c:pt idx="166">
                  <c:v>2025-03-09 07:30:00</c:v>
                </c:pt>
                <c:pt idx="167">
                  <c:v>2025-03-09 07:40:00</c:v>
                </c:pt>
                <c:pt idx="168">
                  <c:v>2025-03-09 07:50:00</c:v>
                </c:pt>
                <c:pt idx="169">
                  <c:v>2025-03-09 08:00:00</c:v>
                </c:pt>
                <c:pt idx="170">
                  <c:v>2025-03-09 10:10:00</c:v>
                </c:pt>
                <c:pt idx="171">
                  <c:v>2025-03-09 10:30:00</c:v>
                </c:pt>
                <c:pt idx="172">
                  <c:v>2025-03-09 10:50:00</c:v>
                </c:pt>
                <c:pt idx="173">
                  <c:v>2025-03-09 11:00:00</c:v>
                </c:pt>
                <c:pt idx="174">
                  <c:v>2025-03-09 11:10:00</c:v>
                </c:pt>
                <c:pt idx="175">
                  <c:v>2025-03-09 11:20:00</c:v>
                </c:pt>
                <c:pt idx="176">
                  <c:v>2025-03-09 11:40:00</c:v>
                </c:pt>
                <c:pt idx="177">
                  <c:v>2025-03-09 11:50:00</c:v>
                </c:pt>
                <c:pt idx="178">
                  <c:v>2025-03-09 12:00:00</c:v>
                </c:pt>
                <c:pt idx="179">
                  <c:v>2025-03-09 12:10:00</c:v>
                </c:pt>
                <c:pt idx="180">
                  <c:v>2025-03-09 12:20:00</c:v>
                </c:pt>
                <c:pt idx="181">
                  <c:v>2025-03-09 12:30:00</c:v>
                </c:pt>
                <c:pt idx="182">
                  <c:v>2025-03-09 12:40:00</c:v>
                </c:pt>
                <c:pt idx="183">
                  <c:v>2025-03-09 12:50:00</c:v>
                </c:pt>
                <c:pt idx="184">
                  <c:v>2025-03-09 13:00:00</c:v>
                </c:pt>
                <c:pt idx="185">
                  <c:v>2025-03-09 13:10:00</c:v>
                </c:pt>
                <c:pt idx="186">
                  <c:v>2025-03-09 13:20:00</c:v>
                </c:pt>
                <c:pt idx="187">
                  <c:v>2025-03-09 13:30:00</c:v>
                </c:pt>
                <c:pt idx="188">
                  <c:v>2025-03-09 13:40:00</c:v>
                </c:pt>
                <c:pt idx="189">
                  <c:v>2025-03-09 13:50:00</c:v>
                </c:pt>
                <c:pt idx="190">
                  <c:v>2025-03-09 14:00:00</c:v>
                </c:pt>
                <c:pt idx="191">
                  <c:v>2025-03-09 14:10:00</c:v>
                </c:pt>
                <c:pt idx="192">
                  <c:v>2025-03-09 14:30:00</c:v>
                </c:pt>
                <c:pt idx="193">
                  <c:v>2025-03-09 14:40:00</c:v>
                </c:pt>
                <c:pt idx="194">
                  <c:v>2025-03-09 15:00:00</c:v>
                </c:pt>
                <c:pt idx="195">
                  <c:v>2025-03-09 15:10:00</c:v>
                </c:pt>
                <c:pt idx="196">
                  <c:v>2025-03-09 15:20:00</c:v>
                </c:pt>
                <c:pt idx="197">
                  <c:v>2025-03-09 15:30:00</c:v>
                </c:pt>
                <c:pt idx="198">
                  <c:v>2025-03-09 15:40:00</c:v>
                </c:pt>
                <c:pt idx="199">
                  <c:v>2025-03-09 15:50:00</c:v>
                </c:pt>
                <c:pt idx="200">
                  <c:v>2025-03-09 16:00:00</c:v>
                </c:pt>
                <c:pt idx="201">
                  <c:v>2025-03-09 16:10:00</c:v>
                </c:pt>
                <c:pt idx="202">
                  <c:v>2025-03-09 16:20:00</c:v>
                </c:pt>
                <c:pt idx="203">
                  <c:v>2025-03-09 16:30:00</c:v>
                </c:pt>
                <c:pt idx="204">
                  <c:v>2025-03-09 16:40:00</c:v>
                </c:pt>
                <c:pt idx="205">
                  <c:v>2025-03-09 16:50:00</c:v>
                </c:pt>
                <c:pt idx="206">
                  <c:v>2025-03-09 17:00:00</c:v>
                </c:pt>
                <c:pt idx="207">
                  <c:v>2025-03-09 17:10:00</c:v>
                </c:pt>
                <c:pt idx="208">
                  <c:v>2025-03-09 17:20:00</c:v>
                </c:pt>
                <c:pt idx="209">
                  <c:v>2025-03-09 17:30:00</c:v>
                </c:pt>
                <c:pt idx="210">
                  <c:v>2025-03-09 17:40:00</c:v>
                </c:pt>
                <c:pt idx="211">
                  <c:v>2025-03-09 17:50:00</c:v>
                </c:pt>
                <c:pt idx="212">
                  <c:v>2025-03-09 18:00:00</c:v>
                </c:pt>
                <c:pt idx="213">
                  <c:v>2025-03-09 18:10:00</c:v>
                </c:pt>
                <c:pt idx="214">
                  <c:v>2025-03-09 18:20:00</c:v>
                </c:pt>
                <c:pt idx="215">
                  <c:v>2025-03-09 18:30:00</c:v>
                </c:pt>
                <c:pt idx="216">
                  <c:v>2025-03-09 18:40:00</c:v>
                </c:pt>
                <c:pt idx="217">
                  <c:v>2025-03-09 18:50:00</c:v>
                </c:pt>
                <c:pt idx="218">
                  <c:v>2025-03-09 19:00:00</c:v>
                </c:pt>
                <c:pt idx="219">
                  <c:v>2025-03-09 19:10:00</c:v>
                </c:pt>
                <c:pt idx="220">
                  <c:v>2025-03-09 19:20:00</c:v>
                </c:pt>
                <c:pt idx="221">
                  <c:v>2025-03-09 19:30:00</c:v>
                </c:pt>
                <c:pt idx="222">
                  <c:v>2025-03-09 19:40:00</c:v>
                </c:pt>
                <c:pt idx="223">
                  <c:v>2025-03-09 19:50:00</c:v>
                </c:pt>
                <c:pt idx="224">
                  <c:v>2025-03-09 20:00:00</c:v>
                </c:pt>
                <c:pt idx="225">
                  <c:v>2025-03-09 20:10:00</c:v>
                </c:pt>
                <c:pt idx="226">
                  <c:v>2025-03-09 20:20:00</c:v>
                </c:pt>
                <c:pt idx="227">
                  <c:v>2025-03-09 20:30:00</c:v>
                </c:pt>
                <c:pt idx="228">
                  <c:v>2025-03-09 20:40:00</c:v>
                </c:pt>
                <c:pt idx="229">
                  <c:v>2025-03-09 20:50:00</c:v>
                </c:pt>
                <c:pt idx="230">
                  <c:v>2025-03-09 21:00:00</c:v>
                </c:pt>
                <c:pt idx="231">
                  <c:v>2025-03-09 21:10:00</c:v>
                </c:pt>
                <c:pt idx="232">
                  <c:v>2025-03-09 21:20:00</c:v>
                </c:pt>
                <c:pt idx="233">
                  <c:v>2025-03-09 21:30:00</c:v>
                </c:pt>
                <c:pt idx="234">
                  <c:v>2025-03-09 21:40:00</c:v>
                </c:pt>
                <c:pt idx="235">
                  <c:v>2025-03-09 21:50:00</c:v>
                </c:pt>
                <c:pt idx="236">
                  <c:v>2025-03-09 22:00:00</c:v>
                </c:pt>
                <c:pt idx="237">
                  <c:v>2025-03-09 22:10:00</c:v>
                </c:pt>
                <c:pt idx="238">
                  <c:v>2025-03-09 22:20:00</c:v>
                </c:pt>
                <c:pt idx="239">
                  <c:v>2025-03-09 22:30:00</c:v>
                </c:pt>
                <c:pt idx="240">
                  <c:v>2025-03-09 22:40:00</c:v>
                </c:pt>
                <c:pt idx="241">
                  <c:v>2025-03-09 22:50:00</c:v>
                </c:pt>
                <c:pt idx="242">
                  <c:v>2025-03-09 23:00:00</c:v>
                </c:pt>
                <c:pt idx="243">
                  <c:v>2025-03-09 23:10:00</c:v>
                </c:pt>
                <c:pt idx="244">
                  <c:v>2025-03-09 23:20:00</c:v>
                </c:pt>
                <c:pt idx="245">
                  <c:v>2025-03-09 23:30:00</c:v>
                </c:pt>
                <c:pt idx="246">
                  <c:v>2025-03-09 23:40:00</c:v>
                </c:pt>
                <c:pt idx="247">
                  <c:v>2025-03-09 23:50:00</c:v>
                </c:pt>
                <c:pt idx="248">
                  <c:v>2025-03-10 00:00:00</c:v>
                </c:pt>
                <c:pt idx="249">
                  <c:v>2025-03-10 00:10:00</c:v>
                </c:pt>
                <c:pt idx="250">
                  <c:v>2025-03-10 00:20:00</c:v>
                </c:pt>
                <c:pt idx="251">
                  <c:v>2025-03-10 00:30:00</c:v>
                </c:pt>
                <c:pt idx="252">
                  <c:v>2025-03-10 00:40:00</c:v>
                </c:pt>
                <c:pt idx="253">
                  <c:v>2025-03-10 00:50:00</c:v>
                </c:pt>
                <c:pt idx="254">
                  <c:v>2025-03-10 01:00:00</c:v>
                </c:pt>
                <c:pt idx="255">
                  <c:v>2025-03-10 01:10:00</c:v>
                </c:pt>
                <c:pt idx="256">
                  <c:v>2025-03-10 01:20:00</c:v>
                </c:pt>
                <c:pt idx="257">
                  <c:v>2025-03-10 01:30:00</c:v>
                </c:pt>
                <c:pt idx="258">
                  <c:v>2025-03-10 01:40:00</c:v>
                </c:pt>
                <c:pt idx="259">
                  <c:v>2025-03-10 01:50:00</c:v>
                </c:pt>
                <c:pt idx="260">
                  <c:v>2025-03-10 02:00:00</c:v>
                </c:pt>
                <c:pt idx="261">
                  <c:v>2025-03-10 02:10:00</c:v>
                </c:pt>
                <c:pt idx="262">
                  <c:v>2025-03-10 02:20:00</c:v>
                </c:pt>
                <c:pt idx="263">
                  <c:v>2025-03-10 02:30:00</c:v>
                </c:pt>
                <c:pt idx="264">
                  <c:v>2025-03-10 02:40:00</c:v>
                </c:pt>
                <c:pt idx="265">
                  <c:v>2025-03-10 02:50:00</c:v>
                </c:pt>
                <c:pt idx="266">
                  <c:v>2025-03-10 03:00:00</c:v>
                </c:pt>
                <c:pt idx="267">
                  <c:v>2025-03-10 03:10:00</c:v>
                </c:pt>
                <c:pt idx="268">
                  <c:v>2025-03-10 03:20:00</c:v>
                </c:pt>
                <c:pt idx="269">
                  <c:v>2025-03-10 03:30:00</c:v>
                </c:pt>
                <c:pt idx="270">
                  <c:v>2025-03-10 03:40:00</c:v>
                </c:pt>
                <c:pt idx="271">
                  <c:v>2025-03-10 03:50:00</c:v>
                </c:pt>
                <c:pt idx="272">
                  <c:v>2025-03-10 04:00:00</c:v>
                </c:pt>
                <c:pt idx="273">
                  <c:v>2025-03-10 04:20:00</c:v>
                </c:pt>
                <c:pt idx="274">
                  <c:v>2025-03-10 04:30:00</c:v>
                </c:pt>
                <c:pt idx="275">
                  <c:v>2025-03-10 04:40:00</c:v>
                </c:pt>
                <c:pt idx="276">
                  <c:v>2025-03-10 04:50:00</c:v>
                </c:pt>
                <c:pt idx="277">
                  <c:v>2025-03-10 05:00:00</c:v>
                </c:pt>
                <c:pt idx="278">
                  <c:v>2025-03-10 05:10:00</c:v>
                </c:pt>
                <c:pt idx="279">
                  <c:v>2025-03-10 05:20:00</c:v>
                </c:pt>
                <c:pt idx="280">
                  <c:v>2025-03-10 05:30:00</c:v>
                </c:pt>
                <c:pt idx="281">
                  <c:v>2025-03-10 05:40:00</c:v>
                </c:pt>
                <c:pt idx="282">
                  <c:v>2025-03-10 05:50:00</c:v>
                </c:pt>
                <c:pt idx="283">
                  <c:v>2025-03-10 06:00:00</c:v>
                </c:pt>
                <c:pt idx="284">
                  <c:v>2025-03-10 06:10:00</c:v>
                </c:pt>
                <c:pt idx="285">
                  <c:v>2025-03-10 06:20:00</c:v>
                </c:pt>
                <c:pt idx="286">
                  <c:v>2025-03-10 06:30:00</c:v>
                </c:pt>
                <c:pt idx="287">
                  <c:v>2025-03-10 06:40:00</c:v>
                </c:pt>
                <c:pt idx="288">
                  <c:v>2025-03-10 06:50:00</c:v>
                </c:pt>
                <c:pt idx="289">
                  <c:v>2025-03-10 07:00:00</c:v>
                </c:pt>
                <c:pt idx="290">
                  <c:v>2025-03-10 07:10:00</c:v>
                </c:pt>
                <c:pt idx="291">
                  <c:v>2025-03-10 07:20:00</c:v>
                </c:pt>
                <c:pt idx="292">
                  <c:v>2025-03-10 07:30:00</c:v>
                </c:pt>
                <c:pt idx="293">
                  <c:v>2025-03-10 07:40:00</c:v>
                </c:pt>
                <c:pt idx="294">
                  <c:v>2025-03-10 07:50:00</c:v>
                </c:pt>
                <c:pt idx="295">
                  <c:v>2025-03-10 08:00:00</c:v>
                </c:pt>
                <c:pt idx="296">
                  <c:v>2025-03-10 08:10:00</c:v>
                </c:pt>
                <c:pt idx="297">
                  <c:v>2025-03-10 08:20:00</c:v>
                </c:pt>
                <c:pt idx="298">
                  <c:v>2025-03-10 08:30:00</c:v>
                </c:pt>
                <c:pt idx="299">
                  <c:v>2025-03-10 08:40:00</c:v>
                </c:pt>
                <c:pt idx="300">
                  <c:v>2025-03-10 08:50:00</c:v>
                </c:pt>
                <c:pt idx="301">
                  <c:v>2025-03-10 09:00:00</c:v>
                </c:pt>
                <c:pt idx="302">
                  <c:v>2025-03-10 09:10:00</c:v>
                </c:pt>
                <c:pt idx="303">
                  <c:v>2025-03-10 09:20:00</c:v>
                </c:pt>
                <c:pt idx="304">
                  <c:v>2025-03-10 09:30:00</c:v>
                </c:pt>
                <c:pt idx="305">
                  <c:v>2025-03-10 09:40:00</c:v>
                </c:pt>
                <c:pt idx="306">
                  <c:v>2025-03-10 09:50:00</c:v>
                </c:pt>
                <c:pt idx="307">
                  <c:v>2025-03-10 10:10:00</c:v>
                </c:pt>
                <c:pt idx="308">
                  <c:v>2025-03-10 10:20:00</c:v>
                </c:pt>
                <c:pt idx="309">
                  <c:v>2025-03-10 10:30:00</c:v>
                </c:pt>
                <c:pt idx="310">
                  <c:v>2025-03-10 10:40:00</c:v>
                </c:pt>
                <c:pt idx="311">
                  <c:v>2025-03-10 10:50:00</c:v>
                </c:pt>
                <c:pt idx="312">
                  <c:v>2025-03-10 11:00:00</c:v>
                </c:pt>
                <c:pt idx="313">
                  <c:v>2025-03-10 11:10:00</c:v>
                </c:pt>
                <c:pt idx="314">
                  <c:v>2025-03-10 11:20:00</c:v>
                </c:pt>
                <c:pt idx="315">
                  <c:v>2025-03-10 11:30:00</c:v>
                </c:pt>
                <c:pt idx="316">
                  <c:v>2025-03-10 11:40:00</c:v>
                </c:pt>
                <c:pt idx="317">
                  <c:v>2025-03-10 11:50:00</c:v>
                </c:pt>
                <c:pt idx="318">
                  <c:v>2025-03-10 12:00:00</c:v>
                </c:pt>
                <c:pt idx="319">
                  <c:v>2025-03-10 12:10:00</c:v>
                </c:pt>
                <c:pt idx="320">
                  <c:v>2025-03-10 12:20:00</c:v>
                </c:pt>
                <c:pt idx="321">
                  <c:v>2025-03-10 12:30:00</c:v>
                </c:pt>
                <c:pt idx="322">
                  <c:v>2025-03-10 12:40:00</c:v>
                </c:pt>
                <c:pt idx="323">
                  <c:v>2025-03-10 12:50:00</c:v>
                </c:pt>
                <c:pt idx="324">
                  <c:v>2025-03-10 13:00:00</c:v>
                </c:pt>
                <c:pt idx="325">
                  <c:v>2025-03-10 13:10:00</c:v>
                </c:pt>
                <c:pt idx="326">
                  <c:v>2025-03-10 13:20:00</c:v>
                </c:pt>
                <c:pt idx="327">
                  <c:v>2025-03-10 13:30:00</c:v>
                </c:pt>
                <c:pt idx="328">
                  <c:v>2025-03-10 13:40:00</c:v>
                </c:pt>
                <c:pt idx="329">
                  <c:v>2025-03-10 13:50:00</c:v>
                </c:pt>
                <c:pt idx="330">
                  <c:v>2025-03-10 14:00:00</c:v>
                </c:pt>
                <c:pt idx="331">
                  <c:v>2025-03-10 14:10:00</c:v>
                </c:pt>
                <c:pt idx="332">
                  <c:v>2025-03-10 14:20:00</c:v>
                </c:pt>
                <c:pt idx="333">
                  <c:v>2025-03-10 14:30:00</c:v>
                </c:pt>
                <c:pt idx="334">
                  <c:v>2025-03-10 14:40:00</c:v>
                </c:pt>
                <c:pt idx="335">
                  <c:v>2025-03-10 14:50:00</c:v>
                </c:pt>
                <c:pt idx="336">
                  <c:v>2025-03-10 15:00:00</c:v>
                </c:pt>
                <c:pt idx="337">
                  <c:v>2025-03-10 15:10:00</c:v>
                </c:pt>
                <c:pt idx="338">
                  <c:v>2025-03-10 15:20:00</c:v>
                </c:pt>
                <c:pt idx="339">
                  <c:v>2025-03-10 15:30:00</c:v>
                </c:pt>
                <c:pt idx="340">
                  <c:v>2025-03-10 15:40:00</c:v>
                </c:pt>
                <c:pt idx="341">
                  <c:v>2025-03-10 15:50:00</c:v>
                </c:pt>
                <c:pt idx="342">
                  <c:v>2025-03-10 16:00:00</c:v>
                </c:pt>
                <c:pt idx="343">
                  <c:v>2025-03-10 16:10:00</c:v>
                </c:pt>
                <c:pt idx="344">
                  <c:v>2025-03-10 16:20:00</c:v>
                </c:pt>
                <c:pt idx="345">
                  <c:v>2025-03-10 16:30:00</c:v>
                </c:pt>
                <c:pt idx="346">
                  <c:v>2025-03-10 16:40:00</c:v>
                </c:pt>
                <c:pt idx="347">
                  <c:v>2025-03-10 16:50:00</c:v>
                </c:pt>
                <c:pt idx="348">
                  <c:v>2025-03-10 17:00:00</c:v>
                </c:pt>
                <c:pt idx="349">
                  <c:v>2025-03-10 17:10:00</c:v>
                </c:pt>
                <c:pt idx="350">
                  <c:v>2025-03-10 17:20:00</c:v>
                </c:pt>
                <c:pt idx="351">
                  <c:v>2025-03-10 17:30:00</c:v>
                </c:pt>
                <c:pt idx="352">
                  <c:v>2025-03-10 17:40:00</c:v>
                </c:pt>
                <c:pt idx="353">
                  <c:v>2025-03-10 17:50:00</c:v>
                </c:pt>
                <c:pt idx="354">
                  <c:v>2025-03-10 18:00:00</c:v>
                </c:pt>
                <c:pt idx="355">
                  <c:v>2025-03-10 18:10:00</c:v>
                </c:pt>
                <c:pt idx="356">
                  <c:v>2025-03-10 18:20:00</c:v>
                </c:pt>
                <c:pt idx="357">
                  <c:v>2025-03-10 18:30:00</c:v>
                </c:pt>
                <c:pt idx="358">
                  <c:v>2025-03-10 18:40:00</c:v>
                </c:pt>
                <c:pt idx="359">
                  <c:v>2025-03-10 18:50:00</c:v>
                </c:pt>
                <c:pt idx="360">
                  <c:v>2025-03-10 19:00:00</c:v>
                </c:pt>
                <c:pt idx="361">
                  <c:v>2025-03-10 19:10:00</c:v>
                </c:pt>
                <c:pt idx="362">
                  <c:v>2025-03-10 19:20:00</c:v>
                </c:pt>
                <c:pt idx="363">
                  <c:v>2025-03-10 19:30:00</c:v>
                </c:pt>
                <c:pt idx="364">
                  <c:v>2025-03-10 19:40:00</c:v>
                </c:pt>
                <c:pt idx="365">
                  <c:v>2025-03-10 19:50:00</c:v>
                </c:pt>
                <c:pt idx="366">
                  <c:v>2025-03-10 20:00:00</c:v>
                </c:pt>
                <c:pt idx="367">
                  <c:v>2025-03-10 20:10:00</c:v>
                </c:pt>
                <c:pt idx="368">
                  <c:v>2025-03-10 20:20:00</c:v>
                </c:pt>
                <c:pt idx="369">
                  <c:v>2025-03-10 20:30:00</c:v>
                </c:pt>
                <c:pt idx="370">
                  <c:v>2025-03-10 20:40:00</c:v>
                </c:pt>
                <c:pt idx="371">
                  <c:v>2025-03-10 20:50:00</c:v>
                </c:pt>
                <c:pt idx="372">
                  <c:v>2025-03-10 21:00:00</c:v>
                </c:pt>
                <c:pt idx="373">
                  <c:v>2025-03-10 21:10:00</c:v>
                </c:pt>
                <c:pt idx="374">
                  <c:v>2025-03-10 21:20:00</c:v>
                </c:pt>
                <c:pt idx="375">
                  <c:v>2025-03-10 21:30:00</c:v>
                </c:pt>
                <c:pt idx="376">
                  <c:v>2025-03-10 21:40:00</c:v>
                </c:pt>
                <c:pt idx="377">
                  <c:v>2025-03-10 21:50:00</c:v>
                </c:pt>
                <c:pt idx="378">
                  <c:v>2025-03-10 22:00:00</c:v>
                </c:pt>
                <c:pt idx="379">
                  <c:v>2025-03-10 22:10:00</c:v>
                </c:pt>
                <c:pt idx="380">
                  <c:v>2025-03-10 22:20:00</c:v>
                </c:pt>
                <c:pt idx="381">
                  <c:v>2025-03-10 22:30:00</c:v>
                </c:pt>
                <c:pt idx="382">
                  <c:v>2025-03-10 22:40:00</c:v>
                </c:pt>
                <c:pt idx="383">
                  <c:v>2025-03-10 22:50:00</c:v>
                </c:pt>
                <c:pt idx="384">
                  <c:v>2025-03-10 23:00:00</c:v>
                </c:pt>
                <c:pt idx="385">
                  <c:v>2025-03-10 23:10:00</c:v>
                </c:pt>
                <c:pt idx="386">
                  <c:v>2025-03-10 23:20:00</c:v>
                </c:pt>
                <c:pt idx="387">
                  <c:v>2025-03-10 23:30:00</c:v>
                </c:pt>
                <c:pt idx="388">
                  <c:v>2025-03-10 23:40:00</c:v>
                </c:pt>
                <c:pt idx="389">
                  <c:v>2025-03-10 23:50:00</c:v>
                </c:pt>
                <c:pt idx="390">
                  <c:v>2025-03-11 00:00:00</c:v>
                </c:pt>
                <c:pt idx="391">
                  <c:v>2025-03-11 00:10:00</c:v>
                </c:pt>
                <c:pt idx="392">
                  <c:v>2025-03-11 00:20:00</c:v>
                </c:pt>
                <c:pt idx="393">
                  <c:v>2025-03-11 00:30:00</c:v>
                </c:pt>
                <c:pt idx="394">
                  <c:v>2025-03-11 00:40:00</c:v>
                </c:pt>
                <c:pt idx="395">
                  <c:v>2025-03-11 00:50:00</c:v>
                </c:pt>
                <c:pt idx="396">
                  <c:v>2025-03-11 01:00:00</c:v>
                </c:pt>
                <c:pt idx="397">
                  <c:v>2025-03-11 01:10:00</c:v>
                </c:pt>
                <c:pt idx="398">
                  <c:v>2025-03-11 01:20:00</c:v>
                </c:pt>
                <c:pt idx="399">
                  <c:v>2025-03-11 01:30:00</c:v>
                </c:pt>
                <c:pt idx="400">
                  <c:v>2025-03-11 01:40:00</c:v>
                </c:pt>
                <c:pt idx="401">
                  <c:v>2025-03-11 01:50:00</c:v>
                </c:pt>
                <c:pt idx="402">
                  <c:v>2025-03-11 02:00:00</c:v>
                </c:pt>
                <c:pt idx="403">
                  <c:v>2025-03-11 02:10:00</c:v>
                </c:pt>
                <c:pt idx="404">
                  <c:v>2025-03-11 02:20:00</c:v>
                </c:pt>
                <c:pt idx="405">
                  <c:v>2025-03-11 02:30:00</c:v>
                </c:pt>
                <c:pt idx="406">
                  <c:v>2025-03-11 02:40:00</c:v>
                </c:pt>
                <c:pt idx="407">
                  <c:v>2025-03-11 02:50:00</c:v>
                </c:pt>
                <c:pt idx="408">
                  <c:v>2025-03-11 03:00:00</c:v>
                </c:pt>
                <c:pt idx="409">
                  <c:v>2025-03-11 03:10:00</c:v>
                </c:pt>
                <c:pt idx="410">
                  <c:v>2025-03-11 03:20:00</c:v>
                </c:pt>
                <c:pt idx="411">
                  <c:v>2025-03-11 03:30:00</c:v>
                </c:pt>
                <c:pt idx="412">
                  <c:v>2025-03-11 03:40:00</c:v>
                </c:pt>
                <c:pt idx="413">
                  <c:v>2025-03-11 03:50:00</c:v>
                </c:pt>
                <c:pt idx="414">
                  <c:v>2025-03-11 04:00:00</c:v>
                </c:pt>
                <c:pt idx="415">
                  <c:v>2025-03-11 04:10:00</c:v>
                </c:pt>
                <c:pt idx="416">
                  <c:v>2025-03-11 04:20:00</c:v>
                </c:pt>
                <c:pt idx="417">
                  <c:v>2025-03-11 04:30:00</c:v>
                </c:pt>
                <c:pt idx="418">
                  <c:v>2025-03-11 04:40:00</c:v>
                </c:pt>
                <c:pt idx="419">
                  <c:v>2025-03-11 04:50:00</c:v>
                </c:pt>
                <c:pt idx="420">
                  <c:v>2025-03-11 05:00:00</c:v>
                </c:pt>
                <c:pt idx="421">
                  <c:v>2025-03-11 05:10:00</c:v>
                </c:pt>
                <c:pt idx="422">
                  <c:v>2025-03-11 05:20:00</c:v>
                </c:pt>
                <c:pt idx="423">
                  <c:v>2025-03-11 05:30:00</c:v>
                </c:pt>
                <c:pt idx="424">
                  <c:v>2025-03-11 05:40:00</c:v>
                </c:pt>
                <c:pt idx="425">
                  <c:v>2025-03-11 05:50:00</c:v>
                </c:pt>
                <c:pt idx="426">
                  <c:v>2025-03-11 06:00:00</c:v>
                </c:pt>
                <c:pt idx="427">
                  <c:v>2025-03-11 06:10:00</c:v>
                </c:pt>
                <c:pt idx="428">
                  <c:v>2025-03-11 06:20:00</c:v>
                </c:pt>
                <c:pt idx="429">
                  <c:v>2025-03-11 06:30:00</c:v>
                </c:pt>
                <c:pt idx="430">
                  <c:v>2025-03-11 06:40:00</c:v>
                </c:pt>
                <c:pt idx="431">
                  <c:v>2025-03-11 06:50:00</c:v>
                </c:pt>
                <c:pt idx="432">
                  <c:v>2025-03-11 07:00:00</c:v>
                </c:pt>
                <c:pt idx="433">
                  <c:v>2025-03-11 07:10:00</c:v>
                </c:pt>
                <c:pt idx="434">
                  <c:v>2025-03-11 07:20:00</c:v>
                </c:pt>
                <c:pt idx="435">
                  <c:v>2025-03-11 07:30:00</c:v>
                </c:pt>
                <c:pt idx="436">
                  <c:v>2025-03-11 07:40:00</c:v>
                </c:pt>
                <c:pt idx="437">
                  <c:v>2025-03-11 07:50:00</c:v>
                </c:pt>
                <c:pt idx="438">
                  <c:v>2025-03-11 08:00:00</c:v>
                </c:pt>
                <c:pt idx="439">
                  <c:v>2025-03-11 08:10:00</c:v>
                </c:pt>
                <c:pt idx="440">
                  <c:v>2025-03-11 08:20:00</c:v>
                </c:pt>
                <c:pt idx="441">
                  <c:v>2025-03-11 08:30:00</c:v>
                </c:pt>
                <c:pt idx="442">
                  <c:v>2025-03-11 08:40:00</c:v>
                </c:pt>
                <c:pt idx="443">
                  <c:v>2025-03-11 08:50:00</c:v>
                </c:pt>
                <c:pt idx="444">
                  <c:v>2025-03-11 09:00:00</c:v>
                </c:pt>
                <c:pt idx="445">
                  <c:v>2025-03-11 09:10:00</c:v>
                </c:pt>
                <c:pt idx="446">
                  <c:v>2025-03-11 09:20:00</c:v>
                </c:pt>
                <c:pt idx="447">
                  <c:v>2025-03-11 09:30:00</c:v>
                </c:pt>
                <c:pt idx="448">
                  <c:v>2025-03-11 09:40:00</c:v>
                </c:pt>
                <c:pt idx="449">
                  <c:v>2025-03-11 09:50:00</c:v>
                </c:pt>
                <c:pt idx="450">
                  <c:v>2025-03-11 10:00:00</c:v>
                </c:pt>
                <c:pt idx="451">
                  <c:v>2025-03-11 10:10:00</c:v>
                </c:pt>
                <c:pt idx="452">
                  <c:v>2025-03-11 10:30:00</c:v>
                </c:pt>
                <c:pt idx="453">
                  <c:v>2025-03-11 10:40:00</c:v>
                </c:pt>
                <c:pt idx="454">
                  <c:v>2025-03-11 10:50:00</c:v>
                </c:pt>
                <c:pt idx="455">
                  <c:v>2025-03-11 11:00:00</c:v>
                </c:pt>
                <c:pt idx="456">
                  <c:v>2025-03-11 11:10:00</c:v>
                </c:pt>
                <c:pt idx="457">
                  <c:v>2025-03-11 11:20:00</c:v>
                </c:pt>
                <c:pt idx="458">
                  <c:v>2025-03-11 11:30:00</c:v>
                </c:pt>
                <c:pt idx="459">
                  <c:v>2025-03-11 11:40:00</c:v>
                </c:pt>
                <c:pt idx="460">
                  <c:v>2025-03-11 11:50:00</c:v>
                </c:pt>
                <c:pt idx="461">
                  <c:v>2025-03-11 12:00:00</c:v>
                </c:pt>
                <c:pt idx="462">
                  <c:v>2025-03-11 12:10:00</c:v>
                </c:pt>
                <c:pt idx="463">
                  <c:v>2025-03-11 12:20:00</c:v>
                </c:pt>
                <c:pt idx="464">
                  <c:v>2025-03-11 12:30:00</c:v>
                </c:pt>
                <c:pt idx="465">
                  <c:v>2025-03-11 12:40:00</c:v>
                </c:pt>
                <c:pt idx="466">
                  <c:v>2025-03-11 12:50:00</c:v>
                </c:pt>
                <c:pt idx="467">
                  <c:v>2025-03-11 13:00:00</c:v>
                </c:pt>
                <c:pt idx="468">
                  <c:v>2025-03-11 13:10:00</c:v>
                </c:pt>
                <c:pt idx="469">
                  <c:v>2025-03-11 13:20:00</c:v>
                </c:pt>
                <c:pt idx="470">
                  <c:v>2025-03-11 13:30:00</c:v>
                </c:pt>
                <c:pt idx="471">
                  <c:v>2025-03-11 13:40:00</c:v>
                </c:pt>
                <c:pt idx="472">
                  <c:v>2025-03-11 13:50:00</c:v>
                </c:pt>
                <c:pt idx="473">
                  <c:v>2025-03-11 14:00:00</c:v>
                </c:pt>
                <c:pt idx="474">
                  <c:v>2025-03-11 14:10:00</c:v>
                </c:pt>
                <c:pt idx="475">
                  <c:v>2025-03-11 14:30:00</c:v>
                </c:pt>
                <c:pt idx="476">
                  <c:v>2025-03-11 14:40:00</c:v>
                </c:pt>
                <c:pt idx="477">
                  <c:v>2025-03-11 14:50:00</c:v>
                </c:pt>
                <c:pt idx="478">
                  <c:v>2025-03-11 15:00:00</c:v>
                </c:pt>
                <c:pt idx="479">
                  <c:v>2025-03-11 15:10:00</c:v>
                </c:pt>
                <c:pt idx="480">
                  <c:v>2025-03-11 15:20:00</c:v>
                </c:pt>
                <c:pt idx="481">
                  <c:v>2025-03-11 15:30:00</c:v>
                </c:pt>
                <c:pt idx="482">
                  <c:v>2025-03-11 15:40:00</c:v>
                </c:pt>
                <c:pt idx="483">
                  <c:v>2025-03-11 15:50:00</c:v>
                </c:pt>
                <c:pt idx="484">
                  <c:v>2025-03-11 16:00:00</c:v>
                </c:pt>
                <c:pt idx="485">
                  <c:v>2025-03-11 16:10:00</c:v>
                </c:pt>
                <c:pt idx="486">
                  <c:v>2025-03-11 16:20:00</c:v>
                </c:pt>
                <c:pt idx="487">
                  <c:v>2025-03-11 16:30:00</c:v>
                </c:pt>
                <c:pt idx="488">
                  <c:v>2025-03-11 16:40:00</c:v>
                </c:pt>
                <c:pt idx="489">
                  <c:v>2025-03-11 16:50:00</c:v>
                </c:pt>
                <c:pt idx="490">
                  <c:v>2025-03-11 17:00:00</c:v>
                </c:pt>
                <c:pt idx="491">
                  <c:v>2025-03-11 17:10:00</c:v>
                </c:pt>
                <c:pt idx="492">
                  <c:v>2025-03-11 17:20:00</c:v>
                </c:pt>
                <c:pt idx="493">
                  <c:v>2025-03-11 17:30:00</c:v>
                </c:pt>
                <c:pt idx="494">
                  <c:v>2025-03-11 17:40:00</c:v>
                </c:pt>
                <c:pt idx="495">
                  <c:v>2025-03-11 17:50:00</c:v>
                </c:pt>
                <c:pt idx="496">
                  <c:v>2025-03-11 18:00:00</c:v>
                </c:pt>
                <c:pt idx="497">
                  <c:v>2025-03-11 18:10:00</c:v>
                </c:pt>
                <c:pt idx="498">
                  <c:v>2025-03-11 18:20:00</c:v>
                </c:pt>
                <c:pt idx="499">
                  <c:v>2025-03-11 18:30:00</c:v>
                </c:pt>
                <c:pt idx="500">
                  <c:v>2025-03-11 18:40:00</c:v>
                </c:pt>
                <c:pt idx="501">
                  <c:v>2025-03-11 18:50:00</c:v>
                </c:pt>
                <c:pt idx="502">
                  <c:v>2025-03-11 19:00:00</c:v>
                </c:pt>
                <c:pt idx="503">
                  <c:v>2025-03-11 19:10:00</c:v>
                </c:pt>
                <c:pt idx="504">
                  <c:v>2025-03-11 19:20:00</c:v>
                </c:pt>
                <c:pt idx="505">
                  <c:v>2025-03-11 19:30:00</c:v>
                </c:pt>
                <c:pt idx="506">
                  <c:v>2025-03-11 19:40:00</c:v>
                </c:pt>
                <c:pt idx="507">
                  <c:v>2025-03-11 19:50:00</c:v>
                </c:pt>
                <c:pt idx="508">
                  <c:v>2025-03-11 20:00:00</c:v>
                </c:pt>
                <c:pt idx="509">
                  <c:v>2025-03-11 20:10:00</c:v>
                </c:pt>
                <c:pt idx="510">
                  <c:v>2025-03-11 20:20:00</c:v>
                </c:pt>
                <c:pt idx="511">
                  <c:v>2025-03-11 20:30:00</c:v>
                </c:pt>
                <c:pt idx="512">
                  <c:v>2025-03-11 20:40:00</c:v>
                </c:pt>
                <c:pt idx="513">
                  <c:v>2025-03-11 20:50:00</c:v>
                </c:pt>
                <c:pt idx="514">
                  <c:v>2025-03-11 21:00:00</c:v>
                </c:pt>
                <c:pt idx="515">
                  <c:v>2025-03-11 21:10:00</c:v>
                </c:pt>
                <c:pt idx="516">
                  <c:v>2025-03-11 21:20:00</c:v>
                </c:pt>
                <c:pt idx="517">
                  <c:v>2025-03-11 21:30:00</c:v>
                </c:pt>
                <c:pt idx="518">
                  <c:v>2025-03-11 21:40:00</c:v>
                </c:pt>
                <c:pt idx="519">
                  <c:v>2025-03-11 21:50:00</c:v>
                </c:pt>
                <c:pt idx="520">
                  <c:v>2025-03-11 22:00:00</c:v>
                </c:pt>
                <c:pt idx="521">
                  <c:v>2025-03-11 22:10:00</c:v>
                </c:pt>
                <c:pt idx="522">
                  <c:v>2025-03-11 22:20:00</c:v>
                </c:pt>
                <c:pt idx="523">
                  <c:v>2025-03-11 22:30:00</c:v>
                </c:pt>
                <c:pt idx="524">
                  <c:v>2025-03-11 22:40:00</c:v>
                </c:pt>
                <c:pt idx="525">
                  <c:v>2025-03-11 22:50:00</c:v>
                </c:pt>
                <c:pt idx="526">
                  <c:v>2025-03-11 23:00:00</c:v>
                </c:pt>
                <c:pt idx="527">
                  <c:v>2025-03-11 23:10:00</c:v>
                </c:pt>
                <c:pt idx="528">
                  <c:v>2025-03-11 23:20:00</c:v>
                </c:pt>
                <c:pt idx="529">
                  <c:v>2025-03-11 23:30:00</c:v>
                </c:pt>
                <c:pt idx="530">
                  <c:v>2025-03-11 23:40:00</c:v>
                </c:pt>
                <c:pt idx="531">
                  <c:v>2025-03-11 23:50:00</c:v>
                </c:pt>
                <c:pt idx="532">
                  <c:v>2025-03-12 00:00:00</c:v>
                </c:pt>
                <c:pt idx="533">
                  <c:v>2025-03-12 00:10:00</c:v>
                </c:pt>
                <c:pt idx="534">
                  <c:v>2025-03-12 00:20:00</c:v>
                </c:pt>
                <c:pt idx="535">
                  <c:v>2025-03-12 00:30:00</c:v>
                </c:pt>
                <c:pt idx="536">
                  <c:v>2025-03-12 00:40:00</c:v>
                </c:pt>
                <c:pt idx="537">
                  <c:v>2025-03-12 00:50:00</c:v>
                </c:pt>
                <c:pt idx="538">
                  <c:v>2025-03-12 01:00:00</c:v>
                </c:pt>
                <c:pt idx="539">
                  <c:v>2025-03-12 01:10:00</c:v>
                </c:pt>
                <c:pt idx="540">
                  <c:v>2025-03-12 01:20:00</c:v>
                </c:pt>
                <c:pt idx="541">
                  <c:v>2025-03-12 01:30:00</c:v>
                </c:pt>
                <c:pt idx="542">
                  <c:v>2025-03-12 01:40:00</c:v>
                </c:pt>
                <c:pt idx="543">
                  <c:v>2025-03-12 01:50:00</c:v>
                </c:pt>
                <c:pt idx="544">
                  <c:v>2025-03-12 02:00:00</c:v>
                </c:pt>
                <c:pt idx="545">
                  <c:v>2025-03-12 02:10:00</c:v>
                </c:pt>
                <c:pt idx="546">
                  <c:v>2025-03-12 02:20:00</c:v>
                </c:pt>
                <c:pt idx="547">
                  <c:v>2025-03-12 02:30:00</c:v>
                </c:pt>
                <c:pt idx="548">
                  <c:v>2025-03-12 02:40:00</c:v>
                </c:pt>
                <c:pt idx="549">
                  <c:v>2025-03-12 02:50:00</c:v>
                </c:pt>
                <c:pt idx="550">
                  <c:v>2025-03-12 03:00:00</c:v>
                </c:pt>
                <c:pt idx="551">
                  <c:v>2025-03-12 03:10:00</c:v>
                </c:pt>
                <c:pt idx="552">
                  <c:v>2025-03-12 03:20:00</c:v>
                </c:pt>
                <c:pt idx="553">
                  <c:v>2025-03-12 03:30:00</c:v>
                </c:pt>
                <c:pt idx="554">
                  <c:v>2025-03-12 03:40:00</c:v>
                </c:pt>
                <c:pt idx="555">
                  <c:v>2025-03-12 03:50:00</c:v>
                </c:pt>
                <c:pt idx="556">
                  <c:v>2025-03-12 04:00:00</c:v>
                </c:pt>
                <c:pt idx="557">
                  <c:v>2025-03-12 04:10:00</c:v>
                </c:pt>
                <c:pt idx="558">
                  <c:v>2025-03-12 04:20:00</c:v>
                </c:pt>
                <c:pt idx="559">
                  <c:v>2025-03-12 04:30:00</c:v>
                </c:pt>
                <c:pt idx="560">
                  <c:v>2025-03-12 04:40:00</c:v>
                </c:pt>
                <c:pt idx="561">
                  <c:v>2025-03-12 04:50:00</c:v>
                </c:pt>
                <c:pt idx="562">
                  <c:v>2025-03-12 05:00:00</c:v>
                </c:pt>
                <c:pt idx="563">
                  <c:v>2025-03-12 05:10:00</c:v>
                </c:pt>
                <c:pt idx="564">
                  <c:v>2025-03-12 05:20:00</c:v>
                </c:pt>
                <c:pt idx="565">
                  <c:v>2025-03-12 05:30:00</c:v>
                </c:pt>
                <c:pt idx="566">
                  <c:v>2025-03-12 05:40:00</c:v>
                </c:pt>
                <c:pt idx="567">
                  <c:v>2025-03-12 05:50:00</c:v>
                </c:pt>
                <c:pt idx="568">
                  <c:v>2025-03-12 06:00:00</c:v>
                </c:pt>
                <c:pt idx="569">
                  <c:v>2025-03-12 06:10:00</c:v>
                </c:pt>
                <c:pt idx="570">
                  <c:v>2025-03-12 06:20:00</c:v>
                </c:pt>
                <c:pt idx="571">
                  <c:v>2025-03-12 06:30:00</c:v>
                </c:pt>
                <c:pt idx="572">
                  <c:v>2025-03-12 06:40:00</c:v>
                </c:pt>
                <c:pt idx="573">
                  <c:v>2025-03-12 06:50:00</c:v>
                </c:pt>
                <c:pt idx="574">
                  <c:v>2025-03-12 07:00:00</c:v>
                </c:pt>
                <c:pt idx="575">
                  <c:v>2025-03-12 07:10:00</c:v>
                </c:pt>
                <c:pt idx="576">
                  <c:v>2025-03-12 07:20:00</c:v>
                </c:pt>
                <c:pt idx="577">
                  <c:v>2025-03-12 07:30:00</c:v>
                </c:pt>
                <c:pt idx="578">
                  <c:v>2025-03-12 07:40:00</c:v>
                </c:pt>
                <c:pt idx="579">
                  <c:v>2025-03-12 07:50:00</c:v>
                </c:pt>
                <c:pt idx="580">
                  <c:v>2025-03-12 08:00:00</c:v>
                </c:pt>
                <c:pt idx="581">
                  <c:v>2025-03-12 08:10:00</c:v>
                </c:pt>
                <c:pt idx="582">
                  <c:v>2025-03-12 08:20:00</c:v>
                </c:pt>
                <c:pt idx="583">
                  <c:v>2025-03-12 08:30:00</c:v>
                </c:pt>
                <c:pt idx="584">
                  <c:v>2025-03-12 08:40:00</c:v>
                </c:pt>
                <c:pt idx="585">
                  <c:v>2025-03-12 08:50:00</c:v>
                </c:pt>
                <c:pt idx="586">
                  <c:v>2025-03-12 09:00:00</c:v>
                </c:pt>
                <c:pt idx="587">
                  <c:v>2025-03-12 09:10:00</c:v>
                </c:pt>
                <c:pt idx="588">
                  <c:v>2025-03-12 09:20:00</c:v>
                </c:pt>
                <c:pt idx="589">
                  <c:v>2025-03-12 09:30:00</c:v>
                </c:pt>
                <c:pt idx="590">
                  <c:v>2025-03-12 09:40:00</c:v>
                </c:pt>
                <c:pt idx="591">
                  <c:v>2025-03-12 09:50:00</c:v>
                </c:pt>
                <c:pt idx="592">
                  <c:v>2025-03-12 10:00:00</c:v>
                </c:pt>
                <c:pt idx="593">
                  <c:v>2025-03-12 10:10:00</c:v>
                </c:pt>
                <c:pt idx="594">
                  <c:v>2025-03-12 10:20:00</c:v>
                </c:pt>
                <c:pt idx="595">
                  <c:v>2025-03-12 10:30:00</c:v>
                </c:pt>
                <c:pt idx="596">
                  <c:v>2025-03-12 10:40:00</c:v>
                </c:pt>
                <c:pt idx="597">
                  <c:v>2025-03-12 10:50:00</c:v>
                </c:pt>
                <c:pt idx="598">
                  <c:v>2025-03-12 11:00:00</c:v>
                </c:pt>
                <c:pt idx="599">
                  <c:v>2025-03-12 11:10:00</c:v>
                </c:pt>
                <c:pt idx="600">
                  <c:v>2025-03-12 11:20:00</c:v>
                </c:pt>
                <c:pt idx="601">
                  <c:v>2025-03-12 11:30:00</c:v>
                </c:pt>
                <c:pt idx="602">
                  <c:v>2025-03-12 11:40:00</c:v>
                </c:pt>
                <c:pt idx="603">
                  <c:v>2025-03-12 11:50:00</c:v>
                </c:pt>
                <c:pt idx="604">
                  <c:v>2025-03-12 12:00:00</c:v>
                </c:pt>
                <c:pt idx="605">
                  <c:v>2025-03-12 12:10:00</c:v>
                </c:pt>
                <c:pt idx="606">
                  <c:v>2025-03-12 12:20:00</c:v>
                </c:pt>
                <c:pt idx="607">
                  <c:v>2025-03-12 12:30:00</c:v>
                </c:pt>
                <c:pt idx="608">
                  <c:v>2025-03-12 12:40:00</c:v>
                </c:pt>
                <c:pt idx="609">
                  <c:v>2025-03-12 12:50:00</c:v>
                </c:pt>
                <c:pt idx="610">
                  <c:v>2025-03-12 13:00:00</c:v>
                </c:pt>
                <c:pt idx="611">
                  <c:v>2025-03-12 13:10:00</c:v>
                </c:pt>
                <c:pt idx="612">
                  <c:v>2025-03-12 13:20:00</c:v>
                </c:pt>
                <c:pt idx="613">
                  <c:v>2025-03-12 13:30:00</c:v>
                </c:pt>
                <c:pt idx="614">
                  <c:v>2025-03-12 13:40:00</c:v>
                </c:pt>
                <c:pt idx="615">
                  <c:v>2025-03-12 13:50:00</c:v>
                </c:pt>
                <c:pt idx="616">
                  <c:v>2025-03-12 14:00:00</c:v>
                </c:pt>
                <c:pt idx="617">
                  <c:v>2025-03-12 14:10:00</c:v>
                </c:pt>
                <c:pt idx="618">
                  <c:v>2025-03-12 14:20:00</c:v>
                </c:pt>
                <c:pt idx="619">
                  <c:v>2025-03-12 14:30:00</c:v>
                </c:pt>
                <c:pt idx="620">
                  <c:v>2025-03-12 14:40:00</c:v>
                </c:pt>
                <c:pt idx="621">
                  <c:v>2025-03-12 14:50:00</c:v>
                </c:pt>
                <c:pt idx="622">
                  <c:v>2025-03-12 15:00:00</c:v>
                </c:pt>
                <c:pt idx="623">
                  <c:v>2025-03-12 15:10:00</c:v>
                </c:pt>
                <c:pt idx="624">
                  <c:v>2025-03-12 15:20:00</c:v>
                </c:pt>
                <c:pt idx="625">
                  <c:v>2025-03-12 15:30:00</c:v>
                </c:pt>
                <c:pt idx="626">
                  <c:v>2025-03-12 15:40:00</c:v>
                </c:pt>
                <c:pt idx="627">
                  <c:v>2025-03-12 15:50:00</c:v>
                </c:pt>
                <c:pt idx="628">
                  <c:v>2025-03-12 16:00:00</c:v>
                </c:pt>
                <c:pt idx="629">
                  <c:v>2025-03-12 16:10:00</c:v>
                </c:pt>
                <c:pt idx="630">
                  <c:v>2025-03-12 16:20:00</c:v>
                </c:pt>
                <c:pt idx="631">
                  <c:v>2025-03-12 16:30:00</c:v>
                </c:pt>
                <c:pt idx="632">
                  <c:v>2025-03-12 16:40:00</c:v>
                </c:pt>
                <c:pt idx="633">
                  <c:v>2025-03-12 16:50:00</c:v>
                </c:pt>
                <c:pt idx="634">
                  <c:v>2025-03-12 17:00:00</c:v>
                </c:pt>
                <c:pt idx="635">
                  <c:v>2025-03-12 17:10:00</c:v>
                </c:pt>
                <c:pt idx="636">
                  <c:v>2025-03-12 17:20:00</c:v>
                </c:pt>
                <c:pt idx="637">
                  <c:v>2025-03-12 17:30:00</c:v>
                </c:pt>
                <c:pt idx="638">
                  <c:v>2025-03-12 17:40:00</c:v>
                </c:pt>
                <c:pt idx="639">
                  <c:v>2025-03-12 17:50:00</c:v>
                </c:pt>
                <c:pt idx="640">
                  <c:v>2025-03-12 18:00:00</c:v>
                </c:pt>
                <c:pt idx="641">
                  <c:v>2025-03-12 18:10:00</c:v>
                </c:pt>
                <c:pt idx="642">
                  <c:v>2025-03-12 18:20:00</c:v>
                </c:pt>
                <c:pt idx="643">
                  <c:v>2025-03-12 18:30:00</c:v>
                </c:pt>
                <c:pt idx="644">
                  <c:v>2025-03-12 18:40:00</c:v>
                </c:pt>
                <c:pt idx="645">
                  <c:v>2025-03-12 18:50:00</c:v>
                </c:pt>
                <c:pt idx="646">
                  <c:v>2025-03-12 19:00:00</c:v>
                </c:pt>
                <c:pt idx="647">
                  <c:v>2025-03-12 19:10:00</c:v>
                </c:pt>
                <c:pt idx="648">
                  <c:v>2025-03-12 19:20:00</c:v>
                </c:pt>
                <c:pt idx="649">
                  <c:v>2025-03-12 19:30:00</c:v>
                </c:pt>
                <c:pt idx="650">
                  <c:v>2025-03-12 19:40:00</c:v>
                </c:pt>
                <c:pt idx="651">
                  <c:v>2025-03-12 19:50:00</c:v>
                </c:pt>
                <c:pt idx="652">
                  <c:v>2025-03-12 20:00:00</c:v>
                </c:pt>
                <c:pt idx="653">
                  <c:v>2025-03-12 20:10:00</c:v>
                </c:pt>
                <c:pt idx="654">
                  <c:v>2025-03-12 20:20:00</c:v>
                </c:pt>
                <c:pt idx="655">
                  <c:v>2025-03-12 20:30:00</c:v>
                </c:pt>
                <c:pt idx="656">
                  <c:v>2025-03-12 20:40:00</c:v>
                </c:pt>
                <c:pt idx="657">
                  <c:v>2025-03-12 20:50:00</c:v>
                </c:pt>
                <c:pt idx="658">
                  <c:v>2025-03-12 21:00:00</c:v>
                </c:pt>
                <c:pt idx="659">
                  <c:v>2025-03-12 21:10:00</c:v>
                </c:pt>
                <c:pt idx="660">
                  <c:v> </c:v>
                </c:pt>
              </c:strCache>
            </c:strRef>
          </c:cat>
          <c:val>
            <c:numRef>
              <c:f>final_df!$C$2:$C$713</c:f>
              <c:numCache>
                <c:formatCode>General</c:formatCode>
                <c:ptCount val="712"/>
                <c:pt idx="441" formatCode="0.00">
                  <c:v>0</c:v>
                </c:pt>
                <c:pt idx="442" formatCode="0.00">
                  <c:v>0</c:v>
                </c:pt>
                <c:pt idx="443" formatCode="0.00">
                  <c:v>0</c:v>
                </c:pt>
                <c:pt idx="444" formatCode="0.00">
                  <c:v>0</c:v>
                </c:pt>
                <c:pt idx="445" formatCode="0.00">
                  <c:v>0</c:v>
                </c:pt>
                <c:pt idx="446" formatCode="0.00">
                  <c:v>0</c:v>
                </c:pt>
                <c:pt idx="447" formatCode="0.00">
                  <c:v>0</c:v>
                </c:pt>
                <c:pt idx="448" formatCode="0.00">
                  <c:v>0</c:v>
                </c:pt>
                <c:pt idx="449" formatCode="0.00">
                  <c:v>0</c:v>
                </c:pt>
                <c:pt idx="450" formatCode="0.00">
                  <c:v>0</c:v>
                </c:pt>
                <c:pt idx="451" formatCode="0.00">
                  <c:v>0</c:v>
                </c:pt>
                <c:pt idx="452" formatCode="0.00">
                  <c:v>0</c:v>
                </c:pt>
                <c:pt idx="453" formatCode="0.00">
                  <c:v>0</c:v>
                </c:pt>
                <c:pt idx="454" formatCode="0.00">
                  <c:v>0</c:v>
                </c:pt>
                <c:pt idx="455" formatCode="0.00">
                  <c:v>0</c:v>
                </c:pt>
                <c:pt idx="456" formatCode="0.00">
                  <c:v>0</c:v>
                </c:pt>
                <c:pt idx="457" formatCode="0.00">
                  <c:v>0</c:v>
                </c:pt>
                <c:pt idx="458" formatCode="0.00">
                  <c:v>0</c:v>
                </c:pt>
                <c:pt idx="459" formatCode="0.00">
                  <c:v>0</c:v>
                </c:pt>
                <c:pt idx="460" formatCode="0.00">
                  <c:v>0</c:v>
                </c:pt>
                <c:pt idx="461" formatCode="0.00">
                  <c:v>0</c:v>
                </c:pt>
                <c:pt idx="462" formatCode="0.00">
                  <c:v>0</c:v>
                </c:pt>
                <c:pt idx="463" formatCode="0.00">
                  <c:v>0</c:v>
                </c:pt>
                <c:pt idx="464" formatCode="0.00">
                  <c:v>0</c:v>
                </c:pt>
                <c:pt idx="465" formatCode="0.00">
                  <c:v>0</c:v>
                </c:pt>
                <c:pt idx="466" formatCode="0.00">
                  <c:v>0</c:v>
                </c:pt>
                <c:pt idx="467" formatCode="0.00">
                  <c:v>0</c:v>
                </c:pt>
                <c:pt idx="468" formatCode="0.00">
                  <c:v>0</c:v>
                </c:pt>
                <c:pt idx="469" formatCode="0.00">
                  <c:v>0</c:v>
                </c:pt>
                <c:pt idx="470" formatCode="0.00">
                  <c:v>0</c:v>
                </c:pt>
                <c:pt idx="471" formatCode="0.00">
                  <c:v>0</c:v>
                </c:pt>
                <c:pt idx="472" formatCode="0.00">
                  <c:v>0</c:v>
                </c:pt>
                <c:pt idx="473" formatCode="0.00">
                  <c:v>0</c:v>
                </c:pt>
                <c:pt idx="474" formatCode="0.00">
                  <c:v>65645.126912739201</c:v>
                </c:pt>
                <c:pt idx="475" formatCode="0.00">
                  <c:v>66185.600476691601</c:v>
                </c:pt>
                <c:pt idx="476" formatCode="0.00">
                  <c:v>66702.467249327194</c:v>
                </c:pt>
                <c:pt idx="477" formatCode="0.00">
                  <c:v>67196.290129339206</c:v>
                </c:pt>
                <c:pt idx="478" formatCode="0.00">
                  <c:v>67667.626216219098</c:v>
                </c:pt>
                <c:pt idx="479" formatCode="0.00">
                  <c:v>68117.026810256997</c:v>
                </c:pt>
                <c:pt idx="480" formatCode="0.00">
                  <c:v>68545.037412541395</c:v>
                </c:pt>
                <c:pt idx="481" formatCode="0.00">
                  <c:v>68952.197724959304</c:v>
                </c:pt>
                <c:pt idx="482" formatCode="0.00">
                  <c:v>69339.041650196406</c:v>
                </c:pt>
                <c:pt idx="483" formatCode="0.00">
                  <c:v>69706.097291736703</c:v>
                </c:pt>
                <c:pt idx="484" formatCode="0.00">
                  <c:v>70053.886953862602</c:v>
                </c:pt>
                <c:pt idx="485" formatCode="0.00">
                  <c:v>70382.927141655295</c:v>
                </c:pt>
                <c:pt idx="486" formatCode="0.00">
                  <c:v>70693.728560994306</c:v>
                </c:pt>
                <c:pt idx="487" formatCode="0.00">
                  <c:v>70986.796118557497</c:v>
                </c:pt>
                <c:pt idx="488" formatCode="0.00">
                  <c:v>71262.628921821597</c:v>
                </c:pt>
                <c:pt idx="489" formatCode="0.00">
                  <c:v>71521.720279061497</c:v>
                </c:pt>
                <c:pt idx="490" formatCode="0.00">
                  <c:v>71764.557699350698</c:v>
                </c:pt>
                <c:pt idx="491" formatCode="0.00">
                  <c:v>71991.622892561296</c:v>
                </c:pt>
                <c:pt idx="492" formatCode="0.00">
                  <c:v>72203.391769363705</c:v>
                </c:pt>
                <c:pt idx="493" formatCode="0.00">
                  <c:v>72400.334441226994</c:v>
                </c:pt>
                <c:pt idx="494" formatCode="0.00">
                  <c:v>72582.915220418596</c:v>
                </c:pt>
                <c:pt idx="495" formatCode="0.00">
                  <c:v>72751.592620004507</c:v>
                </c:pt>
                <c:pt idx="496" formatCode="0.00">
                  <c:v>72906.819353849205</c:v>
                </c:pt>
                <c:pt idx="497" formatCode="0.00">
                  <c:v>73049.042336615705</c:v>
                </c:pt>
                <c:pt idx="498" formatCode="0.00">
                  <c:v>73178.702683765398</c:v>
                </c:pt>
                <c:pt idx="499" formatCode="0.00">
                  <c:v>73296.2357115583</c:v>
                </c:pt>
                <c:pt idx="500" formatCode="0.00">
                  <c:v>73402.070937052893</c:v>
                </c:pt>
                <c:pt idx="501" formatCode="0.00">
                  <c:v>73496.632078106195</c:v>
                </c:pt>
                <c:pt idx="502" formatCode="0.00">
                  <c:v>73580.3370533735</c:v>
                </c:pt>
                <c:pt idx="503" formatCode="0.00">
                  <c:v>73653.5979823089</c:v>
                </c:pt>
                <c:pt idx="504" formatCode="0.00">
                  <c:v>73716.821185164707</c:v>
                </c:pt>
                <c:pt idx="505" formatCode="0.00">
                  <c:v>73770.407182991999</c:v>
                </c:pt>
                <c:pt idx="506" formatCode="0.00">
                  <c:v>73814.750697640105</c:v>
                </c:pt>
                <c:pt idx="507" formatCode="0.00">
                  <c:v>73850.240651757005</c:v>
                </c:pt>
                <c:pt idx="508" formatCode="0.00">
                  <c:v>73877.2601687891</c:v>
                </c:pt>
                <c:pt idx="509" formatCode="0.00">
                  <c:v>73896.1865729813</c:v>
                </c:pt>
                <c:pt idx="510" formatCode="0.00">
                  <c:v>73907.391389377095</c:v>
                </c:pt>
                <c:pt idx="511" formatCode="0.00">
                  <c:v>73911.240343818397</c:v>
                </c:pt>
                <c:pt idx="512" formatCode="0.00">
                  <c:v>73908.093362945394</c:v>
                </c:pt>
                <c:pt idx="513" formatCode="0.00">
                  <c:v>73898.304574197304</c:v>
                </c:pt>
                <c:pt idx="514" formatCode="0.00">
                  <c:v>73882.222305811301</c:v>
                </c:pt>
                <c:pt idx="515" formatCode="0.00">
                  <c:v>73860.189086823302</c:v>
                </c:pt>
                <c:pt idx="516" formatCode="0.00">
                  <c:v>73832.541647067803</c:v>
                </c:pt>
                <c:pt idx="517" formatCode="0.00">
                  <c:v>73799.610917177604</c:v>
                </c:pt>
                <c:pt idx="518" formatCode="0.00">
                  <c:v>73761.722028584103</c:v>
                </c:pt>
                <c:pt idx="519" formatCode="0.00">
                  <c:v>73719.194313517204</c:v>
                </c:pt>
                <c:pt idx="520" formatCode="0.00">
                  <c:v>73672.341305005204</c:v>
                </c:pt>
                <c:pt idx="521" formatCode="0.00">
                  <c:v>73621.470736874995</c:v>
                </c:pt>
                <c:pt idx="522" formatCode="0.00">
                  <c:v>73566.884543751905</c:v>
                </c:pt>
                <c:pt idx="523" formatCode="0.00">
                  <c:v>73508.8788610599</c:v>
                </c:pt>
                <c:pt idx="524" formatCode="0.00">
                  <c:v>73447.744025021195</c:v>
                </c:pt>
                <c:pt idx="525" formatCode="0.00">
                  <c:v>73383.764572656699</c:v>
                </c:pt>
                <c:pt idx="526" formatCode="0.00">
                  <c:v>73317.219241785802</c:v>
                </c:pt>
                <c:pt idx="527" formatCode="0.00">
                  <c:v>73248.380971026199</c:v>
                </c:pt>
                <c:pt idx="528" formatCode="0.00">
                  <c:v>73177.516899794296</c:v>
                </c:pt>
                <c:pt idx="529" formatCode="0.00">
                  <c:v>73104.888368304993</c:v>
                </c:pt>
                <c:pt idx="530" formatCode="0.00">
                  <c:v>73030.750917571597</c:v>
                </c:pt>
                <c:pt idx="531" formatCode="0.00">
                  <c:v>72955.354289405805</c:v>
                </c:pt>
                <c:pt idx="532" formatCode="0.00">
                  <c:v>72878.942426417896</c:v>
                </c:pt>
                <c:pt idx="533" formatCode="0.00">
                  <c:v>72801.753472016906</c:v>
                </c:pt>
                <c:pt idx="534" formatCode="0.00">
                  <c:v>72724.019770409999</c:v>
                </c:pt>
                <c:pt idx="535" formatCode="0.00">
                  <c:v>72645.967866602907</c:v>
                </c:pt>
                <c:pt idx="536" formatCode="0.00">
                  <c:v>72567.818506399999</c:v>
                </c:pt>
                <c:pt idx="537" formatCode="0.00">
                  <c:v>72489.786636404096</c:v>
                </c:pt>
                <c:pt idx="538" formatCode="0.00">
                  <c:v>72412.081404016397</c:v>
                </c:pt>
                <c:pt idx="539" formatCode="0.00">
                  <c:v>72334.906157436795</c:v>
                </c:pt>
                <c:pt idx="540" formatCode="0.00">
                  <c:v>72258.458445663404</c:v>
                </c:pt>
                <c:pt idx="541" formatCode="0.00">
                  <c:v>72182.930018493207</c:v>
                </c:pt>
                <c:pt idx="542" formatCode="0.00">
                  <c:v>72108.506826521203</c:v>
                </c:pt>
                <c:pt idx="543" formatCode="0.00">
                  <c:v>72035.369021141407</c:v>
                </c:pt>
                <c:pt idx="544" formatCode="0.00">
                  <c:v>71963.690954545804</c:v>
                </c:pt>
                <c:pt idx="545" formatCode="0.00">
                  <c:v>71893.641179725397</c:v>
                </c:pt>
                <c:pt idx="546" formatCode="0.00">
                  <c:v>71825.382450469304</c:v>
                </c:pt>
                <c:pt idx="547" formatCode="0.00">
                  <c:v>71759.071721365297</c:v>
                </c:pt>
                <c:pt idx="548" formatCode="0.00">
                  <c:v>71694.8601477997</c:v>
                </c:pt>
                <c:pt idx="549" formatCode="0.00">
                  <c:v>71632.893085956995</c:v>
                </c:pt>
                <c:pt idx="550" formatCode="0.00">
                  <c:v>71573.310092820597</c:v>
                </c:pt>
                <c:pt idx="551" formatCode="0.00">
                  <c:v>71516.244926172294</c:v>
                </c:pt>
                <c:pt idx="552" formatCode="0.00">
                  <c:v>71461.825544592095</c:v>
                </c:pt>
                <c:pt idx="553" formatCode="0.00">
                  <c:v>71410.174107458806</c:v>
                </c:pt>
                <c:pt idx="554" formatCode="0.00">
                  <c:v>71361.406974949699</c:v>
                </c:pt>
                <c:pt idx="555" formatCode="0.00">
                  <c:v>71315.634708040394</c:v>
                </c:pt>
                <c:pt idx="556" formatCode="0.00">
                  <c:v>71272.962068505105</c:v>
                </c:pt>
                <c:pt idx="557" formatCode="0.00">
                  <c:v>71233.4880189166</c:v>
                </c:pt>
                <c:pt idx="558" formatCode="0.00">
                  <c:v>71197.305722645906</c:v>
                </c:pt>
                <c:pt idx="559" formatCode="0.00">
                  <c:v>71164.502543862895</c:v>
                </c:pt>
                <c:pt idx="560" formatCode="0.00">
                  <c:v>71135.160047535595</c:v>
                </c:pt>
                <c:pt idx="561" formatCode="0.00">
                  <c:v>71109.353999430794</c:v>
                </c:pt>
                <c:pt idx="562" formatCode="0.00">
                  <c:v>71087.154366113493</c:v>
                </c:pt>
                <c:pt idx="563" formatCode="0.00">
                  <c:v>71068.625314947596</c:v>
                </c:pt>
                <c:pt idx="564" formatCode="0.00">
                  <c:v>71053.825214095006</c:v>
                </c:pt>
                <c:pt idx="565" formatCode="0.00">
                  <c:v>71042.8066325166</c:v>
                </c:pt>
                <c:pt idx="566" formatCode="0.00">
                  <c:v>71035.616339971399</c:v>
                </c:pt>
                <c:pt idx="567" formatCode="0.00">
                  <c:v>71032.295307017106</c:v>
                </c:pt>
                <c:pt idx="568" formatCode="0.00">
                  <c:v>71032.878705009804</c:v>
                </c:pt>
                <c:pt idx="569" formatCode="0.00">
                  <c:v>71037.395906104197</c:v>
                </c:pt>
                <c:pt idx="570" formatCode="0.00">
                  <c:v>71045.870483253399</c:v>
                </c:pt>
                <c:pt idx="571" formatCode="0.00">
                  <c:v>71058.320210209</c:v>
                </c:pt>
                <c:pt idx="572" formatCode="0.00">
                  <c:v>71074.757061521101</c:v>
                </c:pt>
                <c:pt idx="573" formatCode="0.00">
                  <c:v>71095.187212538396</c:v>
                </c:pt>
                <c:pt idx="574" formatCode="0.00">
                  <c:v>71119.611039408002</c:v>
                </c:pt>
                <c:pt idx="575" formatCode="0.00">
                  <c:v>71148.023119075398</c:v>
                </c:pt>
                <c:pt idx="576" formatCode="0.00">
                  <c:v>71180.412229284906</c:v>
                </c:pt>
                <c:pt idx="577" formatCode="0.00">
                  <c:v>71216.761348578904</c:v>
                </c:pt>
                <c:pt idx="578" formatCode="0.00">
                  <c:v>71257.047656298499</c:v>
                </c:pt>
                <c:pt idx="579" formatCode="0.00">
                  <c:v>71301.242532583507</c:v>
                </c:pt>
                <c:pt idx="580" formatCode="0.00">
                  <c:v>71349.311558371803</c:v>
                </c:pt>
                <c:pt idx="581" formatCode="0.00">
                  <c:v>71401.214515400003</c:v>
                </c:pt>
                <c:pt idx="582" formatCode="0.00">
                  <c:v>71456.905386203201</c:v>
                </c:pt>
                <c:pt idx="583" formatCode="0.00">
                  <c:v>71516.332354115002</c:v>
                </c:pt>
                <c:pt idx="584" formatCode="0.00">
                  <c:v>71579.437803267399</c:v>
                </c:pt>
                <c:pt idx="585" formatCode="0.00">
                  <c:v>71646.158318590999</c:v>
                </c:pt>
                <c:pt idx="586" formatCode="0.00">
                  <c:v>71716.424685814796</c:v>
                </c:pt>
                <c:pt idx="587" formatCode="0.00">
                  <c:v>71790.161891466501</c:v>
                </c:pt>
                <c:pt idx="588" formatCode="0.00">
                  <c:v>71867.289122871996</c:v>
                </c:pt>
                <c:pt idx="589" formatCode="0.00">
                  <c:v>71947.719768155905</c:v>
                </c:pt>
                <c:pt idx="590" formatCode="0.00">
                  <c:v>72031.361416241198</c:v>
                </c:pt>
                <c:pt idx="591" formatCode="0.00">
                  <c:v>72118.115856849399</c:v>
                </c:pt>
                <c:pt idx="592" formatCode="0.00">
                  <c:v>72207.879080500701</c:v>
                </c:pt>
                <c:pt idx="593" formatCode="0.00">
                  <c:v>72300.541278513396</c:v>
                </c:pt>
                <c:pt idx="594" formatCode="0.00">
                  <c:v>72395.986843004706</c:v>
                </c:pt>
                <c:pt idx="595" formatCode="0.00">
                  <c:v>72494.09436689</c:v>
                </c:pt>
                <c:pt idx="596" formatCode="0.00">
                  <c:v>72594.736643883298</c:v>
                </c:pt>
                <c:pt idx="597" formatCode="0.00">
                  <c:v>72697.780668497202</c:v>
                </c:pt>
                <c:pt idx="598" formatCode="0.00">
                  <c:v>72803.087636042605</c:v>
                </c:pt>
                <c:pt idx="599" formatCode="0.00">
                  <c:v>72910.512942629095</c:v>
                </c:pt>
                <c:pt idx="600" formatCode="0.00">
                  <c:v>73019.906185164597</c:v>
                </c:pt>
                <c:pt idx="601" formatCode="0.00">
                  <c:v>73131.111161355599</c:v>
                </c:pt>
                <c:pt idx="602" formatCode="0.00">
                  <c:v>73243.965869707099</c:v>
                </c:pt>
                <c:pt idx="603" formatCode="0.00">
                  <c:v>73358.302509522502</c:v>
                </c:pt>
                <c:pt idx="604" formatCode="0.00">
                  <c:v>73473.947480903895</c:v>
                </c:pt>
                <c:pt idx="605" formatCode="0.00">
                  <c:v>73590.7213847518</c:v>
                </c:pt>
                <c:pt idx="606" formatCode="0.00">
                  <c:v>73708.439022764898</c:v>
                </c:pt>
                <c:pt idx="607" formatCode="0.00">
                  <c:v>73826.909397440904</c:v>
                </c:pt>
                <c:pt idx="608" formatCode="0.00">
                  <c:v>73945.935712075705</c:v>
                </c:pt>
                <c:pt idx="609" formatCode="0.00">
                  <c:v>74065.315370763594</c:v>
                </c:pt>
                <c:pt idx="610" formatCode="0.00">
                  <c:v>74184.839978397795</c:v>
                </c:pt>
                <c:pt idx="611" formatCode="0.00">
                  <c:v>74304.295340669501</c:v>
                </c:pt>
                <c:pt idx="612" formatCode="0.00">
                  <c:v>74423.461464068794</c:v>
                </c:pt>
                <c:pt idx="613" formatCode="0.00">
                  <c:v>74542.112555883898</c:v>
                </c:pt>
                <c:pt idx="614" formatCode="0.00">
                  <c:v>74660.017024201996</c:v>
                </c:pt>
                <c:pt idx="615" formatCode="0.00">
                  <c:v>74776.937477908403</c:v>
                </c:pt>
                <c:pt idx="616" formatCode="0.00">
                  <c:v>74892.630726686999</c:v>
                </c:pt>
                <c:pt idx="617" formatCode="0.00">
                  <c:v>75006.847781020202</c:v>
                </c:pt>
                <c:pt idx="618" formatCode="0.00">
                  <c:v>75119.333852188895</c:v>
                </c:pt>
                <c:pt idx="619" formatCode="0.00">
                  <c:v>75229.828352272496</c:v>
                </c:pt>
                <c:pt idx="620" formatCode="0.00">
                  <c:v>75338.064894149007</c:v>
                </c:pt>
                <c:pt idx="621" formatCode="0.00">
                  <c:v>75443.771291494704</c:v>
                </c:pt>
                <c:pt idx="622" formatCode="0.00">
                  <c:v>75546.669558784502</c:v>
                </c:pt>
                <c:pt idx="623" formatCode="0.00">
                  <c:v>75646.475911291695</c:v>
                </c:pt>
                <c:pt idx="624" formatCode="0.00">
                  <c:v>75742.9007650883</c:v>
                </c:pt>
                <c:pt idx="625" formatCode="0.00">
                  <c:v>75835.648737044496</c:v>
                </c:pt>
                <c:pt idx="626" formatCode="0.00">
                  <c:v>75924.418644829406</c:v>
                </c:pt>
                <c:pt idx="627" formatCode="0.00">
                  <c:v>76008.903506910196</c:v>
                </c:pt>
                <c:pt idx="628" formatCode="0.00">
                  <c:v>76088.790542552902</c:v>
                </c:pt>
                <c:pt idx="629" formatCode="0.00">
                  <c:v>76163.761171821607</c:v>
                </c:pt>
                <c:pt idx="630" formatCode="0.00">
                  <c:v>76233.491015579406</c:v>
                </c:pt>
                <c:pt idx="631" formatCode="0.00">
                  <c:v>76297.649895487499</c:v>
                </c:pt>
                <c:pt idx="632" formatCode="0.00">
                  <c:v>76355.901834005796</c:v>
                </c:pt>
                <c:pt idx="633" formatCode="0.00">
                  <c:v>76407.905054392599</c:v>
                </c:pt>
                <c:pt idx="634" formatCode="0.00">
                  <c:v>76453.311980704704</c:v>
                </c:pt>
                <c:pt idx="635" formatCode="0.00">
                  <c:v>76491.769237797504</c:v>
                </c:pt>
                <c:pt idx="636" formatCode="0.00">
                  <c:v>76522.917651324795</c:v>
                </c:pt>
                <c:pt idx="637" formatCode="0.00">
                  <c:v>76546.392247738899</c:v>
                </c:pt>
                <c:pt idx="638" formatCode="0.00">
                  <c:v>76561.822254290499</c:v>
                </c:pt>
                <c:pt idx="639" formatCode="0.00">
                  <c:v>76568.831099029194</c:v>
                </c:pt>
                <c:pt idx="640" formatCode="0.00">
                  <c:v>76567.036410802393</c:v>
                </c:pt>
                <c:pt idx="641" formatCode="0.00">
                  <c:v>76556.050019256698</c:v>
                </c:pt>
                <c:pt idx="642" formatCode="0.00">
                  <c:v>76535.477954836795</c:v>
                </c:pt>
                <c:pt idx="643" formatCode="0.00">
                  <c:v>76504.920448785997</c:v>
                </c:pt>
                <c:pt idx="644" formatCode="0.00">
                  <c:v>76463.971933146095</c:v>
                </c:pt>
                <c:pt idx="645" formatCode="0.00">
                  <c:v>76412.221040757198</c:v>
                </c:pt>
                <c:pt idx="646" formatCode="0.00">
                  <c:v>76349.250605258305</c:v>
                </c:pt>
                <c:pt idx="647" formatCode="0.00">
                  <c:v>76274.637661086599</c:v>
                </c:pt>
                <c:pt idx="648" formatCode="0.00">
                  <c:v>76187.953443477803</c:v>
                </c:pt>
                <c:pt idx="649" formatCode="0.00">
                  <c:v>76088.763388466206</c:v>
                </c:pt>
                <c:pt idx="650" formatCode="0.00">
                  <c:v>75976.627132884503</c:v>
                </c:pt>
                <c:pt idx="651" formatCode="0.00">
                  <c:v>75851.098514364101</c:v>
                </c:pt>
                <c:pt idx="652" formatCode="0.00">
                  <c:v>75711.725571334595</c:v>
                </c:pt>
                <c:pt idx="653" formatCode="0.00">
                  <c:v>75558.050543024205</c:v>
                </c:pt>
                <c:pt idx="654" formatCode="0.00">
                  <c:v>75389.609869459702</c:v>
                </c:pt>
                <c:pt idx="655" formatCode="0.00">
                  <c:v>75205.934191466396</c:v>
                </c:pt>
                <c:pt idx="656" formatCode="0.00">
                  <c:v>75006.548350668003</c:v>
                </c:pt>
                <c:pt idx="657" formatCode="0.00">
                  <c:v>74790.9713894866</c:v>
                </c:pt>
                <c:pt idx="658" formatCode="0.00">
                  <c:v>74558.716551143007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31-4012-848A-D3D94F1A5D40}"/>
            </c:ext>
          </c:extLst>
        </c:ser>
        <c:ser>
          <c:idx val="2"/>
          <c:order val="2"/>
          <c:tx>
            <c:strRef>
              <c:f>final_df!$D$1</c:f>
              <c:strCache>
                <c:ptCount val="1"/>
                <c:pt idx="0">
                  <c:v>12 часов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final_df!$A:$A</c:f>
              <c:strCache>
                <c:ptCount val="661"/>
                <c:pt idx="1">
                  <c:v>2025-03-08 00:00:00</c:v>
                </c:pt>
                <c:pt idx="2">
                  <c:v>2025-03-08 00:10:00</c:v>
                </c:pt>
                <c:pt idx="3">
                  <c:v>2025-03-08 00:20:00</c:v>
                </c:pt>
                <c:pt idx="4">
                  <c:v>2025-03-08 00:40:00</c:v>
                </c:pt>
                <c:pt idx="5">
                  <c:v>2025-03-08 00:50:00</c:v>
                </c:pt>
                <c:pt idx="6">
                  <c:v>2025-03-08 01:00:00</c:v>
                </c:pt>
                <c:pt idx="7">
                  <c:v>2025-03-08 01:10:00</c:v>
                </c:pt>
                <c:pt idx="8">
                  <c:v>2025-03-08 01:20:00</c:v>
                </c:pt>
                <c:pt idx="9">
                  <c:v>2025-03-08 01:30:00</c:v>
                </c:pt>
                <c:pt idx="10">
                  <c:v>2025-03-08 01:40:00</c:v>
                </c:pt>
                <c:pt idx="11">
                  <c:v>2025-03-08 01:50:00</c:v>
                </c:pt>
                <c:pt idx="12">
                  <c:v>2025-03-08 02:00:00</c:v>
                </c:pt>
                <c:pt idx="13">
                  <c:v>2025-03-08 02:10:00</c:v>
                </c:pt>
                <c:pt idx="14">
                  <c:v>2025-03-08 02:20:00</c:v>
                </c:pt>
                <c:pt idx="15">
                  <c:v>2025-03-08 02:30:00</c:v>
                </c:pt>
                <c:pt idx="16">
                  <c:v>2025-03-08 02:40:00</c:v>
                </c:pt>
                <c:pt idx="17">
                  <c:v>2025-03-08 02:50:00</c:v>
                </c:pt>
                <c:pt idx="18">
                  <c:v>2025-03-08 03:00:00</c:v>
                </c:pt>
                <c:pt idx="19">
                  <c:v>2025-03-08 03:10:00</c:v>
                </c:pt>
                <c:pt idx="20">
                  <c:v>2025-03-08 03:20:00</c:v>
                </c:pt>
                <c:pt idx="21">
                  <c:v>2025-03-08 03:30:00</c:v>
                </c:pt>
                <c:pt idx="22">
                  <c:v>2025-03-08 03:40:00</c:v>
                </c:pt>
                <c:pt idx="23">
                  <c:v>2025-03-08 03:50:00</c:v>
                </c:pt>
                <c:pt idx="24">
                  <c:v>2025-03-08 04:00:00</c:v>
                </c:pt>
                <c:pt idx="25">
                  <c:v>2025-03-08 04:10:00</c:v>
                </c:pt>
                <c:pt idx="26">
                  <c:v>2025-03-08 04:20:00</c:v>
                </c:pt>
                <c:pt idx="27">
                  <c:v>2025-03-08 04:30:00</c:v>
                </c:pt>
                <c:pt idx="28">
                  <c:v>2025-03-08 04:40:00</c:v>
                </c:pt>
                <c:pt idx="29">
                  <c:v>2025-03-08 04:50:00</c:v>
                </c:pt>
                <c:pt idx="30">
                  <c:v>2025-03-08 05:00:00</c:v>
                </c:pt>
                <c:pt idx="31">
                  <c:v>2025-03-08 05:10:00</c:v>
                </c:pt>
                <c:pt idx="32">
                  <c:v>2025-03-08 05:20:00</c:v>
                </c:pt>
                <c:pt idx="33">
                  <c:v>2025-03-08 05:30:00</c:v>
                </c:pt>
                <c:pt idx="34">
                  <c:v>2025-03-08 05:40:00</c:v>
                </c:pt>
                <c:pt idx="35">
                  <c:v>2025-03-08 05:50:00</c:v>
                </c:pt>
                <c:pt idx="36">
                  <c:v>2025-03-08 06:00:00</c:v>
                </c:pt>
                <c:pt idx="37">
                  <c:v>2025-03-08 06:10:00</c:v>
                </c:pt>
                <c:pt idx="38">
                  <c:v>2025-03-08 06:20:00</c:v>
                </c:pt>
                <c:pt idx="39">
                  <c:v>2025-03-08 06:30:00</c:v>
                </c:pt>
                <c:pt idx="40">
                  <c:v>2025-03-08 06:40:00</c:v>
                </c:pt>
                <c:pt idx="41">
                  <c:v>2025-03-08 06:50:00</c:v>
                </c:pt>
                <c:pt idx="42">
                  <c:v>2025-03-08 07:00:00</c:v>
                </c:pt>
                <c:pt idx="43">
                  <c:v>2025-03-08 07:10:00</c:v>
                </c:pt>
                <c:pt idx="44">
                  <c:v>2025-03-08 07:20:00</c:v>
                </c:pt>
                <c:pt idx="45">
                  <c:v>2025-03-08 07:30:00</c:v>
                </c:pt>
                <c:pt idx="46">
                  <c:v>2025-03-08 07:40:00</c:v>
                </c:pt>
                <c:pt idx="47">
                  <c:v>2025-03-08 07:50:00</c:v>
                </c:pt>
                <c:pt idx="48">
                  <c:v>2025-03-08 08:00:00</c:v>
                </c:pt>
                <c:pt idx="49">
                  <c:v>2025-03-08 08:10:00</c:v>
                </c:pt>
                <c:pt idx="50">
                  <c:v>2025-03-08 08:20:00</c:v>
                </c:pt>
                <c:pt idx="51">
                  <c:v>2025-03-08 08:30:00</c:v>
                </c:pt>
                <c:pt idx="52">
                  <c:v>2025-03-08 08:40:00</c:v>
                </c:pt>
                <c:pt idx="53">
                  <c:v>2025-03-08 08:50:00</c:v>
                </c:pt>
                <c:pt idx="54">
                  <c:v>2025-03-08 09:00:00</c:v>
                </c:pt>
                <c:pt idx="55">
                  <c:v>2025-03-08 09:10:00</c:v>
                </c:pt>
                <c:pt idx="56">
                  <c:v>2025-03-08 09:20:00</c:v>
                </c:pt>
                <c:pt idx="57">
                  <c:v>2025-03-08 09:30:00</c:v>
                </c:pt>
                <c:pt idx="58">
                  <c:v>2025-03-08 09:40:00</c:v>
                </c:pt>
                <c:pt idx="59">
                  <c:v>2025-03-08 09:50:00</c:v>
                </c:pt>
                <c:pt idx="60">
                  <c:v>2025-03-08 10:00:00</c:v>
                </c:pt>
                <c:pt idx="61">
                  <c:v>2025-03-08 10:10:00</c:v>
                </c:pt>
                <c:pt idx="62">
                  <c:v>2025-03-08 10:20:00</c:v>
                </c:pt>
                <c:pt idx="63">
                  <c:v>2025-03-08 10:30:00</c:v>
                </c:pt>
                <c:pt idx="64">
                  <c:v>2025-03-08 10:40:00</c:v>
                </c:pt>
                <c:pt idx="65">
                  <c:v>2025-03-08 10:50:00</c:v>
                </c:pt>
                <c:pt idx="66">
                  <c:v>2025-03-08 11:00:00</c:v>
                </c:pt>
                <c:pt idx="67">
                  <c:v>2025-03-08 11:10:00</c:v>
                </c:pt>
                <c:pt idx="68">
                  <c:v>2025-03-08 11:20:00</c:v>
                </c:pt>
                <c:pt idx="69">
                  <c:v>2025-03-08 11:30:00</c:v>
                </c:pt>
                <c:pt idx="70">
                  <c:v>2025-03-08 11:40:00</c:v>
                </c:pt>
                <c:pt idx="71">
                  <c:v>2025-03-08 11:50:00</c:v>
                </c:pt>
                <c:pt idx="72">
                  <c:v>2025-03-08 12:00:00</c:v>
                </c:pt>
                <c:pt idx="73">
                  <c:v>2025-03-08 12:10:00</c:v>
                </c:pt>
                <c:pt idx="74">
                  <c:v>2025-03-08 12:20:00</c:v>
                </c:pt>
                <c:pt idx="75">
                  <c:v>2025-03-08 12:30:00</c:v>
                </c:pt>
                <c:pt idx="76">
                  <c:v>2025-03-08 12:40:00</c:v>
                </c:pt>
                <c:pt idx="77">
                  <c:v>2025-03-08 12:50:00</c:v>
                </c:pt>
                <c:pt idx="78">
                  <c:v>2025-03-08 13:00:00</c:v>
                </c:pt>
                <c:pt idx="79">
                  <c:v>2025-03-08 13:10:00</c:v>
                </c:pt>
                <c:pt idx="80">
                  <c:v>2025-03-08 13:20:00</c:v>
                </c:pt>
                <c:pt idx="81">
                  <c:v>2025-03-08 13:30:00</c:v>
                </c:pt>
                <c:pt idx="82">
                  <c:v>2025-03-08 13:40:00</c:v>
                </c:pt>
                <c:pt idx="83">
                  <c:v>2025-03-08 13:50:00</c:v>
                </c:pt>
                <c:pt idx="84">
                  <c:v>2025-03-08 14:00:00</c:v>
                </c:pt>
                <c:pt idx="85">
                  <c:v>2025-03-08 14:10:00</c:v>
                </c:pt>
                <c:pt idx="86">
                  <c:v>2025-03-08 14:20:00</c:v>
                </c:pt>
                <c:pt idx="87">
                  <c:v>2025-03-08 14:30:00</c:v>
                </c:pt>
                <c:pt idx="88">
                  <c:v>2025-03-08 14:40:00</c:v>
                </c:pt>
                <c:pt idx="89">
                  <c:v>2025-03-08 14:50:00</c:v>
                </c:pt>
                <c:pt idx="90">
                  <c:v>2025-03-08 15:00:00</c:v>
                </c:pt>
                <c:pt idx="91">
                  <c:v>2025-03-08 15:10:00</c:v>
                </c:pt>
                <c:pt idx="92">
                  <c:v>2025-03-08 15:20:00</c:v>
                </c:pt>
                <c:pt idx="93">
                  <c:v>2025-03-08 15:30:00</c:v>
                </c:pt>
                <c:pt idx="94">
                  <c:v>2025-03-08 15:40:00</c:v>
                </c:pt>
                <c:pt idx="95">
                  <c:v>2025-03-08 15:50:00</c:v>
                </c:pt>
                <c:pt idx="96">
                  <c:v>2025-03-08 16:00:00</c:v>
                </c:pt>
                <c:pt idx="97">
                  <c:v>2025-03-08 16:10:00</c:v>
                </c:pt>
                <c:pt idx="98">
                  <c:v>2025-03-08 16:20:00</c:v>
                </c:pt>
                <c:pt idx="99">
                  <c:v>2025-03-08 16:30:00</c:v>
                </c:pt>
                <c:pt idx="100">
                  <c:v>2025-03-08 16:40:00</c:v>
                </c:pt>
                <c:pt idx="101">
                  <c:v>2025-03-08 16:50:00</c:v>
                </c:pt>
                <c:pt idx="102">
                  <c:v>2025-03-08 17:00:00</c:v>
                </c:pt>
                <c:pt idx="103">
                  <c:v>2025-03-08 17:10:00</c:v>
                </c:pt>
                <c:pt idx="104">
                  <c:v>2025-03-08 17:20:00</c:v>
                </c:pt>
                <c:pt idx="105">
                  <c:v>2025-03-08 17:30:00</c:v>
                </c:pt>
                <c:pt idx="106">
                  <c:v>2025-03-08 17:40:00</c:v>
                </c:pt>
                <c:pt idx="107">
                  <c:v>2025-03-08 17:50:00</c:v>
                </c:pt>
                <c:pt idx="108">
                  <c:v>2025-03-08 18:00:00</c:v>
                </c:pt>
                <c:pt idx="109">
                  <c:v>2025-03-08 18:10:00</c:v>
                </c:pt>
                <c:pt idx="110">
                  <c:v>2025-03-08 18:20:00</c:v>
                </c:pt>
                <c:pt idx="111">
                  <c:v>2025-03-08 18:30:00</c:v>
                </c:pt>
                <c:pt idx="112">
                  <c:v>2025-03-08 18:40:00</c:v>
                </c:pt>
                <c:pt idx="113">
                  <c:v>2025-03-08 18:50:00</c:v>
                </c:pt>
                <c:pt idx="114">
                  <c:v>2025-03-08 19:00:00</c:v>
                </c:pt>
                <c:pt idx="115">
                  <c:v>2025-03-08 19:10:00</c:v>
                </c:pt>
                <c:pt idx="116">
                  <c:v>2025-03-08 19:20:00</c:v>
                </c:pt>
                <c:pt idx="117">
                  <c:v>2025-03-08 19:50:00</c:v>
                </c:pt>
                <c:pt idx="118">
                  <c:v>2025-03-08 20:00:00</c:v>
                </c:pt>
                <c:pt idx="119">
                  <c:v>2025-03-08 20:30:00</c:v>
                </c:pt>
                <c:pt idx="120">
                  <c:v>2025-03-08 20:40:00</c:v>
                </c:pt>
                <c:pt idx="121">
                  <c:v>2025-03-08 20:50:00</c:v>
                </c:pt>
                <c:pt idx="122">
                  <c:v>2025-03-08 21:00:00</c:v>
                </c:pt>
                <c:pt idx="123">
                  <c:v>2025-03-08 21:10:00</c:v>
                </c:pt>
                <c:pt idx="124">
                  <c:v>2025-03-08 21:20:00</c:v>
                </c:pt>
                <c:pt idx="125">
                  <c:v>2025-03-08 21:30:00</c:v>
                </c:pt>
                <c:pt idx="126">
                  <c:v>2025-03-08 21:40:00</c:v>
                </c:pt>
                <c:pt idx="127">
                  <c:v>2025-03-08 21:50:00</c:v>
                </c:pt>
                <c:pt idx="128">
                  <c:v>2025-03-08 22:00:00</c:v>
                </c:pt>
                <c:pt idx="129">
                  <c:v>2025-03-08 22:10:00</c:v>
                </c:pt>
                <c:pt idx="130">
                  <c:v>2025-03-08 22:20:00</c:v>
                </c:pt>
                <c:pt idx="131">
                  <c:v>2025-03-08 22:30:00</c:v>
                </c:pt>
                <c:pt idx="132">
                  <c:v>2025-03-08 22:40:00</c:v>
                </c:pt>
                <c:pt idx="133">
                  <c:v>2025-03-08 23:00:00</c:v>
                </c:pt>
                <c:pt idx="134">
                  <c:v>2025-03-08 23:10:00</c:v>
                </c:pt>
                <c:pt idx="135">
                  <c:v>2025-03-08 23:20:00</c:v>
                </c:pt>
                <c:pt idx="136">
                  <c:v>2025-03-08 23:40:00</c:v>
                </c:pt>
                <c:pt idx="137">
                  <c:v>2025-03-08 23:50:00</c:v>
                </c:pt>
                <c:pt idx="138">
                  <c:v>2025-03-09 00:00:00</c:v>
                </c:pt>
                <c:pt idx="139">
                  <c:v>2025-03-09 00:10:00</c:v>
                </c:pt>
                <c:pt idx="140">
                  <c:v>2025-03-09 00:20:00</c:v>
                </c:pt>
                <c:pt idx="141">
                  <c:v>2025-03-09 00:30:00</c:v>
                </c:pt>
                <c:pt idx="142">
                  <c:v>2025-03-09 00:40:00</c:v>
                </c:pt>
                <c:pt idx="143">
                  <c:v>2025-03-09 00:50:00</c:v>
                </c:pt>
                <c:pt idx="144">
                  <c:v>2025-03-09 01:00:00</c:v>
                </c:pt>
                <c:pt idx="145">
                  <c:v>2025-03-09 01:10:00</c:v>
                </c:pt>
                <c:pt idx="146">
                  <c:v>2025-03-09 01:20:00</c:v>
                </c:pt>
                <c:pt idx="147">
                  <c:v>2025-03-09 01:40:00</c:v>
                </c:pt>
                <c:pt idx="148">
                  <c:v>2025-03-09 01:50:00</c:v>
                </c:pt>
                <c:pt idx="149">
                  <c:v>2025-03-09 02:00:00</c:v>
                </c:pt>
                <c:pt idx="150">
                  <c:v>2025-03-09 02:10:00</c:v>
                </c:pt>
                <c:pt idx="151">
                  <c:v>2025-03-09 02:20:00</c:v>
                </c:pt>
                <c:pt idx="152">
                  <c:v>2025-03-09 02:30:00</c:v>
                </c:pt>
                <c:pt idx="153">
                  <c:v>2025-03-09 02:40:00</c:v>
                </c:pt>
                <c:pt idx="154">
                  <c:v>2025-03-09 02:50:00</c:v>
                </c:pt>
                <c:pt idx="155">
                  <c:v>2025-03-09 03:00:00</c:v>
                </c:pt>
                <c:pt idx="156">
                  <c:v>2025-03-09 03:10:00</c:v>
                </c:pt>
                <c:pt idx="157">
                  <c:v>2025-03-09 03:20:00</c:v>
                </c:pt>
                <c:pt idx="158">
                  <c:v>2025-03-09 03:40:00</c:v>
                </c:pt>
                <c:pt idx="159">
                  <c:v>2025-03-09 06:20:00</c:v>
                </c:pt>
                <c:pt idx="160">
                  <c:v>2025-03-09 06:30:00</c:v>
                </c:pt>
                <c:pt idx="161">
                  <c:v>2025-03-09 06:40:00</c:v>
                </c:pt>
                <c:pt idx="162">
                  <c:v>2025-03-09 06:50:00</c:v>
                </c:pt>
                <c:pt idx="163">
                  <c:v>2025-03-09 07:00:00</c:v>
                </c:pt>
                <c:pt idx="164">
                  <c:v>2025-03-09 07:10:00</c:v>
                </c:pt>
                <c:pt idx="165">
                  <c:v>2025-03-09 07:20:00</c:v>
                </c:pt>
                <c:pt idx="166">
                  <c:v>2025-03-09 07:30:00</c:v>
                </c:pt>
                <c:pt idx="167">
                  <c:v>2025-03-09 07:40:00</c:v>
                </c:pt>
                <c:pt idx="168">
                  <c:v>2025-03-09 07:50:00</c:v>
                </c:pt>
                <c:pt idx="169">
                  <c:v>2025-03-09 08:00:00</c:v>
                </c:pt>
                <c:pt idx="170">
                  <c:v>2025-03-09 10:10:00</c:v>
                </c:pt>
                <c:pt idx="171">
                  <c:v>2025-03-09 10:30:00</c:v>
                </c:pt>
                <c:pt idx="172">
                  <c:v>2025-03-09 10:50:00</c:v>
                </c:pt>
                <c:pt idx="173">
                  <c:v>2025-03-09 11:00:00</c:v>
                </c:pt>
                <c:pt idx="174">
                  <c:v>2025-03-09 11:10:00</c:v>
                </c:pt>
                <c:pt idx="175">
                  <c:v>2025-03-09 11:20:00</c:v>
                </c:pt>
                <c:pt idx="176">
                  <c:v>2025-03-09 11:40:00</c:v>
                </c:pt>
                <c:pt idx="177">
                  <c:v>2025-03-09 11:50:00</c:v>
                </c:pt>
                <c:pt idx="178">
                  <c:v>2025-03-09 12:00:00</c:v>
                </c:pt>
                <c:pt idx="179">
                  <c:v>2025-03-09 12:10:00</c:v>
                </c:pt>
                <c:pt idx="180">
                  <c:v>2025-03-09 12:20:00</c:v>
                </c:pt>
                <c:pt idx="181">
                  <c:v>2025-03-09 12:30:00</c:v>
                </c:pt>
                <c:pt idx="182">
                  <c:v>2025-03-09 12:40:00</c:v>
                </c:pt>
                <c:pt idx="183">
                  <c:v>2025-03-09 12:50:00</c:v>
                </c:pt>
                <c:pt idx="184">
                  <c:v>2025-03-09 13:00:00</c:v>
                </c:pt>
                <c:pt idx="185">
                  <c:v>2025-03-09 13:10:00</c:v>
                </c:pt>
                <c:pt idx="186">
                  <c:v>2025-03-09 13:20:00</c:v>
                </c:pt>
                <c:pt idx="187">
                  <c:v>2025-03-09 13:30:00</c:v>
                </c:pt>
                <c:pt idx="188">
                  <c:v>2025-03-09 13:40:00</c:v>
                </c:pt>
                <c:pt idx="189">
                  <c:v>2025-03-09 13:50:00</c:v>
                </c:pt>
                <c:pt idx="190">
                  <c:v>2025-03-09 14:00:00</c:v>
                </c:pt>
                <c:pt idx="191">
                  <c:v>2025-03-09 14:10:00</c:v>
                </c:pt>
                <c:pt idx="192">
                  <c:v>2025-03-09 14:30:00</c:v>
                </c:pt>
                <c:pt idx="193">
                  <c:v>2025-03-09 14:40:00</c:v>
                </c:pt>
                <c:pt idx="194">
                  <c:v>2025-03-09 15:00:00</c:v>
                </c:pt>
                <c:pt idx="195">
                  <c:v>2025-03-09 15:10:00</c:v>
                </c:pt>
                <c:pt idx="196">
                  <c:v>2025-03-09 15:20:00</c:v>
                </c:pt>
                <c:pt idx="197">
                  <c:v>2025-03-09 15:30:00</c:v>
                </c:pt>
                <c:pt idx="198">
                  <c:v>2025-03-09 15:40:00</c:v>
                </c:pt>
                <c:pt idx="199">
                  <c:v>2025-03-09 15:50:00</c:v>
                </c:pt>
                <c:pt idx="200">
                  <c:v>2025-03-09 16:00:00</c:v>
                </c:pt>
                <c:pt idx="201">
                  <c:v>2025-03-09 16:10:00</c:v>
                </c:pt>
                <c:pt idx="202">
                  <c:v>2025-03-09 16:20:00</c:v>
                </c:pt>
                <c:pt idx="203">
                  <c:v>2025-03-09 16:30:00</c:v>
                </c:pt>
                <c:pt idx="204">
                  <c:v>2025-03-09 16:40:00</c:v>
                </c:pt>
                <c:pt idx="205">
                  <c:v>2025-03-09 16:50:00</c:v>
                </c:pt>
                <c:pt idx="206">
                  <c:v>2025-03-09 17:00:00</c:v>
                </c:pt>
                <c:pt idx="207">
                  <c:v>2025-03-09 17:10:00</c:v>
                </c:pt>
                <c:pt idx="208">
                  <c:v>2025-03-09 17:20:00</c:v>
                </c:pt>
                <c:pt idx="209">
                  <c:v>2025-03-09 17:30:00</c:v>
                </c:pt>
                <c:pt idx="210">
                  <c:v>2025-03-09 17:40:00</c:v>
                </c:pt>
                <c:pt idx="211">
                  <c:v>2025-03-09 17:50:00</c:v>
                </c:pt>
                <c:pt idx="212">
                  <c:v>2025-03-09 18:00:00</c:v>
                </c:pt>
                <c:pt idx="213">
                  <c:v>2025-03-09 18:10:00</c:v>
                </c:pt>
                <c:pt idx="214">
                  <c:v>2025-03-09 18:20:00</c:v>
                </c:pt>
                <c:pt idx="215">
                  <c:v>2025-03-09 18:30:00</c:v>
                </c:pt>
                <c:pt idx="216">
                  <c:v>2025-03-09 18:40:00</c:v>
                </c:pt>
                <c:pt idx="217">
                  <c:v>2025-03-09 18:50:00</c:v>
                </c:pt>
                <c:pt idx="218">
                  <c:v>2025-03-09 19:00:00</c:v>
                </c:pt>
                <c:pt idx="219">
                  <c:v>2025-03-09 19:10:00</c:v>
                </c:pt>
                <c:pt idx="220">
                  <c:v>2025-03-09 19:20:00</c:v>
                </c:pt>
                <c:pt idx="221">
                  <c:v>2025-03-09 19:30:00</c:v>
                </c:pt>
                <c:pt idx="222">
                  <c:v>2025-03-09 19:40:00</c:v>
                </c:pt>
                <c:pt idx="223">
                  <c:v>2025-03-09 19:50:00</c:v>
                </c:pt>
                <c:pt idx="224">
                  <c:v>2025-03-09 20:00:00</c:v>
                </c:pt>
                <c:pt idx="225">
                  <c:v>2025-03-09 20:10:00</c:v>
                </c:pt>
                <c:pt idx="226">
                  <c:v>2025-03-09 20:20:00</c:v>
                </c:pt>
                <c:pt idx="227">
                  <c:v>2025-03-09 20:30:00</c:v>
                </c:pt>
                <c:pt idx="228">
                  <c:v>2025-03-09 20:40:00</c:v>
                </c:pt>
                <c:pt idx="229">
                  <c:v>2025-03-09 20:50:00</c:v>
                </c:pt>
                <c:pt idx="230">
                  <c:v>2025-03-09 21:00:00</c:v>
                </c:pt>
                <c:pt idx="231">
                  <c:v>2025-03-09 21:10:00</c:v>
                </c:pt>
                <c:pt idx="232">
                  <c:v>2025-03-09 21:20:00</c:v>
                </c:pt>
                <c:pt idx="233">
                  <c:v>2025-03-09 21:30:00</c:v>
                </c:pt>
                <c:pt idx="234">
                  <c:v>2025-03-09 21:40:00</c:v>
                </c:pt>
                <c:pt idx="235">
                  <c:v>2025-03-09 21:50:00</c:v>
                </c:pt>
                <c:pt idx="236">
                  <c:v>2025-03-09 22:00:00</c:v>
                </c:pt>
                <c:pt idx="237">
                  <c:v>2025-03-09 22:10:00</c:v>
                </c:pt>
                <c:pt idx="238">
                  <c:v>2025-03-09 22:20:00</c:v>
                </c:pt>
                <c:pt idx="239">
                  <c:v>2025-03-09 22:30:00</c:v>
                </c:pt>
                <c:pt idx="240">
                  <c:v>2025-03-09 22:40:00</c:v>
                </c:pt>
                <c:pt idx="241">
                  <c:v>2025-03-09 22:50:00</c:v>
                </c:pt>
                <c:pt idx="242">
                  <c:v>2025-03-09 23:00:00</c:v>
                </c:pt>
                <c:pt idx="243">
                  <c:v>2025-03-09 23:10:00</c:v>
                </c:pt>
                <c:pt idx="244">
                  <c:v>2025-03-09 23:20:00</c:v>
                </c:pt>
                <c:pt idx="245">
                  <c:v>2025-03-09 23:30:00</c:v>
                </c:pt>
                <c:pt idx="246">
                  <c:v>2025-03-09 23:40:00</c:v>
                </c:pt>
                <c:pt idx="247">
                  <c:v>2025-03-09 23:50:00</c:v>
                </c:pt>
                <c:pt idx="248">
                  <c:v>2025-03-10 00:00:00</c:v>
                </c:pt>
                <c:pt idx="249">
                  <c:v>2025-03-10 00:10:00</c:v>
                </c:pt>
                <c:pt idx="250">
                  <c:v>2025-03-10 00:20:00</c:v>
                </c:pt>
                <c:pt idx="251">
                  <c:v>2025-03-10 00:30:00</c:v>
                </c:pt>
                <c:pt idx="252">
                  <c:v>2025-03-10 00:40:00</c:v>
                </c:pt>
                <c:pt idx="253">
                  <c:v>2025-03-10 00:50:00</c:v>
                </c:pt>
                <c:pt idx="254">
                  <c:v>2025-03-10 01:00:00</c:v>
                </c:pt>
                <c:pt idx="255">
                  <c:v>2025-03-10 01:10:00</c:v>
                </c:pt>
                <c:pt idx="256">
                  <c:v>2025-03-10 01:20:00</c:v>
                </c:pt>
                <c:pt idx="257">
                  <c:v>2025-03-10 01:30:00</c:v>
                </c:pt>
                <c:pt idx="258">
                  <c:v>2025-03-10 01:40:00</c:v>
                </c:pt>
                <c:pt idx="259">
                  <c:v>2025-03-10 01:50:00</c:v>
                </c:pt>
                <c:pt idx="260">
                  <c:v>2025-03-10 02:00:00</c:v>
                </c:pt>
                <c:pt idx="261">
                  <c:v>2025-03-10 02:10:00</c:v>
                </c:pt>
                <c:pt idx="262">
                  <c:v>2025-03-10 02:20:00</c:v>
                </c:pt>
                <c:pt idx="263">
                  <c:v>2025-03-10 02:30:00</c:v>
                </c:pt>
                <c:pt idx="264">
                  <c:v>2025-03-10 02:40:00</c:v>
                </c:pt>
                <c:pt idx="265">
                  <c:v>2025-03-10 02:50:00</c:v>
                </c:pt>
                <c:pt idx="266">
                  <c:v>2025-03-10 03:00:00</c:v>
                </c:pt>
                <c:pt idx="267">
                  <c:v>2025-03-10 03:10:00</c:v>
                </c:pt>
                <c:pt idx="268">
                  <c:v>2025-03-10 03:20:00</c:v>
                </c:pt>
                <c:pt idx="269">
                  <c:v>2025-03-10 03:30:00</c:v>
                </c:pt>
                <c:pt idx="270">
                  <c:v>2025-03-10 03:40:00</c:v>
                </c:pt>
                <c:pt idx="271">
                  <c:v>2025-03-10 03:50:00</c:v>
                </c:pt>
                <c:pt idx="272">
                  <c:v>2025-03-10 04:00:00</c:v>
                </c:pt>
                <c:pt idx="273">
                  <c:v>2025-03-10 04:20:00</c:v>
                </c:pt>
                <c:pt idx="274">
                  <c:v>2025-03-10 04:30:00</c:v>
                </c:pt>
                <c:pt idx="275">
                  <c:v>2025-03-10 04:40:00</c:v>
                </c:pt>
                <c:pt idx="276">
                  <c:v>2025-03-10 04:50:00</c:v>
                </c:pt>
                <c:pt idx="277">
                  <c:v>2025-03-10 05:00:00</c:v>
                </c:pt>
                <c:pt idx="278">
                  <c:v>2025-03-10 05:10:00</c:v>
                </c:pt>
                <c:pt idx="279">
                  <c:v>2025-03-10 05:20:00</c:v>
                </c:pt>
                <c:pt idx="280">
                  <c:v>2025-03-10 05:30:00</c:v>
                </c:pt>
                <c:pt idx="281">
                  <c:v>2025-03-10 05:40:00</c:v>
                </c:pt>
                <c:pt idx="282">
                  <c:v>2025-03-10 05:50:00</c:v>
                </c:pt>
                <c:pt idx="283">
                  <c:v>2025-03-10 06:00:00</c:v>
                </c:pt>
                <c:pt idx="284">
                  <c:v>2025-03-10 06:10:00</c:v>
                </c:pt>
                <c:pt idx="285">
                  <c:v>2025-03-10 06:20:00</c:v>
                </c:pt>
                <c:pt idx="286">
                  <c:v>2025-03-10 06:30:00</c:v>
                </c:pt>
                <c:pt idx="287">
                  <c:v>2025-03-10 06:40:00</c:v>
                </c:pt>
                <c:pt idx="288">
                  <c:v>2025-03-10 06:50:00</c:v>
                </c:pt>
                <c:pt idx="289">
                  <c:v>2025-03-10 07:00:00</c:v>
                </c:pt>
                <c:pt idx="290">
                  <c:v>2025-03-10 07:10:00</c:v>
                </c:pt>
                <c:pt idx="291">
                  <c:v>2025-03-10 07:20:00</c:v>
                </c:pt>
                <c:pt idx="292">
                  <c:v>2025-03-10 07:30:00</c:v>
                </c:pt>
                <c:pt idx="293">
                  <c:v>2025-03-10 07:40:00</c:v>
                </c:pt>
                <c:pt idx="294">
                  <c:v>2025-03-10 07:50:00</c:v>
                </c:pt>
                <c:pt idx="295">
                  <c:v>2025-03-10 08:00:00</c:v>
                </c:pt>
                <c:pt idx="296">
                  <c:v>2025-03-10 08:10:00</c:v>
                </c:pt>
                <c:pt idx="297">
                  <c:v>2025-03-10 08:20:00</c:v>
                </c:pt>
                <c:pt idx="298">
                  <c:v>2025-03-10 08:30:00</c:v>
                </c:pt>
                <c:pt idx="299">
                  <c:v>2025-03-10 08:40:00</c:v>
                </c:pt>
                <c:pt idx="300">
                  <c:v>2025-03-10 08:50:00</c:v>
                </c:pt>
                <c:pt idx="301">
                  <c:v>2025-03-10 09:00:00</c:v>
                </c:pt>
                <c:pt idx="302">
                  <c:v>2025-03-10 09:10:00</c:v>
                </c:pt>
                <c:pt idx="303">
                  <c:v>2025-03-10 09:20:00</c:v>
                </c:pt>
                <c:pt idx="304">
                  <c:v>2025-03-10 09:30:00</c:v>
                </c:pt>
                <c:pt idx="305">
                  <c:v>2025-03-10 09:40:00</c:v>
                </c:pt>
                <c:pt idx="306">
                  <c:v>2025-03-10 09:50:00</c:v>
                </c:pt>
                <c:pt idx="307">
                  <c:v>2025-03-10 10:10:00</c:v>
                </c:pt>
                <c:pt idx="308">
                  <c:v>2025-03-10 10:20:00</c:v>
                </c:pt>
                <c:pt idx="309">
                  <c:v>2025-03-10 10:30:00</c:v>
                </c:pt>
                <c:pt idx="310">
                  <c:v>2025-03-10 10:40:00</c:v>
                </c:pt>
                <c:pt idx="311">
                  <c:v>2025-03-10 10:50:00</c:v>
                </c:pt>
                <c:pt idx="312">
                  <c:v>2025-03-10 11:00:00</c:v>
                </c:pt>
                <c:pt idx="313">
                  <c:v>2025-03-10 11:10:00</c:v>
                </c:pt>
                <c:pt idx="314">
                  <c:v>2025-03-10 11:20:00</c:v>
                </c:pt>
                <c:pt idx="315">
                  <c:v>2025-03-10 11:30:00</c:v>
                </c:pt>
                <c:pt idx="316">
                  <c:v>2025-03-10 11:40:00</c:v>
                </c:pt>
                <c:pt idx="317">
                  <c:v>2025-03-10 11:50:00</c:v>
                </c:pt>
                <c:pt idx="318">
                  <c:v>2025-03-10 12:00:00</c:v>
                </c:pt>
                <c:pt idx="319">
                  <c:v>2025-03-10 12:10:00</c:v>
                </c:pt>
                <c:pt idx="320">
                  <c:v>2025-03-10 12:20:00</c:v>
                </c:pt>
                <c:pt idx="321">
                  <c:v>2025-03-10 12:30:00</c:v>
                </c:pt>
                <c:pt idx="322">
                  <c:v>2025-03-10 12:40:00</c:v>
                </c:pt>
                <c:pt idx="323">
                  <c:v>2025-03-10 12:50:00</c:v>
                </c:pt>
                <c:pt idx="324">
                  <c:v>2025-03-10 13:00:00</c:v>
                </c:pt>
                <c:pt idx="325">
                  <c:v>2025-03-10 13:10:00</c:v>
                </c:pt>
                <c:pt idx="326">
                  <c:v>2025-03-10 13:20:00</c:v>
                </c:pt>
                <c:pt idx="327">
                  <c:v>2025-03-10 13:30:00</c:v>
                </c:pt>
                <c:pt idx="328">
                  <c:v>2025-03-10 13:40:00</c:v>
                </c:pt>
                <c:pt idx="329">
                  <c:v>2025-03-10 13:50:00</c:v>
                </c:pt>
                <c:pt idx="330">
                  <c:v>2025-03-10 14:00:00</c:v>
                </c:pt>
                <c:pt idx="331">
                  <c:v>2025-03-10 14:10:00</c:v>
                </c:pt>
                <c:pt idx="332">
                  <c:v>2025-03-10 14:20:00</c:v>
                </c:pt>
                <c:pt idx="333">
                  <c:v>2025-03-10 14:30:00</c:v>
                </c:pt>
                <c:pt idx="334">
                  <c:v>2025-03-10 14:40:00</c:v>
                </c:pt>
                <c:pt idx="335">
                  <c:v>2025-03-10 14:50:00</c:v>
                </c:pt>
                <c:pt idx="336">
                  <c:v>2025-03-10 15:00:00</c:v>
                </c:pt>
                <c:pt idx="337">
                  <c:v>2025-03-10 15:10:00</c:v>
                </c:pt>
                <c:pt idx="338">
                  <c:v>2025-03-10 15:20:00</c:v>
                </c:pt>
                <c:pt idx="339">
                  <c:v>2025-03-10 15:30:00</c:v>
                </c:pt>
                <c:pt idx="340">
                  <c:v>2025-03-10 15:40:00</c:v>
                </c:pt>
                <c:pt idx="341">
                  <c:v>2025-03-10 15:50:00</c:v>
                </c:pt>
                <c:pt idx="342">
                  <c:v>2025-03-10 16:00:00</c:v>
                </c:pt>
                <c:pt idx="343">
                  <c:v>2025-03-10 16:10:00</c:v>
                </c:pt>
                <c:pt idx="344">
                  <c:v>2025-03-10 16:20:00</c:v>
                </c:pt>
                <c:pt idx="345">
                  <c:v>2025-03-10 16:30:00</c:v>
                </c:pt>
                <c:pt idx="346">
                  <c:v>2025-03-10 16:40:00</c:v>
                </c:pt>
                <c:pt idx="347">
                  <c:v>2025-03-10 16:50:00</c:v>
                </c:pt>
                <c:pt idx="348">
                  <c:v>2025-03-10 17:00:00</c:v>
                </c:pt>
                <c:pt idx="349">
                  <c:v>2025-03-10 17:10:00</c:v>
                </c:pt>
                <c:pt idx="350">
                  <c:v>2025-03-10 17:20:00</c:v>
                </c:pt>
                <c:pt idx="351">
                  <c:v>2025-03-10 17:30:00</c:v>
                </c:pt>
                <c:pt idx="352">
                  <c:v>2025-03-10 17:40:00</c:v>
                </c:pt>
                <c:pt idx="353">
                  <c:v>2025-03-10 17:50:00</c:v>
                </c:pt>
                <c:pt idx="354">
                  <c:v>2025-03-10 18:00:00</c:v>
                </c:pt>
                <c:pt idx="355">
                  <c:v>2025-03-10 18:10:00</c:v>
                </c:pt>
                <c:pt idx="356">
                  <c:v>2025-03-10 18:20:00</c:v>
                </c:pt>
                <c:pt idx="357">
                  <c:v>2025-03-10 18:30:00</c:v>
                </c:pt>
                <c:pt idx="358">
                  <c:v>2025-03-10 18:40:00</c:v>
                </c:pt>
                <c:pt idx="359">
                  <c:v>2025-03-10 18:50:00</c:v>
                </c:pt>
                <c:pt idx="360">
                  <c:v>2025-03-10 19:00:00</c:v>
                </c:pt>
                <c:pt idx="361">
                  <c:v>2025-03-10 19:10:00</c:v>
                </c:pt>
                <c:pt idx="362">
                  <c:v>2025-03-10 19:20:00</c:v>
                </c:pt>
                <c:pt idx="363">
                  <c:v>2025-03-10 19:30:00</c:v>
                </c:pt>
                <c:pt idx="364">
                  <c:v>2025-03-10 19:40:00</c:v>
                </c:pt>
                <c:pt idx="365">
                  <c:v>2025-03-10 19:50:00</c:v>
                </c:pt>
                <c:pt idx="366">
                  <c:v>2025-03-10 20:00:00</c:v>
                </c:pt>
                <c:pt idx="367">
                  <c:v>2025-03-10 20:10:00</c:v>
                </c:pt>
                <c:pt idx="368">
                  <c:v>2025-03-10 20:20:00</c:v>
                </c:pt>
                <c:pt idx="369">
                  <c:v>2025-03-10 20:30:00</c:v>
                </c:pt>
                <c:pt idx="370">
                  <c:v>2025-03-10 20:40:00</c:v>
                </c:pt>
                <c:pt idx="371">
                  <c:v>2025-03-10 20:50:00</c:v>
                </c:pt>
                <c:pt idx="372">
                  <c:v>2025-03-10 21:00:00</c:v>
                </c:pt>
                <c:pt idx="373">
                  <c:v>2025-03-10 21:10:00</c:v>
                </c:pt>
                <c:pt idx="374">
                  <c:v>2025-03-10 21:20:00</c:v>
                </c:pt>
                <c:pt idx="375">
                  <c:v>2025-03-10 21:30:00</c:v>
                </c:pt>
                <c:pt idx="376">
                  <c:v>2025-03-10 21:40:00</c:v>
                </c:pt>
                <c:pt idx="377">
                  <c:v>2025-03-10 21:50:00</c:v>
                </c:pt>
                <c:pt idx="378">
                  <c:v>2025-03-10 22:00:00</c:v>
                </c:pt>
                <c:pt idx="379">
                  <c:v>2025-03-10 22:10:00</c:v>
                </c:pt>
                <c:pt idx="380">
                  <c:v>2025-03-10 22:20:00</c:v>
                </c:pt>
                <c:pt idx="381">
                  <c:v>2025-03-10 22:30:00</c:v>
                </c:pt>
                <c:pt idx="382">
                  <c:v>2025-03-10 22:40:00</c:v>
                </c:pt>
                <c:pt idx="383">
                  <c:v>2025-03-10 22:50:00</c:v>
                </c:pt>
                <c:pt idx="384">
                  <c:v>2025-03-10 23:00:00</c:v>
                </c:pt>
                <c:pt idx="385">
                  <c:v>2025-03-10 23:10:00</c:v>
                </c:pt>
                <c:pt idx="386">
                  <c:v>2025-03-10 23:20:00</c:v>
                </c:pt>
                <c:pt idx="387">
                  <c:v>2025-03-10 23:30:00</c:v>
                </c:pt>
                <c:pt idx="388">
                  <c:v>2025-03-10 23:40:00</c:v>
                </c:pt>
                <c:pt idx="389">
                  <c:v>2025-03-10 23:50:00</c:v>
                </c:pt>
                <c:pt idx="390">
                  <c:v>2025-03-11 00:00:00</c:v>
                </c:pt>
                <c:pt idx="391">
                  <c:v>2025-03-11 00:10:00</c:v>
                </c:pt>
                <c:pt idx="392">
                  <c:v>2025-03-11 00:20:00</c:v>
                </c:pt>
                <c:pt idx="393">
                  <c:v>2025-03-11 00:30:00</c:v>
                </c:pt>
                <c:pt idx="394">
                  <c:v>2025-03-11 00:40:00</c:v>
                </c:pt>
                <c:pt idx="395">
                  <c:v>2025-03-11 00:50:00</c:v>
                </c:pt>
                <c:pt idx="396">
                  <c:v>2025-03-11 01:00:00</c:v>
                </c:pt>
                <c:pt idx="397">
                  <c:v>2025-03-11 01:10:00</c:v>
                </c:pt>
                <c:pt idx="398">
                  <c:v>2025-03-11 01:20:00</c:v>
                </c:pt>
                <c:pt idx="399">
                  <c:v>2025-03-11 01:30:00</c:v>
                </c:pt>
                <c:pt idx="400">
                  <c:v>2025-03-11 01:40:00</c:v>
                </c:pt>
                <c:pt idx="401">
                  <c:v>2025-03-11 01:50:00</c:v>
                </c:pt>
                <c:pt idx="402">
                  <c:v>2025-03-11 02:00:00</c:v>
                </c:pt>
                <c:pt idx="403">
                  <c:v>2025-03-11 02:10:00</c:v>
                </c:pt>
                <c:pt idx="404">
                  <c:v>2025-03-11 02:20:00</c:v>
                </c:pt>
                <c:pt idx="405">
                  <c:v>2025-03-11 02:30:00</c:v>
                </c:pt>
                <c:pt idx="406">
                  <c:v>2025-03-11 02:40:00</c:v>
                </c:pt>
                <c:pt idx="407">
                  <c:v>2025-03-11 02:50:00</c:v>
                </c:pt>
                <c:pt idx="408">
                  <c:v>2025-03-11 03:00:00</c:v>
                </c:pt>
                <c:pt idx="409">
                  <c:v>2025-03-11 03:10:00</c:v>
                </c:pt>
                <c:pt idx="410">
                  <c:v>2025-03-11 03:20:00</c:v>
                </c:pt>
                <c:pt idx="411">
                  <c:v>2025-03-11 03:30:00</c:v>
                </c:pt>
                <c:pt idx="412">
                  <c:v>2025-03-11 03:40:00</c:v>
                </c:pt>
                <c:pt idx="413">
                  <c:v>2025-03-11 03:50:00</c:v>
                </c:pt>
                <c:pt idx="414">
                  <c:v>2025-03-11 04:00:00</c:v>
                </c:pt>
                <c:pt idx="415">
                  <c:v>2025-03-11 04:10:00</c:v>
                </c:pt>
                <c:pt idx="416">
                  <c:v>2025-03-11 04:20:00</c:v>
                </c:pt>
                <c:pt idx="417">
                  <c:v>2025-03-11 04:30:00</c:v>
                </c:pt>
                <c:pt idx="418">
                  <c:v>2025-03-11 04:40:00</c:v>
                </c:pt>
                <c:pt idx="419">
                  <c:v>2025-03-11 04:50:00</c:v>
                </c:pt>
                <c:pt idx="420">
                  <c:v>2025-03-11 05:00:00</c:v>
                </c:pt>
                <c:pt idx="421">
                  <c:v>2025-03-11 05:10:00</c:v>
                </c:pt>
                <c:pt idx="422">
                  <c:v>2025-03-11 05:20:00</c:v>
                </c:pt>
                <c:pt idx="423">
                  <c:v>2025-03-11 05:30:00</c:v>
                </c:pt>
                <c:pt idx="424">
                  <c:v>2025-03-11 05:40:00</c:v>
                </c:pt>
                <c:pt idx="425">
                  <c:v>2025-03-11 05:50:00</c:v>
                </c:pt>
                <c:pt idx="426">
                  <c:v>2025-03-11 06:00:00</c:v>
                </c:pt>
                <c:pt idx="427">
                  <c:v>2025-03-11 06:10:00</c:v>
                </c:pt>
                <c:pt idx="428">
                  <c:v>2025-03-11 06:20:00</c:v>
                </c:pt>
                <c:pt idx="429">
                  <c:v>2025-03-11 06:30:00</c:v>
                </c:pt>
                <c:pt idx="430">
                  <c:v>2025-03-11 06:40:00</c:v>
                </c:pt>
                <c:pt idx="431">
                  <c:v>2025-03-11 06:50:00</c:v>
                </c:pt>
                <c:pt idx="432">
                  <c:v>2025-03-11 07:00:00</c:v>
                </c:pt>
                <c:pt idx="433">
                  <c:v>2025-03-11 07:10:00</c:v>
                </c:pt>
                <c:pt idx="434">
                  <c:v>2025-03-11 07:20:00</c:v>
                </c:pt>
                <c:pt idx="435">
                  <c:v>2025-03-11 07:30:00</c:v>
                </c:pt>
                <c:pt idx="436">
                  <c:v>2025-03-11 07:40:00</c:v>
                </c:pt>
                <c:pt idx="437">
                  <c:v>2025-03-11 07:50:00</c:v>
                </c:pt>
                <c:pt idx="438">
                  <c:v>2025-03-11 08:00:00</c:v>
                </c:pt>
                <c:pt idx="439">
                  <c:v>2025-03-11 08:10:00</c:v>
                </c:pt>
                <c:pt idx="440">
                  <c:v>2025-03-11 08:20:00</c:v>
                </c:pt>
                <c:pt idx="441">
                  <c:v>2025-03-11 08:30:00</c:v>
                </c:pt>
                <c:pt idx="442">
                  <c:v>2025-03-11 08:40:00</c:v>
                </c:pt>
                <c:pt idx="443">
                  <c:v>2025-03-11 08:50:00</c:v>
                </c:pt>
                <c:pt idx="444">
                  <c:v>2025-03-11 09:00:00</c:v>
                </c:pt>
                <c:pt idx="445">
                  <c:v>2025-03-11 09:10:00</c:v>
                </c:pt>
                <c:pt idx="446">
                  <c:v>2025-03-11 09:20:00</c:v>
                </c:pt>
                <c:pt idx="447">
                  <c:v>2025-03-11 09:30:00</c:v>
                </c:pt>
                <c:pt idx="448">
                  <c:v>2025-03-11 09:40:00</c:v>
                </c:pt>
                <c:pt idx="449">
                  <c:v>2025-03-11 09:50:00</c:v>
                </c:pt>
                <c:pt idx="450">
                  <c:v>2025-03-11 10:00:00</c:v>
                </c:pt>
                <c:pt idx="451">
                  <c:v>2025-03-11 10:10:00</c:v>
                </c:pt>
                <c:pt idx="452">
                  <c:v>2025-03-11 10:30:00</c:v>
                </c:pt>
                <c:pt idx="453">
                  <c:v>2025-03-11 10:40:00</c:v>
                </c:pt>
                <c:pt idx="454">
                  <c:v>2025-03-11 10:50:00</c:v>
                </c:pt>
                <c:pt idx="455">
                  <c:v>2025-03-11 11:00:00</c:v>
                </c:pt>
                <c:pt idx="456">
                  <c:v>2025-03-11 11:10:00</c:v>
                </c:pt>
                <c:pt idx="457">
                  <c:v>2025-03-11 11:20:00</c:v>
                </c:pt>
                <c:pt idx="458">
                  <c:v>2025-03-11 11:30:00</c:v>
                </c:pt>
                <c:pt idx="459">
                  <c:v>2025-03-11 11:40:00</c:v>
                </c:pt>
                <c:pt idx="460">
                  <c:v>2025-03-11 11:50:00</c:v>
                </c:pt>
                <c:pt idx="461">
                  <c:v>2025-03-11 12:00:00</c:v>
                </c:pt>
                <c:pt idx="462">
                  <c:v>2025-03-11 12:10:00</c:v>
                </c:pt>
                <c:pt idx="463">
                  <c:v>2025-03-11 12:20:00</c:v>
                </c:pt>
                <c:pt idx="464">
                  <c:v>2025-03-11 12:30:00</c:v>
                </c:pt>
                <c:pt idx="465">
                  <c:v>2025-03-11 12:40:00</c:v>
                </c:pt>
                <c:pt idx="466">
                  <c:v>2025-03-11 12:50:00</c:v>
                </c:pt>
                <c:pt idx="467">
                  <c:v>2025-03-11 13:00:00</c:v>
                </c:pt>
                <c:pt idx="468">
                  <c:v>2025-03-11 13:10:00</c:v>
                </c:pt>
                <c:pt idx="469">
                  <c:v>2025-03-11 13:20:00</c:v>
                </c:pt>
                <c:pt idx="470">
                  <c:v>2025-03-11 13:30:00</c:v>
                </c:pt>
                <c:pt idx="471">
                  <c:v>2025-03-11 13:40:00</c:v>
                </c:pt>
                <c:pt idx="472">
                  <c:v>2025-03-11 13:50:00</c:v>
                </c:pt>
                <c:pt idx="473">
                  <c:v>2025-03-11 14:00:00</c:v>
                </c:pt>
                <c:pt idx="474">
                  <c:v>2025-03-11 14:10:00</c:v>
                </c:pt>
                <c:pt idx="475">
                  <c:v>2025-03-11 14:30:00</c:v>
                </c:pt>
                <c:pt idx="476">
                  <c:v>2025-03-11 14:40:00</c:v>
                </c:pt>
                <c:pt idx="477">
                  <c:v>2025-03-11 14:50:00</c:v>
                </c:pt>
                <c:pt idx="478">
                  <c:v>2025-03-11 15:00:00</c:v>
                </c:pt>
                <c:pt idx="479">
                  <c:v>2025-03-11 15:10:00</c:v>
                </c:pt>
                <c:pt idx="480">
                  <c:v>2025-03-11 15:20:00</c:v>
                </c:pt>
                <c:pt idx="481">
                  <c:v>2025-03-11 15:30:00</c:v>
                </c:pt>
                <c:pt idx="482">
                  <c:v>2025-03-11 15:40:00</c:v>
                </c:pt>
                <c:pt idx="483">
                  <c:v>2025-03-11 15:50:00</c:v>
                </c:pt>
                <c:pt idx="484">
                  <c:v>2025-03-11 16:00:00</c:v>
                </c:pt>
                <c:pt idx="485">
                  <c:v>2025-03-11 16:10:00</c:v>
                </c:pt>
                <c:pt idx="486">
                  <c:v>2025-03-11 16:20:00</c:v>
                </c:pt>
                <c:pt idx="487">
                  <c:v>2025-03-11 16:30:00</c:v>
                </c:pt>
                <c:pt idx="488">
                  <c:v>2025-03-11 16:40:00</c:v>
                </c:pt>
                <c:pt idx="489">
                  <c:v>2025-03-11 16:50:00</c:v>
                </c:pt>
                <c:pt idx="490">
                  <c:v>2025-03-11 17:00:00</c:v>
                </c:pt>
                <c:pt idx="491">
                  <c:v>2025-03-11 17:10:00</c:v>
                </c:pt>
                <c:pt idx="492">
                  <c:v>2025-03-11 17:20:00</c:v>
                </c:pt>
                <c:pt idx="493">
                  <c:v>2025-03-11 17:30:00</c:v>
                </c:pt>
                <c:pt idx="494">
                  <c:v>2025-03-11 17:40:00</c:v>
                </c:pt>
                <c:pt idx="495">
                  <c:v>2025-03-11 17:50:00</c:v>
                </c:pt>
                <c:pt idx="496">
                  <c:v>2025-03-11 18:00:00</c:v>
                </c:pt>
                <c:pt idx="497">
                  <c:v>2025-03-11 18:10:00</c:v>
                </c:pt>
                <c:pt idx="498">
                  <c:v>2025-03-11 18:20:00</c:v>
                </c:pt>
                <c:pt idx="499">
                  <c:v>2025-03-11 18:30:00</c:v>
                </c:pt>
                <c:pt idx="500">
                  <c:v>2025-03-11 18:40:00</c:v>
                </c:pt>
                <c:pt idx="501">
                  <c:v>2025-03-11 18:50:00</c:v>
                </c:pt>
                <c:pt idx="502">
                  <c:v>2025-03-11 19:00:00</c:v>
                </c:pt>
                <c:pt idx="503">
                  <c:v>2025-03-11 19:10:00</c:v>
                </c:pt>
                <c:pt idx="504">
                  <c:v>2025-03-11 19:20:00</c:v>
                </c:pt>
                <c:pt idx="505">
                  <c:v>2025-03-11 19:30:00</c:v>
                </c:pt>
                <c:pt idx="506">
                  <c:v>2025-03-11 19:40:00</c:v>
                </c:pt>
                <c:pt idx="507">
                  <c:v>2025-03-11 19:50:00</c:v>
                </c:pt>
                <c:pt idx="508">
                  <c:v>2025-03-11 20:00:00</c:v>
                </c:pt>
                <c:pt idx="509">
                  <c:v>2025-03-11 20:10:00</c:v>
                </c:pt>
                <c:pt idx="510">
                  <c:v>2025-03-11 20:20:00</c:v>
                </c:pt>
                <c:pt idx="511">
                  <c:v>2025-03-11 20:30:00</c:v>
                </c:pt>
                <c:pt idx="512">
                  <c:v>2025-03-11 20:40:00</c:v>
                </c:pt>
                <c:pt idx="513">
                  <c:v>2025-03-11 20:50:00</c:v>
                </c:pt>
                <c:pt idx="514">
                  <c:v>2025-03-11 21:00:00</c:v>
                </c:pt>
                <c:pt idx="515">
                  <c:v>2025-03-11 21:10:00</c:v>
                </c:pt>
                <c:pt idx="516">
                  <c:v>2025-03-11 21:20:00</c:v>
                </c:pt>
                <c:pt idx="517">
                  <c:v>2025-03-11 21:30:00</c:v>
                </c:pt>
                <c:pt idx="518">
                  <c:v>2025-03-11 21:40:00</c:v>
                </c:pt>
                <c:pt idx="519">
                  <c:v>2025-03-11 21:50:00</c:v>
                </c:pt>
                <c:pt idx="520">
                  <c:v>2025-03-11 22:00:00</c:v>
                </c:pt>
                <c:pt idx="521">
                  <c:v>2025-03-11 22:10:00</c:v>
                </c:pt>
                <c:pt idx="522">
                  <c:v>2025-03-11 22:20:00</c:v>
                </c:pt>
                <c:pt idx="523">
                  <c:v>2025-03-11 22:30:00</c:v>
                </c:pt>
                <c:pt idx="524">
                  <c:v>2025-03-11 22:40:00</c:v>
                </c:pt>
                <c:pt idx="525">
                  <c:v>2025-03-11 22:50:00</c:v>
                </c:pt>
                <c:pt idx="526">
                  <c:v>2025-03-11 23:00:00</c:v>
                </c:pt>
                <c:pt idx="527">
                  <c:v>2025-03-11 23:10:00</c:v>
                </c:pt>
                <c:pt idx="528">
                  <c:v>2025-03-11 23:20:00</c:v>
                </c:pt>
                <c:pt idx="529">
                  <c:v>2025-03-11 23:30:00</c:v>
                </c:pt>
                <c:pt idx="530">
                  <c:v>2025-03-11 23:40:00</c:v>
                </c:pt>
                <c:pt idx="531">
                  <c:v>2025-03-11 23:50:00</c:v>
                </c:pt>
                <c:pt idx="532">
                  <c:v>2025-03-12 00:00:00</c:v>
                </c:pt>
                <c:pt idx="533">
                  <c:v>2025-03-12 00:10:00</c:v>
                </c:pt>
                <c:pt idx="534">
                  <c:v>2025-03-12 00:20:00</c:v>
                </c:pt>
                <c:pt idx="535">
                  <c:v>2025-03-12 00:30:00</c:v>
                </c:pt>
                <c:pt idx="536">
                  <c:v>2025-03-12 00:40:00</c:v>
                </c:pt>
                <c:pt idx="537">
                  <c:v>2025-03-12 00:50:00</c:v>
                </c:pt>
                <c:pt idx="538">
                  <c:v>2025-03-12 01:00:00</c:v>
                </c:pt>
                <c:pt idx="539">
                  <c:v>2025-03-12 01:10:00</c:v>
                </c:pt>
                <c:pt idx="540">
                  <c:v>2025-03-12 01:20:00</c:v>
                </c:pt>
                <c:pt idx="541">
                  <c:v>2025-03-12 01:30:00</c:v>
                </c:pt>
                <c:pt idx="542">
                  <c:v>2025-03-12 01:40:00</c:v>
                </c:pt>
                <c:pt idx="543">
                  <c:v>2025-03-12 01:50:00</c:v>
                </c:pt>
                <c:pt idx="544">
                  <c:v>2025-03-12 02:00:00</c:v>
                </c:pt>
                <c:pt idx="545">
                  <c:v>2025-03-12 02:10:00</c:v>
                </c:pt>
                <c:pt idx="546">
                  <c:v>2025-03-12 02:20:00</c:v>
                </c:pt>
                <c:pt idx="547">
                  <c:v>2025-03-12 02:30:00</c:v>
                </c:pt>
                <c:pt idx="548">
                  <c:v>2025-03-12 02:40:00</c:v>
                </c:pt>
                <c:pt idx="549">
                  <c:v>2025-03-12 02:50:00</c:v>
                </c:pt>
                <c:pt idx="550">
                  <c:v>2025-03-12 03:00:00</c:v>
                </c:pt>
                <c:pt idx="551">
                  <c:v>2025-03-12 03:10:00</c:v>
                </c:pt>
                <c:pt idx="552">
                  <c:v>2025-03-12 03:20:00</c:v>
                </c:pt>
                <c:pt idx="553">
                  <c:v>2025-03-12 03:30:00</c:v>
                </c:pt>
                <c:pt idx="554">
                  <c:v>2025-03-12 03:40:00</c:v>
                </c:pt>
                <c:pt idx="555">
                  <c:v>2025-03-12 03:50:00</c:v>
                </c:pt>
                <c:pt idx="556">
                  <c:v>2025-03-12 04:00:00</c:v>
                </c:pt>
                <c:pt idx="557">
                  <c:v>2025-03-12 04:10:00</c:v>
                </c:pt>
                <c:pt idx="558">
                  <c:v>2025-03-12 04:20:00</c:v>
                </c:pt>
                <c:pt idx="559">
                  <c:v>2025-03-12 04:30:00</c:v>
                </c:pt>
                <c:pt idx="560">
                  <c:v>2025-03-12 04:40:00</c:v>
                </c:pt>
                <c:pt idx="561">
                  <c:v>2025-03-12 04:50:00</c:v>
                </c:pt>
                <c:pt idx="562">
                  <c:v>2025-03-12 05:00:00</c:v>
                </c:pt>
                <c:pt idx="563">
                  <c:v>2025-03-12 05:10:00</c:v>
                </c:pt>
                <c:pt idx="564">
                  <c:v>2025-03-12 05:20:00</c:v>
                </c:pt>
                <c:pt idx="565">
                  <c:v>2025-03-12 05:30:00</c:v>
                </c:pt>
                <c:pt idx="566">
                  <c:v>2025-03-12 05:40:00</c:v>
                </c:pt>
                <c:pt idx="567">
                  <c:v>2025-03-12 05:50:00</c:v>
                </c:pt>
                <c:pt idx="568">
                  <c:v>2025-03-12 06:00:00</c:v>
                </c:pt>
                <c:pt idx="569">
                  <c:v>2025-03-12 06:10:00</c:v>
                </c:pt>
                <c:pt idx="570">
                  <c:v>2025-03-12 06:20:00</c:v>
                </c:pt>
                <c:pt idx="571">
                  <c:v>2025-03-12 06:30:00</c:v>
                </c:pt>
                <c:pt idx="572">
                  <c:v>2025-03-12 06:40:00</c:v>
                </c:pt>
                <c:pt idx="573">
                  <c:v>2025-03-12 06:50:00</c:v>
                </c:pt>
                <c:pt idx="574">
                  <c:v>2025-03-12 07:00:00</c:v>
                </c:pt>
                <c:pt idx="575">
                  <c:v>2025-03-12 07:10:00</c:v>
                </c:pt>
                <c:pt idx="576">
                  <c:v>2025-03-12 07:20:00</c:v>
                </c:pt>
                <c:pt idx="577">
                  <c:v>2025-03-12 07:30:00</c:v>
                </c:pt>
                <c:pt idx="578">
                  <c:v>2025-03-12 07:40:00</c:v>
                </c:pt>
                <c:pt idx="579">
                  <c:v>2025-03-12 07:50:00</c:v>
                </c:pt>
                <c:pt idx="580">
                  <c:v>2025-03-12 08:00:00</c:v>
                </c:pt>
                <c:pt idx="581">
                  <c:v>2025-03-12 08:10:00</c:v>
                </c:pt>
                <c:pt idx="582">
                  <c:v>2025-03-12 08:20:00</c:v>
                </c:pt>
                <c:pt idx="583">
                  <c:v>2025-03-12 08:30:00</c:v>
                </c:pt>
                <c:pt idx="584">
                  <c:v>2025-03-12 08:40:00</c:v>
                </c:pt>
                <c:pt idx="585">
                  <c:v>2025-03-12 08:50:00</c:v>
                </c:pt>
                <c:pt idx="586">
                  <c:v>2025-03-12 09:00:00</c:v>
                </c:pt>
                <c:pt idx="587">
                  <c:v>2025-03-12 09:10:00</c:v>
                </c:pt>
                <c:pt idx="588">
                  <c:v>2025-03-12 09:20:00</c:v>
                </c:pt>
                <c:pt idx="589">
                  <c:v>2025-03-12 09:30:00</c:v>
                </c:pt>
                <c:pt idx="590">
                  <c:v>2025-03-12 09:40:00</c:v>
                </c:pt>
                <c:pt idx="591">
                  <c:v>2025-03-12 09:50:00</c:v>
                </c:pt>
                <c:pt idx="592">
                  <c:v>2025-03-12 10:00:00</c:v>
                </c:pt>
                <c:pt idx="593">
                  <c:v>2025-03-12 10:10:00</c:v>
                </c:pt>
                <c:pt idx="594">
                  <c:v>2025-03-12 10:20:00</c:v>
                </c:pt>
                <c:pt idx="595">
                  <c:v>2025-03-12 10:30:00</c:v>
                </c:pt>
                <c:pt idx="596">
                  <c:v>2025-03-12 10:40:00</c:v>
                </c:pt>
                <c:pt idx="597">
                  <c:v>2025-03-12 10:50:00</c:v>
                </c:pt>
                <c:pt idx="598">
                  <c:v>2025-03-12 11:00:00</c:v>
                </c:pt>
                <c:pt idx="599">
                  <c:v>2025-03-12 11:10:00</c:v>
                </c:pt>
                <c:pt idx="600">
                  <c:v>2025-03-12 11:20:00</c:v>
                </c:pt>
                <c:pt idx="601">
                  <c:v>2025-03-12 11:30:00</c:v>
                </c:pt>
                <c:pt idx="602">
                  <c:v>2025-03-12 11:40:00</c:v>
                </c:pt>
                <c:pt idx="603">
                  <c:v>2025-03-12 11:50:00</c:v>
                </c:pt>
                <c:pt idx="604">
                  <c:v>2025-03-12 12:00:00</c:v>
                </c:pt>
                <c:pt idx="605">
                  <c:v>2025-03-12 12:10:00</c:v>
                </c:pt>
                <c:pt idx="606">
                  <c:v>2025-03-12 12:20:00</c:v>
                </c:pt>
                <c:pt idx="607">
                  <c:v>2025-03-12 12:30:00</c:v>
                </c:pt>
                <c:pt idx="608">
                  <c:v>2025-03-12 12:40:00</c:v>
                </c:pt>
                <c:pt idx="609">
                  <c:v>2025-03-12 12:50:00</c:v>
                </c:pt>
                <c:pt idx="610">
                  <c:v>2025-03-12 13:00:00</c:v>
                </c:pt>
                <c:pt idx="611">
                  <c:v>2025-03-12 13:10:00</c:v>
                </c:pt>
                <c:pt idx="612">
                  <c:v>2025-03-12 13:20:00</c:v>
                </c:pt>
                <c:pt idx="613">
                  <c:v>2025-03-12 13:30:00</c:v>
                </c:pt>
                <c:pt idx="614">
                  <c:v>2025-03-12 13:40:00</c:v>
                </c:pt>
                <c:pt idx="615">
                  <c:v>2025-03-12 13:50:00</c:v>
                </c:pt>
                <c:pt idx="616">
                  <c:v>2025-03-12 14:00:00</c:v>
                </c:pt>
                <c:pt idx="617">
                  <c:v>2025-03-12 14:10:00</c:v>
                </c:pt>
                <c:pt idx="618">
                  <c:v>2025-03-12 14:20:00</c:v>
                </c:pt>
                <c:pt idx="619">
                  <c:v>2025-03-12 14:30:00</c:v>
                </c:pt>
                <c:pt idx="620">
                  <c:v>2025-03-12 14:40:00</c:v>
                </c:pt>
                <c:pt idx="621">
                  <c:v>2025-03-12 14:50:00</c:v>
                </c:pt>
                <c:pt idx="622">
                  <c:v>2025-03-12 15:00:00</c:v>
                </c:pt>
                <c:pt idx="623">
                  <c:v>2025-03-12 15:10:00</c:v>
                </c:pt>
                <c:pt idx="624">
                  <c:v>2025-03-12 15:20:00</c:v>
                </c:pt>
                <c:pt idx="625">
                  <c:v>2025-03-12 15:30:00</c:v>
                </c:pt>
                <c:pt idx="626">
                  <c:v>2025-03-12 15:40:00</c:v>
                </c:pt>
                <c:pt idx="627">
                  <c:v>2025-03-12 15:50:00</c:v>
                </c:pt>
                <c:pt idx="628">
                  <c:v>2025-03-12 16:00:00</c:v>
                </c:pt>
                <c:pt idx="629">
                  <c:v>2025-03-12 16:10:00</c:v>
                </c:pt>
                <c:pt idx="630">
                  <c:v>2025-03-12 16:20:00</c:v>
                </c:pt>
                <c:pt idx="631">
                  <c:v>2025-03-12 16:30:00</c:v>
                </c:pt>
                <c:pt idx="632">
                  <c:v>2025-03-12 16:40:00</c:v>
                </c:pt>
                <c:pt idx="633">
                  <c:v>2025-03-12 16:50:00</c:v>
                </c:pt>
                <c:pt idx="634">
                  <c:v>2025-03-12 17:00:00</c:v>
                </c:pt>
                <c:pt idx="635">
                  <c:v>2025-03-12 17:10:00</c:v>
                </c:pt>
                <c:pt idx="636">
                  <c:v>2025-03-12 17:20:00</c:v>
                </c:pt>
                <c:pt idx="637">
                  <c:v>2025-03-12 17:30:00</c:v>
                </c:pt>
                <c:pt idx="638">
                  <c:v>2025-03-12 17:40:00</c:v>
                </c:pt>
                <c:pt idx="639">
                  <c:v>2025-03-12 17:50:00</c:v>
                </c:pt>
                <c:pt idx="640">
                  <c:v>2025-03-12 18:00:00</c:v>
                </c:pt>
                <c:pt idx="641">
                  <c:v>2025-03-12 18:10:00</c:v>
                </c:pt>
                <c:pt idx="642">
                  <c:v>2025-03-12 18:20:00</c:v>
                </c:pt>
                <c:pt idx="643">
                  <c:v>2025-03-12 18:30:00</c:v>
                </c:pt>
                <c:pt idx="644">
                  <c:v>2025-03-12 18:40:00</c:v>
                </c:pt>
                <c:pt idx="645">
                  <c:v>2025-03-12 18:50:00</c:v>
                </c:pt>
                <c:pt idx="646">
                  <c:v>2025-03-12 19:00:00</c:v>
                </c:pt>
                <c:pt idx="647">
                  <c:v>2025-03-12 19:10:00</c:v>
                </c:pt>
                <c:pt idx="648">
                  <c:v>2025-03-12 19:20:00</c:v>
                </c:pt>
                <c:pt idx="649">
                  <c:v>2025-03-12 19:30:00</c:v>
                </c:pt>
                <c:pt idx="650">
                  <c:v>2025-03-12 19:40:00</c:v>
                </c:pt>
                <c:pt idx="651">
                  <c:v>2025-03-12 19:50:00</c:v>
                </c:pt>
                <c:pt idx="652">
                  <c:v>2025-03-12 20:00:00</c:v>
                </c:pt>
                <c:pt idx="653">
                  <c:v>2025-03-12 20:10:00</c:v>
                </c:pt>
                <c:pt idx="654">
                  <c:v>2025-03-12 20:20:00</c:v>
                </c:pt>
                <c:pt idx="655">
                  <c:v>2025-03-12 20:30:00</c:v>
                </c:pt>
                <c:pt idx="656">
                  <c:v>2025-03-12 20:40:00</c:v>
                </c:pt>
                <c:pt idx="657">
                  <c:v>2025-03-12 20:50:00</c:v>
                </c:pt>
                <c:pt idx="658">
                  <c:v>2025-03-12 21:00:00</c:v>
                </c:pt>
                <c:pt idx="659">
                  <c:v>2025-03-12 21:10:00</c:v>
                </c:pt>
                <c:pt idx="660">
                  <c:v> </c:v>
                </c:pt>
              </c:strCache>
            </c:strRef>
          </c:cat>
          <c:val>
            <c:numRef>
              <c:f>final_df!$D$2:$D$713</c:f>
              <c:numCache>
                <c:formatCode>General</c:formatCode>
                <c:ptCount val="712"/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 formatCode="0.00">
                  <c:v>73023.115016209806</c:v>
                </c:pt>
                <c:pt idx="511" formatCode="0.00">
                  <c:v>73168.032948619104</c:v>
                </c:pt>
                <c:pt idx="512" formatCode="0.00">
                  <c:v>73302.738625825295</c:v>
                </c:pt>
                <c:pt idx="513" formatCode="0.00">
                  <c:v>73427.514656430605</c:v>
                </c:pt>
                <c:pt idx="514" formatCode="0.00">
                  <c:v>73542.640509057499</c:v>
                </c:pt>
                <c:pt idx="515" formatCode="0.00">
                  <c:v>73648.392512349194</c:v>
                </c:pt>
                <c:pt idx="516" formatCode="0.00">
                  <c:v>73745.043854969103</c:v>
                </c:pt>
                <c:pt idx="517" formatCode="0.00">
                  <c:v>73832.864585601405</c:v>
                </c:pt>
                <c:pt idx="518" formatCode="0.00">
                  <c:v>73912.121612950505</c:v>
                </c:pt>
                <c:pt idx="519" formatCode="0.00">
                  <c:v>73983.078705741296</c:v>
                </c:pt>
                <c:pt idx="520" formatCode="0.00">
                  <c:v>74045.996492719394</c:v>
                </c:pt>
                <c:pt idx="521" formatCode="0.00">
                  <c:v>74101.132462650698</c:v>
                </c:pt>
                <c:pt idx="522" formatCode="0.00">
                  <c:v>74148.740964321507</c:v>
                </c:pt>
                <c:pt idx="523" formatCode="0.00">
                  <c:v>74189.0732065388</c:v>
                </c:pt>
                <c:pt idx="524" formatCode="0.00">
                  <c:v>74222.377258129898</c:v>
                </c:pt>
                <c:pt idx="525" formatCode="0.00">
                  <c:v>74248.898047942697</c:v>
                </c:pt>
                <c:pt idx="526" formatCode="0.00">
                  <c:v>74268.877364845393</c:v>
                </c:pt>
                <c:pt idx="527" formatCode="0.00">
                  <c:v>74282.553857726802</c:v>
                </c:pt>
                <c:pt idx="528" formatCode="0.00">
                  <c:v>74290.163035496196</c:v>
                </c:pt>
                <c:pt idx="529" formatCode="0.00">
                  <c:v>74291.937267083296</c:v>
                </c:pt>
                <c:pt idx="530" formatCode="0.00">
                  <c:v>74288.105781438397</c:v>
                </c:pt>
                <c:pt idx="531" formatCode="0.00">
                  <c:v>74278.894667532106</c:v>
                </c:pt>
                <c:pt idx="532" formatCode="0.00">
                  <c:v>74264.526874355593</c:v>
                </c:pt>
                <c:pt idx="533" formatCode="0.00">
                  <c:v>74245.222210920503</c:v>
                </c:pt>
                <c:pt idx="534" formatCode="0.00">
                  <c:v>74221.197346258894</c:v>
                </c:pt>
                <c:pt idx="535" formatCode="0.00">
                  <c:v>74192.665809423401</c:v>
                </c:pt>
                <c:pt idx="536" formatCode="0.00">
                  <c:v>74159.837989487205</c:v>
                </c:pt>
                <c:pt idx="537" formatCode="0.00">
                  <c:v>74122.921135543598</c:v>
                </c:pt>
                <c:pt idx="538" formatCode="0.00">
                  <c:v>74082.119356706899</c:v>
                </c:pt>
                <c:pt idx="539" formatCode="0.00">
                  <c:v>74037.633622111302</c:v>
                </c:pt>
                <c:pt idx="540" formatCode="0.00">
                  <c:v>73989.661760912</c:v>
                </c:pt>
                <c:pt idx="541" formatCode="0.00">
                  <c:v>73938.398462284298</c:v>
                </c:pt>
                <c:pt idx="542" formatCode="0.00">
                  <c:v>73884.035275424103</c:v>
                </c:pt>
                <c:pt idx="543" formatCode="0.00">
                  <c:v>73826.760609548001</c:v>
                </c:pt>
                <c:pt idx="544" formatCode="0.00">
                  <c:v>73766.759733892599</c:v>
                </c:pt>
                <c:pt idx="545" formatCode="0.00">
                  <c:v>73704.214777715504</c:v>
                </c:pt>
                <c:pt idx="546" formatCode="0.00">
                  <c:v>73639.304730294403</c:v>
                </c:pt>
                <c:pt idx="547" formatCode="0.00">
                  <c:v>73572.205440927501</c:v>
                </c:pt>
                <c:pt idx="548" formatCode="0.00">
                  <c:v>73503.089618933795</c:v>
                </c:pt>
                <c:pt idx="549" formatCode="0.00">
                  <c:v>73432.126833652394</c:v>
                </c:pt>
                <c:pt idx="550" formatCode="0.00">
                  <c:v>73359.483514442996</c:v>
                </c:pt>
                <c:pt idx="551" formatCode="0.00">
                  <c:v>73285.322950685804</c:v>
                </c:pt>
                <c:pt idx="552" formatCode="0.00">
                  <c:v>73209.805291781697</c:v>
                </c:pt>
                <c:pt idx="553" formatCode="0.00">
                  <c:v>73133.087547151503</c:v>
                </c:pt>
                <c:pt idx="554" formatCode="0.00">
                  <c:v>73055.323586237195</c:v>
                </c:pt>
                <c:pt idx="555" formatCode="0.00">
                  <c:v>72976.664138500593</c:v>
                </c:pt>
                <c:pt idx="556" formatCode="0.00">
                  <c:v>72897.2567934244</c:v>
                </c:pt>
                <c:pt idx="557" formatCode="0.00">
                  <c:v>72817.246000511703</c:v>
                </c:pt>
                <c:pt idx="558" formatCode="0.00">
                  <c:v>72736.773069285904</c:v>
                </c:pt>
                <c:pt idx="559" formatCode="0.00">
                  <c:v>72655.9761692912</c:v>
                </c:pt>
                <c:pt idx="560" formatCode="0.00">
                  <c:v>72574.990330091896</c:v>
                </c:pt>
                <c:pt idx="561" formatCode="0.00">
                  <c:v>72493.947441273107</c:v>
                </c:pt>
                <c:pt idx="562" formatCode="0.00">
                  <c:v>72412.976252440203</c:v>
                </c:pt>
                <c:pt idx="563" formatCode="0.00">
                  <c:v>72332.202373218999</c:v>
                </c:pt>
                <c:pt idx="564" formatCode="0.00">
                  <c:v>72251.748273256002</c:v>
                </c:pt>
                <c:pt idx="565" formatCode="0.00">
                  <c:v>72171.733282218003</c:v>
                </c:pt>
                <c:pt idx="566" formatCode="0.00">
                  <c:v>72092.273589792399</c:v>
                </c:pt>
                <c:pt idx="567" formatCode="0.00">
                  <c:v>72013.482245687002</c:v>
                </c:pt>
                <c:pt idx="568" formatCode="0.00">
                  <c:v>71935.469159629996</c:v>
                </c:pt>
                <c:pt idx="569" formatCode="0.00">
                  <c:v>71858.341101370301</c:v>
                </c:pt>
                <c:pt idx="570" formatCode="0.00">
                  <c:v>71782.201700677004</c:v>
                </c:pt>
                <c:pt idx="571" formatCode="0.00">
                  <c:v>71707.151447340002</c:v>
                </c:pt>
                <c:pt idx="572" formatCode="0.00">
                  <c:v>71633.287691169302</c:v>
                </c:pt>
                <c:pt idx="573" formatCode="0.00">
                  <c:v>71560.704641995704</c:v>
                </c:pt>
                <c:pt idx="574" formatCode="0.00">
                  <c:v>71489.493369670294</c:v>
                </c:pt>
                <c:pt idx="575" formatCode="0.00">
                  <c:v>71419.741804064703</c:v>
                </c:pt>
                <c:pt idx="576" formatCode="0.00">
                  <c:v>71351.534735071007</c:v>
                </c:pt>
                <c:pt idx="577" formatCode="0.00">
                  <c:v>71284.953812601801</c:v>
                </c:pt>
                <c:pt idx="578" formatCode="0.00">
                  <c:v>71220.077546590197</c:v>
                </c:pt>
                <c:pt idx="579" formatCode="0.00">
                  <c:v>71156.981306989604</c:v>
                </c:pt>
                <c:pt idx="580" formatCode="0.00">
                  <c:v>71095.737323773996</c:v>
                </c:pt>
                <c:pt idx="581" formatCode="0.00">
                  <c:v>71036.414686938006</c:v>
                </c:pt>
                <c:pt idx="582" formatCode="0.00">
                  <c:v>70979.079346496394</c:v>
                </c:pt>
                <c:pt idx="583" formatCode="0.00">
                  <c:v>70923.7941124848</c:v>
                </c:pt>
                <c:pt idx="584" formatCode="0.00">
                  <c:v>70870.618654958904</c:v>
                </c:pt>
                <c:pt idx="585" formatCode="0.00">
                  <c:v>70819.609503995307</c:v>
                </c:pt>
                <c:pt idx="586" formatCode="0.00">
                  <c:v>70770.820049690694</c:v>
                </c:pt>
                <c:pt idx="587" formatCode="0.00">
                  <c:v>70724.300542162397</c:v>
                </c:pt>
                <c:pt idx="588" formatCode="0.00">
                  <c:v>70680.098091548294</c:v>
                </c:pt>
                <c:pt idx="589" formatCode="0.00">
                  <c:v>70638.256668006696</c:v>
                </c:pt>
                <c:pt idx="590" formatCode="0.00">
                  <c:v>70598.817101716297</c:v>
                </c:pt>
                <c:pt idx="591" formatCode="0.00">
                  <c:v>70561.817082876296</c:v>
                </c:pt>
                <c:pt idx="592" formatCode="0.00">
                  <c:v>70527.291161706395</c:v>
                </c:pt>
                <c:pt idx="593" formatCode="0.00">
                  <c:v>70495.270748446899</c:v>
                </c:pt>
                <c:pt idx="594" formatCode="0.00">
                  <c:v>70465.784113358401</c:v>
                </c:pt>
                <c:pt idx="595" formatCode="0.00">
                  <c:v>70438.856386721993</c:v>
                </c:pt>
                <c:pt idx="596" formatCode="0.00">
                  <c:v>70414.509558839301</c:v>
                </c:pt>
                <c:pt idx="597" formatCode="0.00">
                  <c:v>70392.762480032499</c:v>
                </c:pt>
                <c:pt idx="598" formatCode="0.00">
                  <c:v>70373.630860644</c:v>
                </c:pt>
                <c:pt idx="599" formatCode="0.00">
                  <c:v>70357.127271036996</c:v>
                </c:pt>
                <c:pt idx="600" formatCode="0.00">
                  <c:v>70343.261141594907</c:v>
                </c:pt>
                <c:pt idx="601" formatCode="0.00">
                  <c:v>70332.038762721699</c:v>
                </c:pt>
                <c:pt idx="602" formatCode="0.00">
                  <c:v>70323.463284841899</c:v>
                </c:pt>
                <c:pt idx="603" formatCode="0.00">
                  <c:v>70317.534718400493</c:v>
                </c:pt>
                <c:pt idx="604" formatCode="0.00">
                  <c:v>70314.249933862797</c:v>
                </c:pt>
                <c:pt idx="605" formatCode="0.00">
                  <c:v>70313.6026617147</c:v>
                </c:pt>
                <c:pt idx="606" formatCode="0.00">
                  <c:v>70315.583492462596</c:v>
                </c:pt>
                <c:pt idx="607" formatCode="0.00">
                  <c:v>70320.179876633396</c:v>
                </c:pt>
                <c:pt idx="608" formatCode="0.00">
                  <c:v>70327.376124774397</c:v>
                </c:pt>
                <c:pt idx="609" formatCode="0.00">
                  <c:v>70337.153407453297</c:v>
                </c:pt>
                <c:pt idx="610" formatCode="0.00">
                  <c:v>70349.489755258503</c:v>
                </c:pt>
                <c:pt idx="611" formatCode="0.00">
                  <c:v>70364.360058798702</c:v>
                </c:pt>
                <c:pt idx="612" formatCode="0.00">
                  <c:v>70381.736068703103</c:v>
                </c:pt>
                <c:pt idx="613" formatCode="0.00">
                  <c:v>70401.586395621402</c:v>
                </c:pt>
                <c:pt idx="614" formatCode="0.00">
                  <c:v>70423.876510223694</c:v>
                </c:pt>
                <c:pt idx="615" formatCode="0.00">
                  <c:v>70448.568743200798</c:v>
                </c:pt>
                <c:pt idx="616" formatCode="0.00">
                  <c:v>70475.622285263802</c:v>
                </c:pt>
                <c:pt idx="617" formatCode="0.00">
                  <c:v>70504.993187144195</c:v>
                </c:pt>
                <c:pt idx="618" formatCode="0.00">
                  <c:v>70536.634359594202</c:v>
                </c:pt>
                <c:pt idx="619" formatCode="0.00">
                  <c:v>70570.495573386303</c:v>
                </c:pt>
                <c:pt idx="620" formatCode="0.00">
                  <c:v>70606.523459313496</c:v>
                </c:pt>
                <c:pt idx="621" formatCode="0.00">
                  <c:v>70644.661508189296</c:v>
                </c:pt>
                <c:pt idx="622" formatCode="0.00">
                  <c:v>70684.850070847693</c:v>
                </c:pt>
                <c:pt idx="623" formatCode="0.00">
                  <c:v>70727.026358143194</c:v>
                </c:pt>
                <c:pt idx="624" formatCode="0.00">
                  <c:v>70771.124440950705</c:v>
                </c:pt>
                <c:pt idx="625" formatCode="0.00">
                  <c:v>70817.075250165595</c:v>
                </c:pt>
                <c:pt idx="626" formatCode="0.00">
                  <c:v>70864.806576703806</c:v>
                </c:pt>
                <c:pt idx="627" formatCode="0.00">
                  <c:v>70914.243071501594</c:v>
                </c:pt>
                <c:pt idx="628" formatCode="0.00">
                  <c:v>70965.306245515894</c:v>
                </c:pt>
                <c:pt idx="629" formatCode="0.00">
                  <c:v>71017.914469723997</c:v>
                </c:pt>
                <c:pt idx="630" formatCode="0.00">
                  <c:v>71071.982975123698</c:v>
                </c:pt>
                <c:pt idx="631" formatCode="0.00">
                  <c:v>71127.423852733293</c:v>
                </c:pt>
                <c:pt idx="632" formatCode="0.00">
                  <c:v>71184.146053591394</c:v>
                </c:pt>
                <c:pt idx="633" formatCode="0.00">
                  <c:v>71242.055388757304</c:v>
                </c:pt>
                <c:pt idx="634" formatCode="0.00">
                  <c:v>71301.054529310699</c:v>
                </c:pt>
                <c:pt idx="635" formatCode="0.00">
                  <c:v>71361.043006351698</c:v>
                </c:pt>
                <c:pt idx="636" formatCode="0.00">
                  <c:v>71421.917211001099</c:v>
                </c:pt>
                <c:pt idx="637" formatCode="0.00">
                  <c:v>71483.570394399794</c:v>
                </c:pt>
                <c:pt idx="638" formatCode="0.00">
                  <c:v>71545.892667709602</c:v>
                </c:pt>
                <c:pt idx="639" formatCode="0.00">
                  <c:v>71608.771002112393</c:v>
                </c:pt>
                <c:pt idx="640" formatCode="0.00">
                  <c:v>71672.089228810801</c:v>
                </c:pt>
                <c:pt idx="641" formatCode="0.00">
                  <c:v>71735.728039027905</c:v>
                </c:pt>
                <c:pt idx="642" formatCode="0.00">
                  <c:v>71799.564984007098</c:v>
                </c:pt>
                <c:pt idx="643" formatCode="0.00">
                  <c:v>71863.474475012394</c:v>
                </c:pt>
                <c:pt idx="644" formatCode="0.00">
                  <c:v>71927.327783328306</c:v>
                </c:pt>
                <c:pt idx="645" formatCode="0.00">
                  <c:v>71990.993040259593</c:v>
                </c:pt>
                <c:pt idx="646" formatCode="0.00">
                  <c:v>72054.335237131803</c:v>
                </c:pt>
                <c:pt idx="647" formatCode="0.00">
                  <c:v>72117.216225290802</c:v>
                </c:pt>
                <c:pt idx="648" formatCode="0.00">
                  <c:v>72179.494716102796</c:v>
                </c:pt>
                <c:pt idx="649" formatCode="0.00">
                  <c:v>72241.0262809548</c:v>
                </c:pt>
                <c:pt idx="650" formatCode="0.00">
                  <c:v>72301.663351253999</c:v>
                </c:pt>
                <c:pt idx="651" formatCode="0.00">
                  <c:v>72361.255218428196</c:v>
                </c:pt>
                <c:pt idx="652" formatCode="0.00">
                  <c:v>72419.648033925696</c:v>
                </c:pt>
                <c:pt idx="653" formatCode="0.00">
                  <c:v>72476.684809215105</c:v>
                </c:pt>
                <c:pt idx="654" formatCode="0.00">
                  <c:v>72532.205415785793</c:v>
                </c:pt>
                <c:pt idx="655" formatCode="0.00">
                  <c:v>72586.046585147298</c:v>
                </c:pt>
                <c:pt idx="656" formatCode="0.00">
                  <c:v>72638.041908829793</c:v>
                </c:pt>
                <c:pt idx="657" formatCode="0.00">
                  <c:v>72688.021838384098</c:v>
                </c:pt>
                <c:pt idx="658" formatCode="0.00">
                  <c:v>72735.813685380999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31-4012-848A-D3D94F1A5D40}"/>
            </c:ext>
          </c:extLst>
        </c:ser>
        <c:ser>
          <c:idx val="3"/>
          <c:order val="3"/>
          <c:tx>
            <c:strRef>
              <c:f>final_df!$E$1</c:f>
              <c:strCache>
                <c:ptCount val="1"/>
                <c:pt idx="0">
                  <c:v>3 часа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final_df!$A:$A</c:f>
              <c:strCache>
                <c:ptCount val="661"/>
                <c:pt idx="1">
                  <c:v>2025-03-08 00:00:00</c:v>
                </c:pt>
                <c:pt idx="2">
                  <c:v>2025-03-08 00:10:00</c:v>
                </c:pt>
                <c:pt idx="3">
                  <c:v>2025-03-08 00:20:00</c:v>
                </c:pt>
                <c:pt idx="4">
                  <c:v>2025-03-08 00:40:00</c:v>
                </c:pt>
                <c:pt idx="5">
                  <c:v>2025-03-08 00:50:00</c:v>
                </c:pt>
                <c:pt idx="6">
                  <c:v>2025-03-08 01:00:00</c:v>
                </c:pt>
                <c:pt idx="7">
                  <c:v>2025-03-08 01:10:00</c:v>
                </c:pt>
                <c:pt idx="8">
                  <c:v>2025-03-08 01:20:00</c:v>
                </c:pt>
                <c:pt idx="9">
                  <c:v>2025-03-08 01:30:00</c:v>
                </c:pt>
                <c:pt idx="10">
                  <c:v>2025-03-08 01:40:00</c:v>
                </c:pt>
                <c:pt idx="11">
                  <c:v>2025-03-08 01:50:00</c:v>
                </c:pt>
                <c:pt idx="12">
                  <c:v>2025-03-08 02:00:00</c:v>
                </c:pt>
                <c:pt idx="13">
                  <c:v>2025-03-08 02:10:00</c:v>
                </c:pt>
                <c:pt idx="14">
                  <c:v>2025-03-08 02:20:00</c:v>
                </c:pt>
                <c:pt idx="15">
                  <c:v>2025-03-08 02:30:00</c:v>
                </c:pt>
                <c:pt idx="16">
                  <c:v>2025-03-08 02:40:00</c:v>
                </c:pt>
                <c:pt idx="17">
                  <c:v>2025-03-08 02:50:00</c:v>
                </c:pt>
                <c:pt idx="18">
                  <c:v>2025-03-08 03:00:00</c:v>
                </c:pt>
                <c:pt idx="19">
                  <c:v>2025-03-08 03:10:00</c:v>
                </c:pt>
                <c:pt idx="20">
                  <c:v>2025-03-08 03:20:00</c:v>
                </c:pt>
                <c:pt idx="21">
                  <c:v>2025-03-08 03:30:00</c:v>
                </c:pt>
                <c:pt idx="22">
                  <c:v>2025-03-08 03:40:00</c:v>
                </c:pt>
                <c:pt idx="23">
                  <c:v>2025-03-08 03:50:00</c:v>
                </c:pt>
                <c:pt idx="24">
                  <c:v>2025-03-08 04:00:00</c:v>
                </c:pt>
                <c:pt idx="25">
                  <c:v>2025-03-08 04:10:00</c:v>
                </c:pt>
                <c:pt idx="26">
                  <c:v>2025-03-08 04:20:00</c:v>
                </c:pt>
                <c:pt idx="27">
                  <c:v>2025-03-08 04:30:00</c:v>
                </c:pt>
                <c:pt idx="28">
                  <c:v>2025-03-08 04:40:00</c:v>
                </c:pt>
                <c:pt idx="29">
                  <c:v>2025-03-08 04:50:00</c:v>
                </c:pt>
                <c:pt idx="30">
                  <c:v>2025-03-08 05:00:00</c:v>
                </c:pt>
                <c:pt idx="31">
                  <c:v>2025-03-08 05:10:00</c:v>
                </c:pt>
                <c:pt idx="32">
                  <c:v>2025-03-08 05:20:00</c:v>
                </c:pt>
                <c:pt idx="33">
                  <c:v>2025-03-08 05:30:00</c:v>
                </c:pt>
                <c:pt idx="34">
                  <c:v>2025-03-08 05:40:00</c:v>
                </c:pt>
                <c:pt idx="35">
                  <c:v>2025-03-08 05:50:00</c:v>
                </c:pt>
                <c:pt idx="36">
                  <c:v>2025-03-08 06:00:00</c:v>
                </c:pt>
                <c:pt idx="37">
                  <c:v>2025-03-08 06:10:00</c:v>
                </c:pt>
                <c:pt idx="38">
                  <c:v>2025-03-08 06:20:00</c:v>
                </c:pt>
                <c:pt idx="39">
                  <c:v>2025-03-08 06:30:00</c:v>
                </c:pt>
                <c:pt idx="40">
                  <c:v>2025-03-08 06:40:00</c:v>
                </c:pt>
                <c:pt idx="41">
                  <c:v>2025-03-08 06:50:00</c:v>
                </c:pt>
                <c:pt idx="42">
                  <c:v>2025-03-08 07:00:00</c:v>
                </c:pt>
                <c:pt idx="43">
                  <c:v>2025-03-08 07:10:00</c:v>
                </c:pt>
                <c:pt idx="44">
                  <c:v>2025-03-08 07:20:00</c:v>
                </c:pt>
                <c:pt idx="45">
                  <c:v>2025-03-08 07:30:00</c:v>
                </c:pt>
                <c:pt idx="46">
                  <c:v>2025-03-08 07:40:00</c:v>
                </c:pt>
                <c:pt idx="47">
                  <c:v>2025-03-08 07:50:00</c:v>
                </c:pt>
                <c:pt idx="48">
                  <c:v>2025-03-08 08:00:00</c:v>
                </c:pt>
                <c:pt idx="49">
                  <c:v>2025-03-08 08:10:00</c:v>
                </c:pt>
                <c:pt idx="50">
                  <c:v>2025-03-08 08:20:00</c:v>
                </c:pt>
                <c:pt idx="51">
                  <c:v>2025-03-08 08:30:00</c:v>
                </c:pt>
                <c:pt idx="52">
                  <c:v>2025-03-08 08:40:00</c:v>
                </c:pt>
                <c:pt idx="53">
                  <c:v>2025-03-08 08:50:00</c:v>
                </c:pt>
                <c:pt idx="54">
                  <c:v>2025-03-08 09:00:00</c:v>
                </c:pt>
                <c:pt idx="55">
                  <c:v>2025-03-08 09:10:00</c:v>
                </c:pt>
                <c:pt idx="56">
                  <c:v>2025-03-08 09:20:00</c:v>
                </c:pt>
                <c:pt idx="57">
                  <c:v>2025-03-08 09:30:00</c:v>
                </c:pt>
                <c:pt idx="58">
                  <c:v>2025-03-08 09:40:00</c:v>
                </c:pt>
                <c:pt idx="59">
                  <c:v>2025-03-08 09:50:00</c:v>
                </c:pt>
                <c:pt idx="60">
                  <c:v>2025-03-08 10:00:00</c:v>
                </c:pt>
                <c:pt idx="61">
                  <c:v>2025-03-08 10:10:00</c:v>
                </c:pt>
                <c:pt idx="62">
                  <c:v>2025-03-08 10:20:00</c:v>
                </c:pt>
                <c:pt idx="63">
                  <c:v>2025-03-08 10:30:00</c:v>
                </c:pt>
                <c:pt idx="64">
                  <c:v>2025-03-08 10:40:00</c:v>
                </c:pt>
                <c:pt idx="65">
                  <c:v>2025-03-08 10:50:00</c:v>
                </c:pt>
                <c:pt idx="66">
                  <c:v>2025-03-08 11:00:00</c:v>
                </c:pt>
                <c:pt idx="67">
                  <c:v>2025-03-08 11:10:00</c:v>
                </c:pt>
                <c:pt idx="68">
                  <c:v>2025-03-08 11:20:00</c:v>
                </c:pt>
                <c:pt idx="69">
                  <c:v>2025-03-08 11:30:00</c:v>
                </c:pt>
                <c:pt idx="70">
                  <c:v>2025-03-08 11:40:00</c:v>
                </c:pt>
                <c:pt idx="71">
                  <c:v>2025-03-08 11:50:00</c:v>
                </c:pt>
                <c:pt idx="72">
                  <c:v>2025-03-08 12:00:00</c:v>
                </c:pt>
                <c:pt idx="73">
                  <c:v>2025-03-08 12:10:00</c:v>
                </c:pt>
                <c:pt idx="74">
                  <c:v>2025-03-08 12:20:00</c:v>
                </c:pt>
                <c:pt idx="75">
                  <c:v>2025-03-08 12:30:00</c:v>
                </c:pt>
                <c:pt idx="76">
                  <c:v>2025-03-08 12:40:00</c:v>
                </c:pt>
                <c:pt idx="77">
                  <c:v>2025-03-08 12:50:00</c:v>
                </c:pt>
                <c:pt idx="78">
                  <c:v>2025-03-08 13:00:00</c:v>
                </c:pt>
                <c:pt idx="79">
                  <c:v>2025-03-08 13:10:00</c:v>
                </c:pt>
                <c:pt idx="80">
                  <c:v>2025-03-08 13:20:00</c:v>
                </c:pt>
                <c:pt idx="81">
                  <c:v>2025-03-08 13:30:00</c:v>
                </c:pt>
                <c:pt idx="82">
                  <c:v>2025-03-08 13:40:00</c:v>
                </c:pt>
                <c:pt idx="83">
                  <c:v>2025-03-08 13:50:00</c:v>
                </c:pt>
                <c:pt idx="84">
                  <c:v>2025-03-08 14:00:00</c:v>
                </c:pt>
                <c:pt idx="85">
                  <c:v>2025-03-08 14:10:00</c:v>
                </c:pt>
                <c:pt idx="86">
                  <c:v>2025-03-08 14:20:00</c:v>
                </c:pt>
                <c:pt idx="87">
                  <c:v>2025-03-08 14:30:00</c:v>
                </c:pt>
                <c:pt idx="88">
                  <c:v>2025-03-08 14:40:00</c:v>
                </c:pt>
                <c:pt idx="89">
                  <c:v>2025-03-08 14:50:00</c:v>
                </c:pt>
                <c:pt idx="90">
                  <c:v>2025-03-08 15:00:00</c:v>
                </c:pt>
                <c:pt idx="91">
                  <c:v>2025-03-08 15:10:00</c:v>
                </c:pt>
                <c:pt idx="92">
                  <c:v>2025-03-08 15:20:00</c:v>
                </c:pt>
                <c:pt idx="93">
                  <c:v>2025-03-08 15:30:00</c:v>
                </c:pt>
                <c:pt idx="94">
                  <c:v>2025-03-08 15:40:00</c:v>
                </c:pt>
                <c:pt idx="95">
                  <c:v>2025-03-08 15:50:00</c:v>
                </c:pt>
                <c:pt idx="96">
                  <c:v>2025-03-08 16:00:00</c:v>
                </c:pt>
                <c:pt idx="97">
                  <c:v>2025-03-08 16:10:00</c:v>
                </c:pt>
                <c:pt idx="98">
                  <c:v>2025-03-08 16:20:00</c:v>
                </c:pt>
                <c:pt idx="99">
                  <c:v>2025-03-08 16:30:00</c:v>
                </c:pt>
                <c:pt idx="100">
                  <c:v>2025-03-08 16:40:00</c:v>
                </c:pt>
                <c:pt idx="101">
                  <c:v>2025-03-08 16:50:00</c:v>
                </c:pt>
                <c:pt idx="102">
                  <c:v>2025-03-08 17:00:00</c:v>
                </c:pt>
                <c:pt idx="103">
                  <c:v>2025-03-08 17:10:00</c:v>
                </c:pt>
                <c:pt idx="104">
                  <c:v>2025-03-08 17:20:00</c:v>
                </c:pt>
                <c:pt idx="105">
                  <c:v>2025-03-08 17:30:00</c:v>
                </c:pt>
                <c:pt idx="106">
                  <c:v>2025-03-08 17:40:00</c:v>
                </c:pt>
                <c:pt idx="107">
                  <c:v>2025-03-08 17:50:00</c:v>
                </c:pt>
                <c:pt idx="108">
                  <c:v>2025-03-08 18:00:00</c:v>
                </c:pt>
                <c:pt idx="109">
                  <c:v>2025-03-08 18:10:00</c:v>
                </c:pt>
                <c:pt idx="110">
                  <c:v>2025-03-08 18:20:00</c:v>
                </c:pt>
                <c:pt idx="111">
                  <c:v>2025-03-08 18:30:00</c:v>
                </c:pt>
                <c:pt idx="112">
                  <c:v>2025-03-08 18:40:00</c:v>
                </c:pt>
                <c:pt idx="113">
                  <c:v>2025-03-08 18:50:00</c:v>
                </c:pt>
                <c:pt idx="114">
                  <c:v>2025-03-08 19:00:00</c:v>
                </c:pt>
                <c:pt idx="115">
                  <c:v>2025-03-08 19:10:00</c:v>
                </c:pt>
                <c:pt idx="116">
                  <c:v>2025-03-08 19:20:00</c:v>
                </c:pt>
                <c:pt idx="117">
                  <c:v>2025-03-08 19:50:00</c:v>
                </c:pt>
                <c:pt idx="118">
                  <c:v>2025-03-08 20:00:00</c:v>
                </c:pt>
                <c:pt idx="119">
                  <c:v>2025-03-08 20:30:00</c:v>
                </c:pt>
                <c:pt idx="120">
                  <c:v>2025-03-08 20:40:00</c:v>
                </c:pt>
                <c:pt idx="121">
                  <c:v>2025-03-08 20:50:00</c:v>
                </c:pt>
                <c:pt idx="122">
                  <c:v>2025-03-08 21:00:00</c:v>
                </c:pt>
                <c:pt idx="123">
                  <c:v>2025-03-08 21:10:00</c:v>
                </c:pt>
                <c:pt idx="124">
                  <c:v>2025-03-08 21:20:00</c:v>
                </c:pt>
                <c:pt idx="125">
                  <c:v>2025-03-08 21:30:00</c:v>
                </c:pt>
                <c:pt idx="126">
                  <c:v>2025-03-08 21:40:00</c:v>
                </c:pt>
                <c:pt idx="127">
                  <c:v>2025-03-08 21:50:00</c:v>
                </c:pt>
                <c:pt idx="128">
                  <c:v>2025-03-08 22:00:00</c:v>
                </c:pt>
                <c:pt idx="129">
                  <c:v>2025-03-08 22:10:00</c:v>
                </c:pt>
                <c:pt idx="130">
                  <c:v>2025-03-08 22:20:00</c:v>
                </c:pt>
                <c:pt idx="131">
                  <c:v>2025-03-08 22:30:00</c:v>
                </c:pt>
                <c:pt idx="132">
                  <c:v>2025-03-08 22:40:00</c:v>
                </c:pt>
                <c:pt idx="133">
                  <c:v>2025-03-08 23:00:00</c:v>
                </c:pt>
                <c:pt idx="134">
                  <c:v>2025-03-08 23:10:00</c:v>
                </c:pt>
                <c:pt idx="135">
                  <c:v>2025-03-08 23:20:00</c:v>
                </c:pt>
                <c:pt idx="136">
                  <c:v>2025-03-08 23:40:00</c:v>
                </c:pt>
                <c:pt idx="137">
                  <c:v>2025-03-08 23:50:00</c:v>
                </c:pt>
                <c:pt idx="138">
                  <c:v>2025-03-09 00:00:00</c:v>
                </c:pt>
                <c:pt idx="139">
                  <c:v>2025-03-09 00:10:00</c:v>
                </c:pt>
                <c:pt idx="140">
                  <c:v>2025-03-09 00:20:00</c:v>
                </c:pt>
                <c:pt idx="141">
                  <c:v>2025-03-09 00:30:00</c:v>
                </c:pt>
                <c:pt idx="142">
                  <c:v>2025-03-09 00:40:00</c:v>
                </c:pt>
                <c:pt idx="143">
                  <c:v>2025-03-09 00:50:00</c:v>
                </c:pt>
                <c:pt idx="144">
                  <c:v>2025-03-09 01:00:00</c:v>
                </c:pt>
                <c:pt idx="145">
                  <c:v>2025-03-09 01:10:00</c:v>
                </c:pt>
                <c:pt idx="146">
                  <c:v>2025-03-09 01:20:00</c:v>
                </c:pt>
                <c:pt idx="147">
                  <c:v>2025-03-09 01:40:00</c:v>
                </c:pt>
                <c:pt idx="148">
                  <c:v>2025-03-09 01:50:00</c:v>
                </c:pt>
                <c:pt idx="149">
                  <c:v>2025-03-09 02:00:00</c:v>
                </c:pt>
                <c:pt idx="150">
                  <c:v>2025-03-09 02:10:00</c:v>
                </c:pt>
                <c:pt idx="151">
                  <c:v>2025-03-09 02:20:00</c:v>
                </c:pt>
                <c:pt idx="152">
                  <c:v>2025-03-09 02:30:00</c:v>
                </c:pt>
                <c:pt idx="153">
                  <c:v>2025-03-09 02:40:00</c:v>
                </c:pt>
                <c:pt idx="154">
                  <c:v>2025-03-09 02:50:00</c:v>
                </c:pt>
                <c:pt idx="155">
                  <c:v>2025-03-09 03:00:00</c:v>
                </c:pt>
                <c:pt idx="156">
                  <c:v>2025-03-09 03:10:00</c:v>
                </c:pt>
                <c:pt idx="157">
                  <c:v>2025-03-09 03:20:00</c:v>
                </c:pt>
                <c:pt idx="158">
                  <c:v>2025-03-09 03:40:00</c:v>
                </c:pt>
                <c:pt idx="159">
                  <c:v>2025-03-09 06:20:00</c:v>
                </c:pt>
                <c:pt idx="160">
                  <c:v>2025-03-09 06:30:00</c:v>
                </c:pt>
                <c:pt idx="161">
                  <c:v>2025-03-09 06:40:00</c:v>
                </c:pt>
                <c:pt idx="162">
                  <c:v>2025-03-09 06:50:00</c:v>
                </c:pt>
                <c:pt idx="163">
                  <c:v>2025-03-09 07:00:00</c:v>
                </c:pt>
                <c:pt idx="164">
                  <c:v>2025-03-09 07:10:00</c:v>
                </c:pt>
                <c:pt idx="165">
                  <c:v>2025-03-09 07:20:00</c:v>
                </c:pt>
                <c:pt idx="166">
                  <c:v>2025-03-09 07:30:00</c:v>
                </c:pt>
                <c:pt idx="167">
                  <c:v>2025-03-09 07:40:00</c:v>
                </c:pt>
                <c:pt idx="168">
                  <c:v>2025-03-09 07:50:00</c:v>
                </c:pt>
                <c:pt idx="169">
                  <c:v>2025-03-09 08:00:00</c:v>
                </c:pt>
                <c:pt idx="170">
                  <c:v>2025-03-09 10:10:00</c:v>
                </c:pt>
                <c:pt idx="171">
                  <c:v>2025-03-09 10:30:00</c:v>
                </c:pt>
                <c:pt idx="172">
                  <c:v>2025-03-09 10:50:00</c:v>
                </c:pt>
                <c:pt idx="173">
                  <c:v>2025-03-09 11:00:00</c:v>
                </c:pt>
                <c:pt idx="174">
                  <c:v>2025-03-09 11:10:00</c:v>
                </c:pt>
                <c:pt idx="175">
                  <c:v>2025-03-09 11:20:00</c:v>
                </c:pt>
                <c:pt idx="176">
                  <c:v>2025-03-09 11:40:00</c:v>
                </c:pt>
                <c:pt idx="177">
                  <c:v>2025-03-09 11:50:00</c:v>
                </c:pt>
                <c:pt idx="178">
                  <c:v>2025-03-09 12:00:00</c:v>
                </c:pt>
                <c:pt idx="179">
                  <c:v>2025-03-09 12:10:00</c:v>
                </c:pt>
                <c:pt idx="180">
                  <c:v>2025-03-09 12:20:00</c:v>
                </c:pt>
                <c:pt idx="181">
                  <c:v>2025-03-09 12:30:00</c:v>
                </c:pt>
                <c:pt idx="182">
                  <c:v>2025-03-09 12:40:00</c:v>
                </c:pt>
                <c:pt idx="183">
                  <c:v>2025-03-09 12:50:00</c:v>
                </c:pt>
                <c:pt idx="184">
                  <c:v>2025-03-09 13:00:00</c:v>
                </c:pt>
                <c:pt idx="185">
                  <c:v>2025-03-09 13:10:00</c:v>
                </c:pt>
                <c:pt idx="186">
                  <c:v>2025-03-09 13:20:00</c:v>
                </c:pt>
                <c:pt idx="187">
                  <c:v>2025-03-09 13:30:00</c:v>
                </c:pt>
                <c:pt idx="188">
                  <c:v>2025-03-09 13:40:00</c:v>
                </c:pt>
                <c:pt idx="189">
                  <c:v>2025-03-09 13:50:00</c:v>
                </c:pt>
                <c:pt idx="190">
                  <c:v>2025-03-09 14:00:00</c:v>
                </c:pt>
                <c:pt idx="191">
                  <c:v>2025-03-09 14:10:00</c:v>
                </c:pt>
                <c:pt idx="192">
                  <c:v>2025-03-09 14:30:00</c:v>
                </c:pt>
                <c:pt idx="193">
                  <c:v>2025-03-09 14:40:00</c:v>
                </c:pt>
                <c:pt idx="194">
                  <c:v>2025-03-09 15:00:00</c:v>
                </c:pt>
                <c:pt idx="195">
                  <c:v>2025-03-09 15:10:00</c:v>
                </c:pt>
                <c:pt idx="196">
                  <c:v>2025-03-09 15:20:00</c:v>
                </c:pt>
                <c:pt idx="197">
                  <c:v>2025-03-09 15:30:00</c:v>
                </c:pt>
                <c:pt idx="198">
                  <c:v>2025-03-09 15:40:00</c:v>
                </c:pt>
                <c:pt idx="199">
                  <c:v>2025-03-09 15:50:00</c:v>
                </c:pt>
                <c:pt idx="200">
                  <c:v>2025-03-09 16:00:00</c:v>
                </c:pt>
                <c:pt idx="201">
                  <c:v>2025-03-09 16:10:00</c:v>
                </c:pt>
                <c:pt idx="202">
                  <c:v>2025-03-09 16:20:00</c:v>
                </c:pt>
                <c:pt idx="203">
                  <c:v>2025-03-09 16:30:00</c:v>
                </c:pt>
                <c:pt idx="204">
                  <c:v>2025-03-09 16:40:00</c:v>
                </c:pt>
                <c:pt idx="205">
                  <c:v>2025-03-09 16:50:00</c:v>
                </c:pt>
                <c:pt idx="206">
                  <c:v>2025-03-09 17:00:00</c:v>
                </c:pt>
                <c:pt idx="207">
                  <c:v>2025-03-09 17:10:00</c:v>
                </c:pt>
                <c:pt idx="208">
                  <c:v>2025-03-09 17:20:00</c:v>
                </c:pt>
                <c:pt idx="209">
                  <c:v>2025-03-09 17:30:00</c:v>
                </c:pt>
                <c:pt idx="210">
                  <c:v>2025-03-09 17:40:00</c:v>
                </c:pt>
                <c:pt idx="211">
                  <c:v>2025-03-09 17:50:00</c:v>
                </c:pt>
                <c:pt idx="212">
                  <c:v>2025-03-09 18:00:00</c:v>
                </c:pt>
                <c:pt idx="213">
                  <c:v>2025-03-09 18:10:00</c:v>
                </c:pt>
                <c:pt idx="214">
                  <c:v>2025-03-09 18:20:00</c:v>
                </c:pt>
                <c:pt idx="215">
                  <c:v>2025-03-09 18:30:00</c:v>
                </c:pt>
                <c:pt idx="216">
                  <c:v>2025-03-09 18:40:00</c:v>
                </c:pt>
                <c:pt idx="217">
                  <c:v>2025-03-09 18:50:00</c:v>
                </c:pt>
                <c:pt idx="218">
                  <c:v>2025-03-09 19:00:00</c:v>
                </c:pt>
                <c:pt idx="219">
                  <c:v>2025-03-09 19:10:00</c:v>
                </c:pt>
                <c:pt idx="220">
                  <c:v>2025-03-09 19:20:00</c:v>
                </c:pt>
                <c:pt idx="221">
                  <c:v>2025-03-09 19:30:00</c:v>
                </c:pt>
                <c:pt idx="222">
                  <c:v>2025-03-09 19:40:00</c:v>
                </c:pt>
                <c:pt idx="223">
                  <c:v>2025-03-09 19:50:00</c:v>
                </c:pt>
                <c:pt idx="224">
                  <c:v>2025-03-09 20:00:00</c:v>
                </c:pt>
                <c:pt idx="225">
                  <c:v>2025-03-09 20:10:00</c:v>
                </c:pt>
                <c:pt idx="226">
                  <c:v>2025-03-09 20:20:00</c:v>
                </c:pt>
                <c:pt idx="227">
                  <c:v>2025-03-09 20:30:00</c:v>
                </c:pt>
                <c:pt idx="228">
                  <c:v>2025-03-09 20:40:00</c:v>
                </c:pt>
                <c:pt idx="229">
                  <c:v>2025-03-09 20:50:00</c:v>
                </c:pt>
                <c:pt idx="230">
                  <c:v>2025-03-09 21:00:00</c:v>
                </c:pt>
                <c:pt idx="231">
                  <c:v>2025-03-09 21:10:00</c:v>
                </c:pt>
                <c:pt idx="232">
                  <c:v>2025-03-09 21:20:00</c:v>
                </c:pt>
                <c:pt idx="233">
                  <c:v>2025-03-09 21:30:00</c:v>
                </c:pt>
                <c:pt idx="234">
                  <c:v>2025-03-09 21:40:00</c:v>
                </c:pt>
                <c:pt idx="235">
                  <c:v>2025-03-09 21:50:00</c:v>
                </c:pt>
                <c:pt idx="236">
                  <c:v>2025-03-09 22:00:00</c:v>
                </c:pt>
                <c:pt idx="237">
                  <c:v>2025-03-09 22:10:00</c:v>
                </c:pt>
                <c:pt idx="238">
                  <c:v>2025-03-09 22:20:00</c:v>
                </c:pt>
                <c:pt idx="239">
                  <c:v>2025-03-09 22:30:00</c:v>
                </c:pt>
                <c:pt idx="240">
                  <c:v>2025-03-09 22:40:00</c:v>
                </c:pt>
                <c:pt idx="241">
                  <c:v>2025-03-09 22:50:00</c:v>
                </c:pt>
                <c:pt idx="242">
                  <c:v>2025-03-09 23:00:00</c:v>
                </c:pt>
                <c:pt idx="243">
                  <c:v>2025-03-09 23:10:00</c:v>
                </c:pt>
                <c:pt idx="244">
                  <c:v>2025-03-09 23:20:00</c:v>
                </c:pt>
                <c:pt idx="245">
                  <c:v>2025-03-09 23:30:00</c:v>
                </c:pt>
                <c:pt idx="246">
                  <c:v>2025-03-09 23:40:00</c:v>
                </c:pt>
                <c:pt idx="247">
                  <c:v>2025-03-09 23:50:00</c:v>
                </c:pt>
                <c:pt idx="248">
                  <c:v>2025-03-10 00:00:00</c:v>
                </c:pt>
                <c:pt idx="249">
                  <c:v>2025-03-10 00:10:00</c:v>
                </c:pt>
                <c:pt idx="250">
                  <c:v>2025-03-10 00:20:00</c:v>
                </c:pt>
                <c:pt idx="251">
                  <c:v>2025-03-10 00:30:00</c:v>
                </c:pt>
                <c:pt idx="252">
                  <c:v>2025-03-10 00:40:00</c:v>
                </c:pt>
                <c:pt idx="253">
                  <c:v>2025-03-10 00:50:00</c:v>
                </c:pt>
                <c:pt idx="254">
                  <c:v>2025-03-10 01:00:00</c:v>
                </c:pt>
                <c:pt idx="255">
                  <c:v>2025-03-10 01:10:00</c:v>
                </c:pt>
                <c:pt idx="256">
                  <c:v>2025-03-10 01:20:00</c:v>
                </c:pt>
                <c:pt idx="257">
                  <c:v>2025-03-10 01:30:00</c:v>
                </c:pt>
                <c:pt idx="258">
                  <c:v>2025-03-10 01:40:00</c:v>
                </c:pt>
                <c:pt idx="259">
                  <c:v>2025-03-10 01:50:00</c:v>
                </c:pt>
                <c:pt idx="260">
                  <c:v>2025-03-10 02:00:00</c:v>
                </c:pt>
                <c:pt idx="261">
                  <c:v>2025-03-10 02:10:00</c:v>
                </c:pt>
                <c:pt idx="262">
                  <c:v>2025-03-10 02:20:00</c:v>
                </c:pt>
                <c:pt idx="263">
                  <c:v>2025-03-10 02:30:00</c:v>
                </c:pt>
                <c:pt idx="264">
                  <c:v>2025-03-10 02:40:00</c:v>
                </c:pt>
                <c:pt idx="265">
                  <c:v>2025-03-10 02:50:00</c:v>
                </c:pt>
                <c:pt idx="266">
                  <c:v>2025-03-10 03:00:00</c:v>
                </c:pt>
                <c:pt idx="267">
                  <c:v>2025-03-10 03:10:00</c:v>
                </c:pt>
                <c:pt idx="268">
                  <c:v>2025-03-10 03:20:00</c:v>
                </c:pt>
                <c:pt idx="269">
                  <c:v>2025-03-10 03:30:00</c:v>
                </c:pt>
                <c:pt idx="270">
                  <c:v>2025-03-10 03:40:00</c:v>
                </c:pt>
                <c:pt idx="271">
                  <c:v>2025-03-10 03:50:00</c:v>
                </c:pt>
                <c:pt idx="272">
                  <c:v>2025-03-10 04:00:00</c:v>
                </c:pt>
                <c:pt idx="273">
                  <c:v>2025-03-10 04:20:00</c:v>
                </c:pt>
                <c:pt idx="274">
                  <c:v>2025-03-10 04:30:00</c:v>
                </c:pt>
                <c:pt idx="275">
                  <c:v>2025-03-10 04:40:00</c:v>
                </c:pt>
                <c:pt idx="276">
                  <c:v>2025-03-10 04:50:00</c:v>
                </c:pt>
                <c:pt idx="277">
                  <c:v>2025-03-10 05:00:00</c:v>
                </c:pt>
                <c:pt idx="278">
                  <c:v>2025-03-10 05:10:00</c:v>
                </c:pt>
                <c:pt idx="279">
                  <c:v>2025-03-10 05:20:00</c:v>
                </c:pt>
                <c:pt idx="280">
                  <c:v>2025-03-10 05:30:00</c:v>
                </c:pt>
                <c:pt idx="281">
                  <c:v>2025-03-10 05:40:00</c:v>
                </c:pt>
                <c:pt idx="282">
                  <c:v>2025-03-10 05:50:00</c:v>
                </c:pt>
                <c:pt idx="283">
                  <c:v>2025-03-10 06:00:00</c:v>
                </c:pt>
                <c:pt idx="284">
                  <c:v>2025-03-10 06:10:00</c:v>
                </c:pt>
                <c:pt idx="285">
                  <c:v>2025-03-10 06:20:00</c:v>
                </c:pt>
                <c:pt idx="286">
                  <c:v>2025-03-10 06:30:00</c:v>
                </c:pt>
                <c:pt idx="287">
                  <c:v>2025-03-10 06:40:00</c:v>
                </c:pt>
                <c:pt idx="288">
                  <c:v>2025-03-10 06:50:00</c:v>
                </c:pt>
                <c:pt idx="289">
                  <c:v>2025-03-10 07:00:00</c:v>
                </c:pt>
                <c:pt idx="290">
                  <c:v>2025-03-10 07:10:00</c:v>
                </c:pt>
                <c:pt idx="291">
                  <c:v>2025-03-10 07:20:00</c:v>
                </c:pt>
                <c:pt idx="292">
                  <c:v>2025-03-10 07:30:00</c:v>
                </c:pt>
                <c:pt idx="293">
                  <c:v>2025-03-10 07:40:00</c:v>
                </c:pt>
                <c:pt idx="294">
                  <c:v>2025-03-10 07:50:00</c:v>
                </c:pt>
                <c:pt idx="295">
                  <c:v>2025-03-10 08:00:00</c:v>
                </c:pt>
                <c:pt idx="296">
                  <c:v>2025-03-10 08:10:00</c:v>
                </c:pt>
                <c:pt idx="297">
                  <c:v>2025-03-10 08:20:00</c:v>
                </c:pt>
                <c:pt idx="298">
                  <c:v>2025-03-10 08:30:00</c:v>
                </c:pt>
                <c:pt idx="299">
                  <c:v>2025-03-10 08:40:00</c:v>
                </c:pt>
                <c:pt idx="300">
                  <c:v>2025-03-10 08:50:00</c:v>
                </c:pt>
                <c:pt idx="301">
                  <c:v>2025-03-10 09:00:00</c:v>
                </c:pt>
                <c:pt idx="302">
                  <c:v>2025-03-10 09:10:00</c:v>
                </c:pt>
                <c:pt idx="303">
                  <c:v>2025-03-10 09:20:00</c:v>
                </c:pt>
                <c:pt idx="304">
                  <c:v>2025-03-10 09:30:00</c:v>
                </c:pt>
                <c:pt idx="305">
                  <c:v>2025-03-10 09:40:00</c:v>
                </c:pt>
                <c:pt idx="306">
                  <c:v>2025-03-10 09:50:00</c:v>
                </c:pt>
                <c:pt idx="307">
                  <c:v>2025-03-10 10:10:00</c:v>
                </c:pt>
                <c:pt idx="308">
                  <c:v>2025-03-10 10:20:00</c:v>
                </c:pt>
                <c:pt idx="309">
                  <c:v>2025-03-10 10:30:00</c:v>
                </c:pt>
                <c:pt idx="310">
                  <c:v>2025-03-10 10:40:00</c:v>
                </c:pt>
                <c:pt idx="311">
                  <c:v>2025-03-10 10:50:00</c:v>
                </c:pt>
                <c:pt idx="312">
                  <c:v>2025-03-10 11:00:00</c:v>
                </c:pt>
                <c:pt idx="313">
                  <c:v>2025-03-10 11:10:00</c:v>
                </c:pt>
                <c:pt idx="314">
                  <c:v>2025-03-10 11:20:00</c:v>
                </c:pt>
                <c:pt idx="315">
                  <c:v>2025-03-10 11:30:00</c:v>
                </c:pt>
                <c:pt idx="316">
                  <c:v>2025-03-10 11:40:00</c:v>
                </c:pt>
                <c:pt idx="317">
                  <c:v>2025-03-10 11:50:00</c:v>
                </c:pt>
                <c:pt idx="318">
                  <c:v>2025-03-10 12:00:00</c:v>
                </c:pt>
                <c:pt idx="319">
                  <c:v>2025-03-10 12:10:00</c:v>
                </c:pt>
                <c:pt idx="320">
                  <c:v>2025-03-10 12:20:00</c:v>
                </c:pt>
                <c:pt idx="321">
                  <c:v>2025-03-10 12:30:00</c:v>
                </c:pt>
                <c:pt idx="322">
                  <c:v>2025-03-10 12:40:00</c:v>
                </c:pt>
                <c:pt idx="323">
                  <c:v>2025-03-10 12:50:00</c:v>
                </c:pt>
                <c:pt idx="324">
                  <c:v>2025-03-10 13:00:00</c:v>
                </c:pt>
                <c:pt idx="325">
                  <c:v>2025-03-10 13:10:00</c:v>
                </c:pt>
                <c:pt idx="326">
                  <c:v>2025-03-10 13:20:00</c:v>
                </c:pt>
                <c:pt idx="327">
                  <c:v>2025-03-10 13:30:00</c:v>
                </c:pt>
                <c:pt idx="328">
                  <c:v>2025-03-10 13:40:00</c:v>
                </c:pt>
                <c:pt idx="329">
                  <c:v>2025-03-10 13:50:00</c:v>
                </c:pt>
                <c:pt idx="330">
                  <c:v>2025-03-10 14:00:00</c:v>
                </c:pt>
                <c:pt idx="331">
                  <c:v>2025-03-10 14:10:00</c:v>
                </c:pt>
                <c:pt idx="332">
                  <c:v>2025-03-10 14:20:00</c:v>
                </c:pt>
                <c:pt idx="333">
                  <c:v>2025-03-10 14:30:00</c:v>
                </c:pt>
                <c:pt idx="334">
                  <c:v>2025-03-10 14:40:00</c:v>
                </c:pt>
                <c:pt idx="335">
                  <c:v>2025-03-10 14:50:00</c:v>
                </c:pt>
                <c:pt idx="336">
                  <c:v>2025-03-10 15:00:00</c:v>
                </c:pt>
                <c:pt idx="337">
                  <c:v>2025-03-10 15:10:00</c:v>
                </c:pt>
                <c:pt idx="338">
                  <c:v>2025-03-10 15:20:00</c:v>
                </c:pt>
                <c:pt idx="339">
                  <c:v>2025-03-10 15:30:00</c:v>
                </c:pt>
                <c:pt idx="340">
                  <c:v>2025-03-10 15:40:00</c:v>
                </c:pt>
                <c:pt idx="341">
                  <c:v>2025-03-10 15:50:00</c:v>
                </c:pt>
                <c:pt idx="342">
                  <c:v>2025-03-10 16:00:00</c:v>
                </c:pt>
                <c:pt idx="343">
                  <c:v>2025-03-10 16:10:00</c:v>
                </c:pt>
                <c:pt idx="344">
                  <c:v>2025-03-10 16:20:00</c:v>
                </c:pt>
                <c:pt idx="345">
                  <c:v>2025-03-10 16:30:00</c:v>
                </c:pt>
                <c:pt idx="346">
                  <c:v>2025-03-10 16:40:00</c:v>
                </c:pt>
                <c:pt idx="347">
                  <c:v>2025-03-10 16:50:00</c:v>
                </c:pt>
                <c:pt idx="348">
                  <c:v>2025-03-10 17:00:00</c:v>
                </c:pt>
                <c:pt idx="349">
                  <c:v>2025-03-10 17:10:00</c:v>
                </c:pt>
                <c:pt idx="350">
                  <c:v>2025-03-10 17:20:00</c:v>
                </c:pt>
                <c:pt idx="351">
                  <c:v>2025-03-10 17:30:00</c:v>
                </c:pt>
                <c:pt idx="352">
                  <c:v>2025-03-10 17:40:00</c:v>
                </c:pt>
                <c:pt idx="353">
                  <c:v>2025-03-10 17:50:00</c:v>
                </c:pt>
                <c:pt idx="354">
                  <c:v>2025-03-10 18:00:00</c:v>
                </c:pt>
                <c:pt idx="355">
                  <c:v>2025-03-10 18:10:00</c:v>
                </c:pt>
                <c:pt idx="356">
                  <c:v>2025-03-10 18:20:00</c:v>
                </c:pt>
                <c:pt idx="357">
                  <c:v>2025-03-10 18:30:00</c:v>
                </c:pt>
                <c:pt idx="358">
                  <c:v>2025-03-10 18:40:00</c:v>
                </c:pt>
                <c:pt idx="359">
                  <c:v>2025-03-10 18:50:00</c:v>
                </c:pt>
                <c:pt idx="360">
                  <c:v>2025-03-10 19:00:00</c:v>
                </c:pt>
                <c:pt idx="361">
                  <c:v>2025-03-10 19:10:00</c:v>
                </c:pt>
                <c:pt idx="362">
                  <c:v>2025-03-10 19:20:00</c:v>
                </c:pt>
                <c:pt idx="363">
                  <c:v>2025-03-10 19:30:00</c:v>
                </c:pt>
                <c:pt idx="364">
                  <c:v>2025-03-10 19:40:00</c:v>
                </c:pt>
                <c:pt idx="365">
                  <c:v>2025-03-10 19:50:00</c:v>
                </c:pt>
                <c:pt idx="366">
                  <c:v>2025-03-10 20:00:00</c:v>
                </c:pt>
                <c:pt idx="367">
                  <c:v>2025-03-10 20:10:00</c:v>
                </c:pt>
                <c:pt idx="368">
                  <c:v>2025-03-10 20:20:00</c:v>
                </c:pt>
                <c:pt idx="369">
                  <c:v>2025-03-10 20:30:00</c:v>
                </c:pt>
                <c:pt idx="370">
                  <c:v>2025-03-10 20:40:00</c:v>
                </c:pt>
                <c:pt idx="371">
                  <c:v>2025-03-10 20:50:00</c:v>
                </c:pt>
                <c:pt idx="372">
                  <c:v>2025-03-10 21:00:00</c:v>
                </c:pt>
                <c:pt idx="373">
                  <c:v>2025-03-10 21:10:00</c:v>
                </c:pt>
                <c:pt idx="374">
                  <c:v>2025-03-10 21:20:00</c:v>
                </c:pt>
                <c:pt idx="375">
                  <c:v>2025-03-10 21:30:00</c:v>
                </c:pt>
                <c:pt idx="376">
                  <c:v>2025-03-10 21:40:00</c:v>
                </c:pt>
                <c:pt idx="377">
                  <c:v>2025-03-10 21:50:00</c:v>
                </c:pt>
                <c:pt idx="378">
                  <c:v>2025-03-10 22:00:00</c:v>
                </c:pt>
                <c:pt idx="379">
                  <c:v>2025-03-10 22:10:00</c:v>
                </c:pt>
                <c:pt idx="380">
                  <c:v>2025-03-10 22:20:00</c:v>
                </c:pt>
                <c:pt idx="381">
                  <c:v>2025-03-10 22:30:00</c:v>
                </c:pt>
                <c:pt idx="382">
                  <c:v>2025-03-10 22:40:00</c:v>
                </c:pt>
                <c:pt idx="383">
                  <c:v>2025-03-10 22:50:00</c:v>
                </c:pt>
                <c:pt idx="384">
                  <c:v>2025-03-10 23:00:00</c:v>
                </c:pt>
                <c:pt idx="385">
                  <c:v>2025-03-10 23:10:00</c:v>
                </c:pt>
                <c:pt idx="386">
                  <c:v>2025-03-10 23:20:00</c:v>
                </c:pt>
                <c:pt idx="387">
                  <c:v>2025-03-10 23:30:00</c:v>
                </c:pt>
                <c:pt idx="388">
                  <c:v>2025-03-10 23:40:00</c:v>
                </c:pt>
                <c:pt idx="389">
                  <c:v>2025-03-10 23:50:00</c:v>
                </c:pt>
                <c:pt idx="390">
                  <c:v>2025-03-11 00:00:00</c:v>
                </c:pt>
                <c:pt idx="391">
                  <c:v>2025-03-11 00:10:00</c:v>
                </c:pt>
                <c:pt idx="392">
                  <c:v>2025-03-11 00:20:00</c:v>
                </c:pt>
                <c:pt idx="393">
                  <c:v>2025-03-11 00:30:00</c:v>
                </c:pt>
                <c:pt idx="394">
                  <c:v>2025-03-11 00:40:00</c:v>
                </c:pt>
                <c:pt idx="395">
                  <c:v>2025-03-11 00:50:00</c:v>
                </c:pt>
                <c:pt idx="396">
                  <c:v>2025-03-11 01:00:00</c:v>
                </c:pt>
                <c:pt idx="397">
                  <c:v>2025-03-11 01:10:00</c:v>
                </c:pt>
                <c:pt idx="398">
                  <c:v>2025-03-11 01:20:00</c:v>
                </c:pt>
                <c:pt idx="399">
                  <c:v>2025-03-11 01:30:00</c:v>
                </c:pt>
                <c:pt idx="400">
                  <c:v>2025-03-11 01:40:00</c:v>
                </c:pt>
                <c:pt idx="401">
                  <c:v>2025-03-11 01:50:00</c:v>
                </c:pt>
                <c:pt idx="402">
                  <c:v>2025-03-11 02:00:00</c:v>
                </c:pt>
                <c:pt idx="403">
                  <c:v>2025-03-11 02:10:00</c:v>
                </c:pt>
                <c:pt idx="404">
                  <c:v>2025-03-11 02:20:00</c:v>
                </c:pt>
                <c:pt idx="405">
                  <c:v>2025-03-11 02:30:00</c:v>
                </c:pt>
                <c:pt idx="406">
                  <c:v>2025-03-11 02:40:00</c:v>
                </c:pt>
                <c:pt idx="407">
                  <c:v>2025-03-11 02:50:00</c:v>
                </c:pt>
                <c:pt idx="408">
                  <c:v>2025-03-11 03:00:00</c:v>
                </c:pt>
                <c:pt idx="409">
                  <c:v>2025-03-11 03:10:00</c:v>
                </c:pt>
                <c:pt idx="410">
                  <c:v>2025-03-11 03:20:00</c:v>
                </c:pt>
                <c:pt idx="411">
                  <c:v>2025-03-11 03:30:00</c:v>
                </c:pt>
                <c:pt idx="412">
                  <c:v>2025-03-11 03:40:00</c:v>
                </c:pt>
                <c:pt idx="413">
                  <c:v>2025-03-11 03:50:00</c:v>
                </c:pt>
                <c:pt idx="414">
                  <c:v>2025-03-11 04:00:00</c:v>
                </c:pt>
                <c:pt idx="415">
                  <c:v>2025-03-11 04:10:00</c:v>
                </c:pt>
                <c:pt idx="416">
                  <c:v>2025-03-11 04:20:00</c:v>
                </c:pt>
                <c:pt idx="417">
                  <c:v>2025-03-11 04:30:00</c:v>
                </c:pt>
                <c:pt idx="418">
                  <c:v>2025-03-11 04:40:00</c:v>
                </c:pt>
                <c:pt idx="419">
                  <c:v>2025-03-11 04:50:00</c:v>
                </c:pt>
                <c:pt idx="420">
                  <c:v>2025-03-11 05:00:00</c:v>
                </c:pt>
                <c:pt idx="421">
                  <c:v>2025-03-11 05:10:00</c:v>
                </c:pt>
                <c:pt idx="422">
                  <c:v>2025-03-11 05:20:00</c:v>
                </c:pt>
                <c:pt idx="423">
                  <c:v>2025-03-11 05:30:00</c:v>
                </c:pt>
                <c:pt idx="424">
                  <c:v>2025-03-11 05:40:00</c:v>
                </c:pt>
                <c:pt idx="425">
                  <c:v>2025-03-11 05:50:00</c:v>
                </c:pt>
                <c:pt idx="426">
                  <c:v>2025-03-11 06:00:00</c:v>
                </c:pt>
                <c:pt idx="427">
                  <c:v>2025-03-11 06:10:00</c:v>
                </c:pt>
                <c:pt idx="428">
                  <c:v>2025-03-11 06:20:00</c:v>
                </c:pt>
                <c:pt idx="429">
                  <c:v>2025-03-11 06:30:00</c:v>
                </c:pt>
                <c:pt idx="430">
                  <c:v>2025-03-11 06:40:00</c:v>
                </c:pt>
                <c:pt idx="431">
                  <c:v>2025-03-11 06:50:00</c:v>
                </c:pt>
                <c:pt idx="432">
                  <c:v>2025-03-11 07:00:00</c:v>
                </c:pt>
                <c:pt idx="433">
                  <c:v>2025-03-11 07:10:00</c:v>
                </c:pt>
                <c:pt idx="434">
                  <c:v>2025-03-11 07:20:00</c:v>
                </c:pt>
                <c:pt idx="435">
                  <c:v>2025-03-11 07:30:00</c:v>
                </c:pt>
                <c:pt idx="436">
                  <c:v>2025-03-11 07:40:00</c:v>
                </c:pt>
                <c:pt idx="437">
                  <c:v>2025-03-11 07:50:00</c:v>
                </c:pt>
                <c:pt idx="438">
                  <c:v>2025-03-11 08:00:00</c:v>
                </c:pt>
                <c:pt idx="439">
                  <c:v>2025-03-11 08:10:00</c:v>
                </c:pt>
                <c:pt idx="440">
                  <c:v>2025-03-11 08:20:00</c:v>
                </c:pt>
                <c:pt idx="441">
                  <c:v>2025-03-11 08:30:00</c:v>
                </c:pt>
                <c:pt idx="442">
                  <c:v>2025-03-11 08:40:00</c:v>
                </c:pt>
                <c:pt idx="443">
                  <c:v>2025-03-11 08:50:00</c:v>
                </c:pt>
                <c:pt idx="444">
                  <c:v>2025-03-11 09:00:00</c:v>
                </c:pt>
                <c:pt idx="445">
                  <c:v>2025-03-11 09:10:00</c:v>
                </c:pt>
                <c:pt idx="446">
                  <c:v>2025-03-11 09:20:00</c:v>
                </c:pt>
                <c:pt idx="447">
                  <c:v>2025-03-11 09:30:00</c:v>
                </c:pt>
                <c:pt idx="448">
                  <c:v>2025-03-11 09:40:00</c:v>
                </c:pt>
                <c:pt idx="449">
                  <c:v>2025-03-11 09:50:00</c:v>
                </c:pt>
                <c:pt idx="450">
                  <c:v>2025-03-11 10:00:00</c:v>
                </c:pt>
                <c:pt idx="451">
                  <c:v>2025-03-11 10:10:00</c:v>
                </c:pt>
                <c:pt idx="452">
                  <c:v>2025-03-11 10:30:00</c:v>
                </c:pt>
                <c:pt idx="453">
                  <c:v>2025-03-11 10:40:00</c:v>
                </c:pt>
                <c:pt idx="454">
                  <c:v>2025-03-11 10:50:00</c:v>
                </c:pt>
                <c:pt idx="455">
                  <c:v>2025-03-11 11:00:00</c:v>
                </c:pt>
                <c:pt idx="456">
                  <c:v>2025-03-11 11:10:00</c:v>
                </c:pt>
                <c:pt idx="457">
                  <c:v>2025-03-11 11:20:00</c:v>
                </c:pt>
                <c:pt idx="458">
                  <c:v>2025-03-11 11:30:00</c:v>
                </c:pt>
                <c:pt idx="459">
                  <c:v>2025-03-11 11:40:00</c:v>
                </c:pt>
                <c:pt idx="460">
                  <c:v>2025-03-11 11:50:00</c:v>
                </c:pt>
                <c:pt idx="461">
                  <c:v>2025-03-11 12:00:00</c:v>
                </c:pt>
                <c:pt idx="462">
                  <c:v>2025-03-11 12:10:00</c:v>
                </c:pt>
                <c:pt idx="463">
                  <c:v>2025-03-11 12:20:00</c:v>
                </c:pt>
                <c:pt idx="464">
                  <c:v>2025-03-11 12:30:00</c:v>
                </c:pt>
                <c:pt idx="465">
                  <c:v>2025-03-11 12:40:00</c:v>
                </c:pt>
                <c:pt idx="466">
                  <c:v>2025-03-11 12:50:00</c:v>
                </c:pt>
                <c:pt idx="467">
                  <c:v>2025-03-11 13:00:00</c:v>
                </c:pt>
                <c:pt idx="468">
                  <c:v>2025-03-11 13:10:00</c:v>
                </c:pt>
                <c:pt idx="469">
                  <c:v>2025-03-11 13:20:00</c:v>
                </c:pt>
                <c:pt idx="470">
                  <c:v>2025-03-11 13:30:00</c:v>
                </c:pt>
                <c:pt idx="471">
                  <c:v>2025-03-11 13:40:00</c:v>
                </c:pt>
                <c:pt idx="472">
                  <c:v>2025-03-11 13:50:00</c:v>
                </c:pt>
                <c:pt idx="473">
                  <c:v>2025-03-11 14:00:00</c:v>
                </c:pt>
                <c:pt idx="474">
                  <c:v>2025-03-11 14:10:00</c:v>
                </c:pt>
                <c:pt idx="475">
                  <c:v>2025-03-11 14:30:00</c:v>
                </c:pt>
                <c:pt idx="476">
                  <c:v>2025-03-11 14:40:00</c:v>
                </c:pt>
                <c:pt idx="477">
                  <c:v>2025-03-11 14:50:00</c:v>
                </c:pt>
                <c:pt idx="478">
                  <c:v>2025-03-11 15:00:00</c:v>
                </c:pt>
                <c:pt idx="479">
                  <c:v>2025-03-11 15:10:00</c:v>
                </c:pt>
                <c:pt idx="480">
                  <c:v>2025-03-11 15:20:00</c:v>
                </c:pt>
                <c:pt idx="481">
                  <c:v>2025-03-11 15:30:00</c:v>
                </c:pt>
                <c:pt idx="482">
                  <c:v>2025-03-11 15:40:00</c:v>
                </c:pt>
                <c:pt idx="483">
                  <c:v>2025-03-11 15:50:00</c:v>
                </c:pt>
                <c:pt idx="484">
                  <c:v>2025-03-11 16:00:00</c:v>
                </c:pt>
                <c:pt idx="485">
                  <c:v>2025-03-11 16:10:00</c:v>
                </c:pt>
                <c:pt idx="486">
                  <c:v>2025-03-11 16:20:00</c:v>
                </c:pt>
                <c:pt idx="487">
                  <c:v>2025-03-11 16:30:00</c:v>
                </c:pt>
                <c:pt idx="488">
                  <c:v>2025-03-11 16:40:00</c:v>
                </c:pt>
                <c:pt idx="489">
                  <c:v>2025-03-11 16:50:00</c:v>
                </c:pt>
                <c:pt idx="490">
                  <c:v>2025-03-11 17:00:00</c:v>
                </c:pt>
                <c:pt idx="491">
                  <c:v>2025-03-11 17:10:00</c:v>
                </c:pt>
                <c:pt idx="492">
                  <c:v>2025-03-11 17:20:00</c:v>
                </c:pt>
                <c:pt idx="493">
                  <c:v>2025-03-11 17:30:00</c:v>
                </c:pt>
                <c:pt idx="494">
                  <c:v>2025-03-11 17:40:00</c:v>
                </c:pt>
                <c:pt idx="495">
                  <c:v>2025-03-11 17:50:00</c:v>
                </c:pt>
                <c:pt idx="496">
                  <c:v>2025-03-11 18:00:00</c:v>
                </c:pt>
                <c:pt idx="497">
                  <c:v>2025-03-11 18:10:00</c:v>
                </c:pt>
                <c:pt idx="498">
                  <c:v>2025-03-11 18:20:00</c:v>
                </c:pt>
                <c:pt idx="499">
                  <c:v>2025-03-11 18:30:00</c:v>
                </c:pt>
                <c:pt idx="500">
                  <c:v>2025-03-11 18:40:00</c:v>
                </c:pt>
                <c:pt idx="501">
                  <c:v>2025-03-11 18:50:00</c:v>
                </c:pt>
                <c:pt idx="502">
                  <c:v>2025-03-11 19:00:00</c:v>
                </c:pt>
                <c:pt idx="503">
                  <c:v>2025-03-11 19:10:00</c:v>
                </c:pt>
                <c:pt idx="504">
                  <c:v>2025-03-11 19:20:00</c:v>
                </c:pt>
                <c:pt idx="505">
                  <c:v>2025-03-11 19:30:00</c:v>
                </c:pt>
                <c:pt idx="506">
                  <c:v>2025-03-11 19:40:00</c:v>
                </c:pt>
                <c:pt idx="507">
                  <c:v>2025-03-11 19:50:00</c:v>
                </c:pt>
                <c:pt idx="508">
                  <c:v>2025-03-11 20:00:00</c:v>
                </c:pt>
                <c:pt idx="509">
                  <c:v>2025-03-11 20:10:00</c:v>
                </c:pt>
                <c:pt idx="510">
                  <c:v>2025-03-11 20:20:00</c:v>
                </c:pt>
                <c:pt idx="511">
                  <c:v>2025-03-11 20:30:00</c:v>
                </c:pt>
                <c:pt idx="512">
                  <c:v>2025-03-11 20:40:00</c:v>
                </c:pt>
                <c:pt idx="513">
                  <c:v>2025-03-11 20:50:00</c:v>
                </c:pt>
                <c:pt idx="514">
                  <c:v>2025-03-11 21:00:00</c:v>
                </c:pt>
                <c:pt idx="515">
                  <c:v>2025-03-11 21:10:00</c:v>
                </c:pt>
                <c:pt idx="516">
                  <c:v>2025-03-11 21:20:00</c:v>
                </c:pt>
                <c:pt idx="517">
                  <c:v>2025-03-11 21:30:00</c:v>
                </c:pt>
                <c:pt idx="518">
                  <c:v>2025-03-11 21:40:00</c:v>
                </c:pt>
                <c:pt idx="519">
                  <c:v>2025-03-11 21:50:00</c:v>
                </c:pt>
                <c:pt idx="520">
                  <c:v>2025-03-11 22:00:00</c:v>
                </c:pt>
                <c:pt idx="521">
                  <c:v>2025-03-11 22:10:00</c:v>
                </c:pt>
                <c:pt idx="522">
                  <c:v>2025-03-11 22:20:00</c:v>
                </c:pt>
                <c:pt idx="523">
                  <c:v>2025-03-11 22:30:00</c:v>
                </c:pt>
                <c:pt idx="524">
                  <c:v>2025-03-11 22:40:00</c:v>
                </c:pt>
                <c:pt idx="525">
                  <c:v>2025-03-11 22:50:00</c:v>
                </c:pt>
                <c:pt idx="526">
                  <c:v>2025-03-11 23:00:00</c:v>
                </c:pt>
                <c:pt idx="527">
                  <c:v>2025-03-11 23:10:00</c:v>
                </c:pt>
                <c:pt idx="528">
                  <c:v>2025-03-11 23:20:00</c:v>
                </c:pt>
                <c:pt idx="529">
                  <c:v>2025-03-11 23:30:00</c:v>
                </c:pt>
                <c:pt idx="530">
                  <c:v>2025-03-11 23:40:00</c:v>
                </c:pt>
                <c:pt idx="531">
                  <c:v>2025-03-11 23:50:00</c:v>
                </c:pt>
                <c:pt idx="532">
                  <c:v>2025-03-12 00:00:00</c:v>
                </c:pt>
                <c:pt idx="533">
                  <c:v>2025-03-12 00:10:00</c:v>
                </c:pt>
                <c:pt idx="534">
                  <c:v>2025-03-12 00:20:00</c:v>
                </c:pt>
                <c:pt idx="535">
                  <c:v>2025-03-12 00:30:00</c:v>
                </c:pt>
                <c:pt idx="536">
                  <c:v>2025-03-12 00:40:00</c:v>
                </c:pt>
                <c:pt idx="537">
                  <c:v>2025-03-12 00:50:00</c:v>
                </c:pt>
                <c:pt idx="538">
                  <c:v>2025-03-12 01:00:00</c:v>
                </c:pt>
                <c:pt idx="539">
                  <c:v>2025-03-12 01:10:00</c:v>
                </c:pt>
                <c:pt idx="540">
                  <c:v>2025-03-12 01:20:00</c:v>
                </c:pt>
                <c:pt idx="541">
                  <c:v>2025-03-12 01:30:00</c:v>
                </c:pt>
                <c:pt idx="542">
                  <c:v>2025-03-12 01:40:00</c:v>
                </c:pt>
                <c:pt idx="543">
                  <c:v>2025-03-12 01:50:00</c:v>
                </c:pt>
                <c:pt idx="544">
                  <c:v>2025-03-12 02:00:00</c:v>
                </c:pt>
                <c:pt idx="545">
                  <c:v>2025-03-12 02:10:00</c:v>
                </c:pt>
                <c:pt idx="546">
                  <c:v>2025-03-12 02:20:00</c:v>
                </c:pt>
                <c:pt idx="547">
                  <c:v>2025-03-12 02:30:00</c:v>
                </c:pt>
                <c:pt idx="548">
                  <c:v>2025-03-12 02:40:00</c:v>
                </c:pt>
                <c:pt idx="549">
                  <c:v>2025-03-12 02:50:00</c:v>
                </c:pt>
                <c:pt idx="550">
                  <c:v>2025-03-12 03:00:00</c:v>
                </c:pt>
                <c:pt idx="551">
                  <c:v>2025-03-12 03:10:00</c:v>
                </c:pt>
                <c:pt idx="552">
                  <c:v>2025-03-12 03:20:00</c:v>
                </c:pt>
                <c:pt idx="553">
                  <c:v>2025-03-12 03:30:00</c:v>
                </c:pt>
                <c:pt idx="554">
                  <c:v>2025-03-12 03:40:00</c:v>
                </c:pt>
                <c:pt idx="555">
                  <c:v>2025-03-12 03:50:00</c:v>
                </c:pt>
                <c:pt idx="556">
                  <c:v>2025-03-12 04:00:00</c:v>
                </c:pt>
                <c:pt idx="557">
                  <c:v>2025-03-12 04:10:00</c:v>
                </c:pt>
                <c:pt idx="558">
                  <c:v>2025-03-12 04:20:00</c:v>
                </c:pt>
                <c:pt idx="559">
                  <c:v>2025-03-12 04:30:00</c:v>
                </c:pt>
                <c:pt idx="560">
                  <c:v>2025-03-12 04:40:00</c:v>
                </c:pt>
                <c:pt idx="561">
                  <c:v>2025-03-12 04:50:00</c:v>
                </c:pt>
                <c:pt idx="562">
                  <c:v>2025-03-12 05:00:00</c:v>
                </c:pt>
                <c:pt idx="563">
                  <c:v>2025-03-12 05:10:00</c:v>
                </c:pt>
                <c:pt idx="564">
                  <c:v>2025-03-12 05:20:00</c:v>
                </c:pt>
                <c:pt idx="565">
                  <c:v>2025-03-12 05:30:00</c:v>
                </c:pt>
                <c:pt idx="566">
                  <c:v>2025-03-12 05:40:00</c:v>
                </c:pt>
                <c:pt idx="567">
                  <c:v>2025-03-12 05:50:00</c:v>
                </c:pt>
                <c:pt idx="568">
                  <c:v>2025-03-12 06:00:00</c:v>
                </c:pt>
                <c:pt idx="569">
                  <c:v>2025-03-12 06:10:00</c:v>
                </c:pt>
                <c:pt idx="570">
                  <c:v>2025-03-12 06:20:00</c:v>
                </c:pt>
                <c:pt idx="571">
                  <c:v>2025-03-12 06:30:00</c:v>
                </c:pt>
                <c:pt idx="572">
                  <c:v>2025-03-12 06:40:00</c:v>
                </c:pt>
                <c:pt idx="573">
                  <c:v>2025-03-12 06:50:00</c:v>
                </c:pt>
                <c:pt idx="574">
                  <c:v>2025-03-12 07:00:00</c:v>
                </c:pt>
                <c:pt idx="575">
                  <c:v>2025-03-12 07:10:00</c:v>
                </c:pt>
                <c:pt idx="576">
                  <c:v>2025-03-12 07:20:00</c:v>
                </c:pt>
                <c:pt idx="577">
                  <c:v>2025-03-12 07:30:00</c:v>
                </c:pt>
                <c:pt idx="578">
                  <c:v>2025-03-12 07:40:00</c:v>
                </c:pt>
                <c:pt idx="579">
                  <c:v>2025-03-12 07:50:00</c:v>
                </c:pt>
                <c:pt idx="580">
                  <c:v>2025-03-12 08:00:00</c:v>
                </c:pt>
                <c:pt idx="581">
                  <c:v>2025-03-12 08:10:00</c:v>
                </c:pt>
                <c:pt idx="582">
                  <c:v>2025-03-12 08:20:00</c:v>
                </c:pt>
                <c:pt idx="583">
                  <c:v>2025-03-12 08:30:00</c:v>
                </c:pt>
                <c:pt idx="584">
                  <c:v>2025-03-12 08:40:00</c:v>
                </c:pt>
                <c:pt idx="585">
                  <c:v>2025-03-12 08:50:00</c:v>
                </c:pt>
                <c:pt idx="586">
                  <c:v>2025-03-12 09:00:00</c:v>
                </c:pt>
                <c:pt idx="587">
                  <c:v>2025-03-12 09:10:00</c:v>
                </c:pt>
                <c:pt idx="588">
                  <c:v>2025-03-12 09:20:00</c:v>
                </c:pt>
                <c:pt idx="589">
                  <c:v>2025-03-12 09:30:00</c:v>
                </c:pt>
                <c:pt idx="590">
                  <c:v>2025-03-12 09:40:00</c:v>
                </c:pt>
                <c:pt idx="591">
                  <c:v>2025-03-12 09:50:00</c:v>
                </c:pt>
                <c:pt idx="592">
                  <c:v>2025-03-12 10:00:00</c:v>
                </c:pt>
                <c:pt idx="593">
                  <c:v>2025-03-12 10:10:00</c:v>
                </c:pt>
                <c:pt idx="594">
                  <c:v>2025-03-12 10:20:00</c:v>
                </c:pt>
                <c:pt idx="595">
                  <c:v>2025-03-12 10:30:00</c:v>
                </c:pt>
                <c:pt idx="596">
                  <c:v>2025-03-12 10:40:00</c:v>
                </c:pt>
                <c:pt idx="597">
                  <c:v>2025-03-12 10:50:00</c:v>
                </c:pt>
                <c:pt idx="598">
                  <c:v>2025-03-12 11:00:00</c:v>
                </c:pt>
                <c:pt idx="599">
                  <c:v>2025-03-12 11:10:00</c:v>
                </c:pt>
                <c:pt idx="600">
                  <c:v>2025-03-12 11:20:00</c:v>
                </c:pt>
                <c:pt idx="601">
                  <c:v>2025-03-12 11:30:00</c:v>
                </c:pt>
                <c:pt idx="602">
                  <c:v>2025-03-12 11:40:00</c:v>
                </c:pt>
                <c:pt idx="603">
                  <c:v>2025-03-12 11:50:00</c:v>
                </c:pt>
                <c:pt idx="604">
                  <c:v>2025-03-12 12:00:00</c:v>
                </c:pt>
                <c:pt idx="605">
                  <c:v>2025-03-12 12:10:00</c:v>
                </c:pt>
                <c:pt idx="606">
                  <c:v>2025-03-12 12:20:00</c:v>
                </c:pt>
                <c:pt idx="607">
                  <c:v>2025-03-12 12:30:00</c:v>
                </c:pt>
                <c:pt idx="608">
                  <c:v>2025-03-12 12:40:00</c:v>
                </c:pt>
                <c:pt idx="609">
                  <c:v>2025-03-12 12:50:00</c:v>
                </c:pt>
                <c:pt idx="610">
                  <c:v>2025-03-12 13:00:00</c:v>
                </c:pt>
                <c:pt idx="611">
                  <c:v>2025-03-12 13:10:00</c:v>
                </c:pt>
                <c:pt idx="612">
                  <c:v>2025-03-12 13:20:00</c:v>
                </c:pt>
                <c:pt idx="613">
                  <c:v>2025-03-12 13:30:00</c:v>
                </c:pt>
                <c:pt idx="614">
                  <c:v>2025-03-12 13:40:00</c:v>
                </c:pt>
                <c:pt idx="615">
                  <c:v>2025-03-12 13:50:00</c:v>
                </c:pt>
                <c:pt idx="616">
                  <c:v>2025-03-12 14:00:00</c:v>
                </c:pt>
                <c:pt idx="617">
                  <c:v>2025-03-12 14:10:00</c:v>
                </c:pt>
                <c:pt idx="618">
                  <c:v>2025-03-12 14:20:00</c:v>
                </c:pt>
                <c:pt idx="619">
                  <c:v>2025-03-12 14:30:00</c:v>
                </c:pt>
                <c:pt idx="620">
                  <c:v>2025-03-12 14:40:00</c:v>
                </c:pt>
                <c:pt idx="621">
                  <c:v>2025-03-12 14:50:00</c:v>
                </c:pt>
                <c:pt idx="622">
                  <c:v>2025-03-12 15:00:00</c:v>
                </c:pt>
                <c:pt idx="623">
                  <c:v>2025-03-12 15:10:00</c:v>
                </c:pt>
                <c:pt idx="624">
                  <c:v>2025-03-12 15:20:00</c:v>
                </c:pt>
                <c:pt idx="625">
                  <c:v>2025-03-12 15:30:00</c:v>
                </c:pt>
                <c:pt idx="626">
                  <c:v>2025-03-12 15:40:00</c:v>
                </c:pt>
                <c:pt idx="627">
                  <c:v>2025-03-12 15:50:00</c:v>
                </c:pt>
                <c:pt idx="628">
                  <c:v>2025-03-12 16:00:00</c:v>
                </c:pt>
                <c:pt idx="629">
                  <c:v>2025-03-12 16:10:00</c:v>
                </c:pt>
                <c:pt idx="630">
                  <c:v>2025-03-12 16:20:00</c:v>
                </c:pt>
                <c:pt idx="631">
                  <c:v>2025-03-12 16:30:00</c:v>
                </c:pt>
                <c:pt idx="632">
                  <c:v>2025-03-12 16:40:00</c:v>
                </c:pt>
                <c:pt idx="633">
                  <c:v>2025-03-12 16:50:00</c:v>
                </c:pt>
                <c:pt idx="634">
                  <c:v>2025-03-12 17:00:00</c:v>
                </c:pt>
                <c:pt idx="635">
                  <c:v>2025-03-12 17:10:00</c:v>
                </c:pt>
                <c:pt idx="636">
                  <c:v>2025-03-12 17:20:00</c:v>
                </c:pt>
                <c:pt idx="637">
                  <c:v>2025-03-12 17:30:00</c:v>
                </c:pt>
                <c:pt idx="638">
                  <c:v>2025-03-12 17:40:00</c:v>
                </c:pt>
                <c:pt idx="639">
                  <c:v>2025-03-12 17:50:00</c:v>
                </c:pt>
                <c:pt idx="640">
                  <c:v>2025-03-12 18:00:00</c:v>
                </c:pt>
                <c:pt idx="641">
                  <c:v>2025-03-12 18:10:00</c:v>
                </c:pt>
                <c:pt idx="642">
                  <c:v>2025-03-12 18:20:00</c:v>
                </c:pt>
                <c:pt idx="643">
                  <c:v>2025-03-12 18:30:00</c:v>
                </c:pt>
                <c:pt idx="644">
                  <c:v>2025-03-12 18:40:00</c:v>
                </c:pt>
                <c:pt idx="645">
                  <c:v>2025-03-12 18:50:00</c:v>
                </c:pt>
                <c:pt idx="646">
                  <c:v>2025-03-12 19:00:00</c:v>
                </c:pt>
                <c:pt idx="647">
                  <c:v>2025-03-12 19:10:00</c:v>
                </c:pt>
                <c:pt idx="648">
                  <c:v>2025-03-12 19:20:00</c:v>
                </c:pt>
                <c:pt idx="649">
                  <c:v>2025-03-12 19:30:00</c:v>
                </c:pt>
                <c:pt idx="650">
                  <c:v>2025-03-12 19:40:00</c:v>
                </c:pt>
                <c:pt idx="651">
                  <c:v>2025-03-12 19:50:00</c:v>
                </c:pt>
                <c:pt idx="652">
                  <c:v>2025-03-12 20:00:00</c:v>
                </c:pt>
                <c:pt idx="653">
                  <c:v>2025-03-12 20:10:00</c:v>
                </c:pt>
                <c:pt idx="654">
                  <c:v>2025-03-12 20:20:00</c:v>
                </c:pt>
                <c:pt idx="655">
                  <c:v>2025-03-12 20:30:00</c:v>
                </c:pt>
                <c:pt idx="656">
                  <c:v>2025-03-12 20:40:00</c:v>
                </c:pt>
                <c:pt idx="657">
                  <c:v>2025-03-12 20:50:00</c:v>
                </c:pt>
                <c:pt idx="658">
                  <c:v>2025-03-12 21:00:00</c:v>
                </c:pt>
                <c:pt idx="659">
                  <c:v>2025-03-12 21:10:00</c:v>
                </c:pt>
                <c:pt idx="660">
                  <c:v> </c:v>
                </c:pt>
              </c:strCache>
            </c:strRef>
          </c:cat>
          <c:val>
            <c:numRef>
              <c:f>final_df!$E$2:$E$713</c:f>
              <c:numCache>
                <c:formatCode>General</c:formatCode>
                <c:ptCount val="712"/>
                <c:pt idx="441" formatCode="0.00">
                  <c:v>0</c:v>
                </c:pt>
                <c:pt idx="442" formatCode="0.00">
                  <c:v>0</c:v>
                </c:pt>
                <c:pt idx="443" formatCode="0.00">
                  <c:v>0</c:v>
                </c:pt>
                <c:pt idx="444" formatCode="0.00">
                  <c:v>0</c:v>
                </c:pt>
                <c:pt idx="445" formatCode="0.00">
                  <c:v>0</c:v>
                </c:pt>
                <c:pt idx="446" formatCode="0.00">
                  <c:v>0</c:v>
                </c:pt>
                <c:pt idx="447" formatCode="0.00">
                  <c:v>0</c:v>
                </c:pt>
                <c:pt idx="448" formatCode="0.00">
                  <c:v>0</c:v>
                </c:pt>
                <c:pt idx="449" formatCode="0.00">
                  <c:v>0</c:v>
                </c:pt>
                <c:pt idx="450" formatCode="0.00">
                  <c:v>0</c:v>
                </c:pt>
                <c:pt idx="451" formatCode="0.00">
                  <c:v>0</c:v>
                </c:pt>
                <c:pt idx="452" formatCode="0.00">
                  <c:v>0</c:v>
                </c:pt>
                <c:pt idx="453" formatCode="0.00">
                  <c:v>0</c:v>
                </c:pt>
                <c:pt idx="454" formatCode="0.00">
                  <c:v>0</c:v>
                </c:pt>
                <c:pt idx="455" formatCode="0.00">
                  <c:v>0</c:v>
                </c:pt>
                <c:pt idx="456" formatCode="0.00">
                  <c:v>0</c:v>
                </c:pt>
                <c:pt idx="457" formatCode="0.00">
                  <c:v>72370.532819204003</c:v>
                </c:pt>
                <c:pt idx="458" formatCode="0.00">
                  <c:v>72634.884733796207</c:v>
                </c:pt>
                <c:pt idx="459" formatCode="0.00">
                  <c:v>72883.222440016601</c:v>
                </c:pt>
                <c:pt idx="460" formatCode="0.00">
                  <c:v>73115.862435640796</c:v>
                </c:pt>
                <c:pt idx="461" formatCode="0.00">
                  <c:v>73333.118382132496</c:v>
                </c:pt>
                <c:pt idx="462" formatCode="0.00">
                  <c:v>73535.301104643499</c:v>
                </c:pt>
                <c:pt idx="463" formatCode="0.00">
                  <c:v>73722.718592013494</c:v>
                </c:pt>
                <c:pt idx="464" formatCode="0.00">
                  <c:v>73895.675996770398</c:v>
                </c:pt>
                <c:pt idx="465" formatCode="0.00">
                  <c:v>74054.475635130002</c:v>
                </c:pt>
                <c:pt idx="466" formatCode="0.00">
                  <c:v>74199.416986996293</c:v>
                </c:pt>
                <c:pt idx="467" formatCode="0.00">
                  <c:v>74330.796695961195</c:v>
                </c:pt>
                <c:pt idx="468" formatCode="0.00">
                  <c:v>74448.908569304695</c:v>
                </c:pt>
                <c:pt idx="469" formatCode="0.00">
                  <c:v>74554.043577994904</c:v>
                </c:pt>
                <c:pt idx="470" formatCode="0.00">
                  <c:v>74646.489856688</c:v>
                </c:pt>
                <c:pt idx="471" formatCode="0.00">
                  <c:v>74726.532703727993</c:v>
                </c:pt>
                <c:pt idx="472" formatCode="0.00">
                  <c:v>74794.454581147205</c:v>
                </c:pt>
                <c:pt idx="473" formatCode="0.00">
                  <c:v>74850.535114665894</c:v>
                </c:pt>
                <c:pt idx="474" formatCode="0.00">
                  <c:v>74895.051093692295</c:v>
                </c:pt>
                <c:pt idx="475" formatCode="0.00">
                  <c:v>74928.276471322693</c:v>
                </c:pt>
                <c:pt idx="476" formatCode="0.00">
                  <c:v>74950.482364341602</c:v>
                </c:pt>
                <c:pt idx="477" formatCode="0.00">
                  <c:v>74961.937053221496</c:v>
                </c:pt>
                <c:pt idx="478" formatCode="0.00">
                  <c:v>74962.905982122698</c:v>
                </c:pt>
                <c:pt idx="479" formatCode="0.00">
                  <c:v>74953.651758893902</c:v>
                </c:pt>
                <c:pt idx="480" formatCode="0.00">
                  <c:v>74934.434155071605</c:v>
                </c:pt>
                <c:pt idx="481" formatCode="0.00">
                  <c:v>74905.510105880399</c:v>
                </c:pt>
                <c:pt idx="482" formatCode="0.00">
                  <c:v>74867.133710233102</c:v>
                </c:pt>
                <c:pt idx="483" formatCode="0.00">
                  <c:v>74819.556230730406</c:v>
                </c:pt>
                <c:pt idx="484" formatCode="0.00">
                  <c:v>74763.026093660897</c:v>
                </c:pt>
                <c:pt idx="485" formatCode="0.00">
                  <c:v>74697.788889001706</c:v>
                </c:pt>
                <c:pt idx="486" formatCode="0.00">
                  <c:v>74624.087370417401</c:v>
                </c:pt>
                <c:pt idx="487" formatCode="0.00">
                  <c:v>74542.161455261099</c:v>
                </c:pt>
                <c:pt idx="488" formatCode="0.00">
                  <c:v>74452.248224573603</c:v>
                </c:pt>
                <c:pt idx="489" formatCode="0.00">
                  <c:v>74354.581923083999</c:v>
                </c:pt>
                <c:pt idx="490" formatCode="0.00">
                  <c:v>74249.393959209396</c:v>
                </c:pt>
                <c:pt idx="491" formatCode="0.00">
                  <c:v>74136.912905054895</c:v>
                </c:pt>
                <c:pt idx="492" formatCode="0.00">
                  <c:v>74017.364496413502</c:v>
                </c:pt>
                <c:pt idx="493" formatCode="0.00">
                  <c:v>73890.971632766596</c:v>
                </c:pt>
                <c:pt idx="494" formatCode="0.00">
                  <c:v>73757.954377283299</c:v>
                </c:pt>
                <c:pt idx="495" formatCode="0.00">
                  <c:v>73618.529956821003</c:v>
                </c:pt>
                <c:pt idx="496" formatCode="0.00">
                  <c:v>73472.912761924905</c:v>
                </c:pt>
                <c:pt idx="497" formatCode="0.00">
                  <c:v>73321.314346828498</c:v>
                </c:pt>
                <c:pt idx="498" formatCode="0.00">
                  <c:v>73163.943429453197</c:v>
                </c:pt>
                <c:pt idx="499" formatCode="0.00">
                  <c:v>73001.005891408495</c:v>
                </c:pt>
                <c:pt idx="500" formatCode="0.00">
                  <c:v>72832.704777991807</c:v>
                </c:pt>
                <c:pt idx="501" formatCode="0.00">
                  <c:v>72659.240298188903</c:v>
                </c:pt>
                <c:pt idx="502" formatCode="0.00">
                  <c:v>72480.809824673299</c:v>
                </c:pt>
                <c:pt idx="503" formatCode="0.00">
                  <c:v>72297.607893806606</c:v>
                </c:pt>
                <c:pt idx="504" formatCode="0.00">
                  <c:v>72109.826205638601</c:v>
                </c:pt>
                <c:pt idx="505" formatCode="0.00">
                  <c:v>71917.653623907099</c:v>
                </c:pt>
                <c:pt idx="506" formatCode="0.00">
                  <c:v>71721.276176037907</c:v>
                </c:pt>
                <c:pt idx="507" formatCode="0.00">
                  <c:v>71520.877053144795</c:v>
                </c:pt>
                <c:pt idx="508" formatCode="0.00">
                  <c:v>71316.636610029702</c:v>
                </c:pt>
                <c:pt idx="509" formatCode="0.00">
                  <c:v>71108.732365182601</c:v>
                </c:pt>
                <c:pt idx="510" formatCode="0.00">
                  <c:v>70897.339000781503</c:v>
                </c:pt>
                <c:pt idx="511" formatCode="0.00">
                  <c:v>70682.628362692398</c:v>
                </c:pt>
                <c:pt idx="512" formatCode="0.00">
                  <c:v>70464.769460469499</c:v>
                </c:pt>
                <c:pt idx="513" formatCode="0.00">
                  <c:v>70243.928467354795</c:v>
                </c:pt>
                <c:pt idx="514" formatCode="0.00">
                  <c:v>70020.268720278604</c:v>
                </c:pt>
                <c:pt idx="515" formatCode="0.00">
                  <c:v>69793.950719859102</c:v>
                </c:pt>
                <c:pt idx="516" formatCode="0.00">
                  <c:v>69565.132130402606</c:v>
                </c:pt>
                <c:pt idx="517" formatCode="0.00">
                  <c:v>69333.967779903396</c:v>
                </c:pt>
                <c:pt idx="518" formatCode="0.00">
                  <c:v>69100.609660043905</c:v>
                </c:pt>
                <c:pt idx="519" formatCode="0.00">
                  <c:v>68865.2069261945</c:v>
                </c:pt>
                <c:pt idx="520" formatCode="0.00">
                  <c:v>68627.905897413701</c:v>
                </c:pt>
                <c:pt idx="521" formatCode="0.00">
                  <c:v>68388.850056448005</c:v>
                </c:pt>
                <c:pt idx="522" formatCode="0.00">
                  <c:v>68148.180049731993</c:v>
                </c:pt>
                <c:pt idx="523" formatCode="0.00">
                  <c:v>67906.033687388204</c:v>
                </c:pt>
                <c:pt idx="524" formatCode="0.00">
                  <c:v>67662.545943227495</c:v>
                </c:pt>
                <c:pt idx="525" formatCode="0.00">
                  <c:v>67417.848954748304</c:v>
                </c:pt>
                <c:pt idx="526" formatCode="0.00">
                  <c:v>67172.072023137705</c:v>
                </c:pt>
                <c:pt idx="527" formatCode="0.00">
                  <c:v>66925.341613270197</c:v>
                </c:pt>
                <c:pt idx="528" formatCode="0.00">
                  <c:v>66677.781353708793</c:v>
                </c:pt>
                <c:pt idx="529" formatCode="0.00">
                  <c:v>66429.5120367044</c:v>
                </c:pt>
                <c:pt idx="530" formatCode="0.00">
                  <c:v>66180.651618195901</c:v>
                </c:pt>
                <c:pt idx="531" formatCode="0.00">
                  <c:v>65931.315217810305</c:v>
                </c:pt>
                <c:pt idx="532" formatCode="0.00">
                  <c:v>65681.615118862697</c:v>
                </c:pt>
                <c:pt idx="533" formatCode="0.00">
                  <c:v>65431.660768356101</c:v>
                </c:pt>
                <c:pt idx="534" formatCode="0.00">
                  <c:v>65181.558776981699</c:v>
                </c:pt>
                <c:pt idx="535" formatCode="0.00">
                  <c:v>64931.4129191186</c:v>
                </c:pt>
                <c:pt idx="536" formatCode="0.00">
                  <c:v>64681.324132834103</c:v>
                </c:pt>
                <c:pt idx="537" formatCode="0.00">
                  <c:v>64431.390519883498</c:v>
                </c:pt>
                <c:pt idx="538" formatCode="0.00">
                  <c:v>64181.707345709998</c:v>
                </c:pt>
                <c:pt idx="539" formatCode="0.00">
                  <c:v>63932.367039445198</c:v>
                </c:pt>
                <c:pt idx="540" formatCode="0.00">
                  <c:v>63683.459193908202</c:v>
                </c:pt>
                <c:pt idx="541" formatCode="0.00">
                  <c:v>63435.070565606802</c:v>
                </c:pt>
                <c:pt idx="542" formatCode="0.00">
                  <c:v>63187.285074736203</c:v>
                </c:pt>
                <c:pt idx="543" formatCode="0.00">
                  <c:v>62940.183805180197</c:v>
                </c:pt>
                <c:pt idx="544" formatCode="0.00">
                  <c:v>62693.845004510302</c:v>
                </c:pt>
                <c:pt idx="545" formatCode="0.00">
                  <c:v>62448.3440839861</c:v>
                </c:pt>
                <c:pt idx="546" formatCode="0.00">
                  <c:v>62203.7536185555</c:v>
                </c:pt>
                <c:pt idx="547" formatCode="0.00">
                  <c:v>61960.143346853998</c:v>
                </c:pt>
                <c:pt idx="548" formatCode="0.00">
                  <c:v>61717.580171205598</c:v>
                </c:pt>
                <c:pt idx="549" formatCode="0.00">
                  <c:v>61476.128157621999</c:v>
                </c:pt>
                <c:pt idx="550" formatCode="0.00">
                  <c:v>61235.848535803198</c:v>
                </c:pt>
                <c:pt idx="551" formatCode="0.00">
                  <c:v>60996.799699137002</c:v>
                </c:pt>
                <c:pt idx="552" formatCode="0.00">
                  <c:v>60759.037204699503</c:v>
                </c:pt>
                <c:pt idx="553" formatCode="0.00">
                  <c:v>60522.613773254801</c:v>
                </c:pt>
                <c:pt idx="554" formatCode="0.00">
                  <c:v>60287.579289254798</c:v>
                </c:pt>
                <c:pt idx="555" formatCode="0.00">
                  <c:v>60053.980800839701</c:v>
                </c:pt>
                <c:pt idx="556" formatCode="0.00">
                  <c:v>59821.862519837698</c:v>
                </c:pt>
                <c:pt idx="557" formatCode="0.00">
                  <c:v>59591.265821765002</c:v>
                </c:pt>
                <c:pt idx="558" formatCode="0.00">
                  <c:v>59362.229245825802</c:v>
                </c:pt>
                <c:pt idx="559" formatCode="0.00">
                  <c:v>59134.788494912602</c:v>
                </c:pt>
                <c:pt idx="560" formatCode="0.00">
                  <c:v>58908.976435605597</c:v>
                </c:pt>
                <c:pt idx="561" formatCode="0.00">
                  <c:v>58684.8230981733</c:v>
                </c:pt>
                <c:pt idx="562" formatCode="0.00">
                  <c:v>58462.355676571999</c:v>
                </c:pt>
                <c:pt idx="563" formatCode="0.00">
                  <c:v>58241.598528446397</c:v>
                </c:pt>
                <c:pt idx="564" formatCode="0.00">
                  <c:v>58022.573175129</c:v>
                </c:pt>
                <c:pt idx="565" formatCode="0.00">
                  <c:v>57805.298301640301</c:v>
                </c:pt>
                <c:pt idx="566" formatCode="0.00">
                  <c:v>57589.789756689097</c:v>
                </c:pt>
                <c:pt idx="567" formatCode="0.00">
                  <c:v>57376.060552672003</c:v>
                </c:pt>
                <c:pt idx="568" formatCode="0.00">
                  <c:v>57164.1208656737</c:v>
                </c:pt>
                <c:pt idx="569" formatCode="0.00">
                  <c:v>56953.978035467</c:v>
                </c:pt>
                <c:pt idx="570" formatCode="0.00">
                  <c:v>56745.636565512898</c:v>
                </c:pt>
                <c:pt idx="571" formatCode="0.00">
                  <c:v>56539.098122960102</c:v>
                </c:pt>
                <c:pt idx="572" formatCode="0.00">
                  <c:v>56334.361538645499</c:v>
                </c:pt>
                <c:pt idx="573" formatCode="0.00">
                  <c:v>56131.422807094299</c:v>
                </c:pt>
                <c:pt idx="574" formatCode="0.00">
                  <c:v>55930.275086519301</c:v>
                </c:pt>
                <c:pt idx="575" formatCode="0.00">
                  <c:v>55730.908698821702</c:v>
                </c:pt>
                <c:pt idx="576" formatCode="0.00">
                  <c:v>55533.311129590496</c:v>
                </c:pt>
                <c:pt idx="577" formatCode="0.00">
                  <c:v>55337.467028102998</c:v>
                </c:pt>
                <c:pt idx="578" formatCode="0.00">
                  <c:v>55143.358207324403</c:v>
                </c:pt>
                <c:pt idx="579" formatCode="0.00">
                  <c:v>54950.963643907897</c:v>
                </c:pt>
                <c:pt idx="580" formatCode="0.00">
                  <c:v>54760.259478194799</c:v>
                </c:pt>
                <c:pt idx="581" formatCode="0.00">
                  <c:v>54571.219014214497</c:v>
                </c:pt>
                <c:pt idx="582" formatCode="0.00">
                  <c:v>54383.812719684298</c:v>
                </c:pt>
                <c:pt idx="583" formatCode="0.00">
                  <c:v>54198.008226009799</c:v>
                </c:pt>
                <c:pt idx="584" formatCode="0.00">
                  <c:v>54013.770328284401</c:v>
                </c:pt>
                <c:pt idx="585" formatCode="0.00">
                  <c:v>53831.060985289703</c:v>
                </c:pt>
                <c:pt idx="586" formatCode="0.00">
                  <c:v>53649.8393194952</c:v>
                </c:pt>
                <c:pt idx="587" formatCode="0.00">
                  <c:v>53470.061617058702</c:v>
                </c:pt>
                <c:pt idx="588" formatCode="0.00">
                  <c:v>53291.681327825703</c:v>
                </c:pt>
                <c:pt idx="589" formatCode="0.00">
                  <c:v>53114.649065330101</c:v>
                </c:pt>
                <c:pt idx="590" formatCode="0.00">
                  <c:v>52938.912606793499</c:v>
                </c:pt>
                <c:pt idx="591" formatCode="0.00">
                  <c:v>52764.416893125897</c:v>
                </c:pt>
                <c:pt idx="592" formatCode="0.00">
                  <c:v>52591.104028925001</c:v>
                </c:pt>
                <c:pt idx="593" formatCode="0.00">
                  <c:v>52418.913282476897</c:v>
                </c:pt>
                <c:pt idx="594" formatCode="0.00">
                  <c:v>52247.781085755501</c:v>
                </c:pt>
                <c:pt idx="595" formatCode="0.00">
                  <c:v>52077.641034422799</c:v>
                </c:pt>
                <c:pt idx="596" formatCode="0.00">
                  <c:v>51908.423887828802</c:v>
                </c:pt>
                <c:pt idx="597" formatCode="0.00">
                  <c:v>51740.057569011798</c:v>
                </c:pt>
                <c:pt idx="598" formatCode="0.00">
                  <c:v>51572.467164697802</c:v>
                </c:pt>
                <c:pt idx="599" formatCode="0.00">
                  <c:v>51405.574925301</c:v>
                </c:pt>
                <c:pt idx="600" formatCode="0.00">
                  <c:v>51239.300264923702</c:v>
                </c:pt>
                <c:pt idx="601" formatCode="0.00">
                  <c:v>51073.559761356199</c:v>
                </c:pt>
                <c:pt idx="602" formatCode="0.00">
                  <c:v>50908.267156076901</c:v>
                </c:pt>
                <c:pt idx="603" formatCode="0.00">
                  <c:v>50743.3333542521</c:v>
                </c:pt>
                <c:pt idx="604" formatCode="0.00">
                  <c:v>50578.666424736199</c:v>
                </c:pt>
                <c:pt idx="605" formatCode="0.00">
                  <c:v>50414.171600071903</c:v>
                </c:pt>
                <c:pt idx="606" formatCode="0.00">
                  <c:v>50249.7512764895</c:v>
                </c:pt>
                <c:pt idx="607" formatCode="0.00">
                  <c:v>50085.305013907797</c:v>
                </c:pt>
                <c:pt idx="608" formatCode="0.00">
                  <c:v>49920.729535933198</c:v>
                </c:pt>
                <c:pt idx="609" formatCode="0.00">
                  <c:v>49755.918729860503</c:v>
                </c:pt>
                <c:pt idx="610" formatCode="0.00">
                  <c:v>49590.763646672502</c:v>
                </c:pt>
                <c:pt idx="611" formatCode="0.00">
                  <c:v>49425.152501039804</c:v>
                </c:pt>
                <c:pt idx="612" formatCode="0.00">
                  <c:v>49258.970671321396</c:v>
                </c:pt>
                <c:pt idx="613" formatCode="0.00">
                  <c:v>49092.100699563998</c:v>
                </c:pt>
                <c:pt idx="614" formatCode="0.00">
                  <c:v>48924.422291502597</c:v>
                </c:pt>
                <c:pt idx="615" formatCode="0.00">
                  <c:v>48755.812316560201</c:v>
                </c:pt>
                <c:pt idx="616" formatCode="0.00">
                  <c:v>48586.144807847799</c:v>
                </c:pt>
                <c:pt idx="617" formatCode="0.00">
                  <c:v>48415.290962164298</c:v>
                </c:pt>
                <c:pt idx="618" formatCode="0.00">
                  <c:v>48243.119139996998</c:v>
                </c:pt>
                <c:pt idx="619" formatCode="0.00">
                  <c:v>48069.494865520901</c:v>
                </c:pt>
                <c:pt idx="620" formatCode="0.00">
                  <c:v>47894.280826599301</c:v>
                </c:pt>
                <c:pt idx="621" formatCode="0.00">
                  <c:v>47717.336874783403</c:v>
                </c:pt>
                <c:pt idx="622" formatCode="0.00">
                  <c:v>47538.520025312602</c:v>
                </c:pt>
                <c:pt idx="623" formatCode="0.00">
                  <c:v>47357.684457114003</c:v>
                </c:pt>
                <c:pt idx="624" formatCode="0.00">
                  <c:v>47174.681512803203</c:v>
                </c:pt>
                <c:pt idx="625" formatCode="0.00">
                  <c:v>46989.359698683496</c:v>
                </c:pt>
                <c:pt idx="626" formatCode="0.00">
                  <c:v>46801.564684746503</c:v>
                </c:pt>
                <c:pt idx="627" formatCode="0.00">
                  <c:v>46611.139304671698</c:v>
                </c:pt>
                <c:pt idx="628" formatCode="0.00">
                  <c:v>46417.923555826601</c:v>
                </c:pt>
                <c:pt idx="629" formatCode="0.00">
                  <c:v>46221.754599266897</c:v>
                </c:pt>
                <c:pt idx="630" formatCode="0.00">
                  <c:v>46022.466759736199</c:v>
                </c:pt>
                <c:pt idx="631" formatCode="0.00">
                  <c:v>45819.891525666302</c:v>
                </c:pt>
                <c:pt idx="632" formatCode="0.00">
                  <c:v>45613.857549176799</c:v>
                </c:pt>
                <c:pt idx="633" formatCode="0.00">
                  <c:v>45404.190646075702</c:v>
                </c:pt>
                <c:pt idx="634" formatCode="0.00">
                  <c:v>45190.713795858799</c:v>
                </c:pt>
                <c:pt idx="635" formatCode="0.00">
                  <c:v>44973.247141710002</c:v>
                </c:pt>
                <c:pt idx="636" formatCode="0.00">
                  <c:v>44751.607990501303</c:v>
                </c:pt>
                <c:pt idx="637" formatCode="0.00">
                  <c:v>44525.610812792504</c:v>
                </c:pt>
                <c:pt idx="638" formatCode="0.00">
                  <c:v>44295.067242831901</c:v>
                </c:pt>
                <c:pt idx="639" formatCode="0.00">
                  <c:v>44059.786078555502</c:v>
                </c:pt>
                <c:pt idx="640" formatCode="0.00">
                  <c:v>43819.5732815874</c:v>
                </c:pt>
                <c:pt idx="641" formatCode="0.00">
                  <c:v>43574.231977239899</c:v>
                </c:pt>
                <c:pt idx="642" formatCode="0.00">
                  <c:v>43323.562454512998</c:v>
                </c:pt>
                <c:pt idx="643" formatCode="0.00">
                  <c:v>43067.362166095299</c:v>
                </c:pt>
                <c:pt idx="644" formatCode="0.00">
                  <c:v>42805.425728362898</c:v>
                </c:pt>
                <c:pt idx="645" formatCode="0.00">
                  <c:v>42537.5449213803</c:v>
                </c:pt>
                <c:pt idx="646" formatCode="0.00">
                  <c:v>42263.508688899798</c:v>
                </c:pt>
                <c:pt idx="647" formatCode="0.00">
                  <c:v>41983.103138361999</c:v>
                </c:pt>
                <c:pt idx="648" formatCode="0.00">
                  <c:v>41696.111540895297</c:v>
                </c:pt>
                <c:pt idx="649" formatCode="0.00">
                  <c:v>41402.314331316396</c:v>
                </c:pt>
                <c:pt idx="650" formatCode="0.00">
                  <c:v>41101.489108129899</c:v>
                </c:pt>
                <c:pt idx="651" formatCode="0.00">
                  <c:v>40793.410633528401</c:v>
                </c:pt>
                <c:pt idx="652" formatCode="0.00">
                  <c:v>40477.850833392498</c:v>
                </c:pt>
                <c:pt idx="653" formatCode="0.00">
                  <c:v>40154.5787972912</c:v>
                </c:pt>
                <c:pt idx="654" formatCode="0.00">
                  <c:v>39823.360778481197</c:v>
                </c:pt>
                <c:pt idx="655" formatCode="0.00">
                  <c:v>39483.960193907304</c:v>
                </c:pt>
                <c:pt idx="656" formatCode="0.00">
                  <c:v>39136.137624202398</c:v>
                </c:pt>
                <c:pt idx="657" formatCode="0.00">
                  <c:v>38779.650813687498</c:v>
                </c:pt>
                <c:pt idx="658" formatCode="0.00">
                  <c:v>38414.2546703716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31-4012-848A-D3D94F1A5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2092880"/>
        <c:axId val="1192090480"/>
      </c:lineChart>
      <c:catAx>
        <c:axId val="1192092880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2090480"/>
        <c:crosses val="autoZero"/>
        <c:auto val="1"/>
        <c:lblAlgn val="ctr"/>
        <c:lblOffset val="100"/>
        <c:tickLblSkip val="30"/>
        <c:tickMarkSkip val="500"/>
        <c:noMultiLvlLbl val="0"/>
      </c:catAx>
      <c:valAx>
        <c:axId val="119209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209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7BA6-2827-41F6-8F17-2AE400D9954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890665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6866" y="9429671"/>
            <a:ext cx="2890665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29A0-1E3F-412F-B938-C4B003012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9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000A-C007-47A6-8052-20BC353FD59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598" y="4715629"/>
            <a:ext cx="5335893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890665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6866" y="9429671"/>
            <a:ext cx="2890665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8DA8F-D50D-4365-A467-28E09F6EA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8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</a:t>
            </a:r>
            <a:r>
              <a:rPr lang="ru-RU" baseline="0" dirty="0"/>
              <a:t> никто не уснул и все рады, то…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2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6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1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E342-4B44-6985-7A2D-A2943D25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FCF357A-E67A-E3B1-D70E-B8F21AD2D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E024433-FCF7-8BA0-1EE3-88C63AAC8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2CDB6-D0A9-01B2-68AB-50A5C0B60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9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A6AD8-978D-B22A-217A-731734A1F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EB879D-EC8B-AAA1-0DD2-CDF07E334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1996B05-59B7-8D1C-4177-9434087B1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B269D2-BB97-47ED-BD57-90577FCDF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19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96C29-DC68-345E-6385-848AAFA0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FE53B8-833B-41C1-B4BE-256EC442F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6E04DBF-A0C0-B575-5935-24B9839B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2043A8-E62D-AF8B-9198-390DAD568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4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669F-DC76-48EB-77FF-5799D2CF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86F5D23-8D3E-6E48-9AE9-DC5F628DE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F2422E2-4888-9EB8-B6CE-EABBE6C70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DC76D-B492-0DF9-D98B-68BE18CD5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1DACB-FCB4-5D85-6F26-725BE13C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E181D7C-1341-8867-3EE2-6FC286067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05FBCE5-D464-AD04-0B2E-70143B1B8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BA6E3B-5CB1-DADE-5FE3-8D4456980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D42F-D15D-235D-9689-0392F881D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DB75F2E-7A56-E238-22A4-86B8F1476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370F21E-B025-6844-414A-25878CA21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617AB4-4CE2-6089-5F18-1D0858733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8DA8F-D50D-4365-A467-28E09F6EAB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2274" y="0"/>
            <a:ext cx="9146273" cy="483518"/>
          </a:xfrm>
          <a:prstGeom prst="rect">
            <a:avLst/>
          </a:prstGeom>
          <a:solidFill>
            <a:srgbClr val="D2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83271" y="1761661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ТЕМА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6876256" y="67121"/>
            <a:ext cx="2058536" cy="33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0" tIns="45709" rIns="91420" bIns="45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ru-RU" altLang="ru-RU" sz="1600" b="0" i="0" dirty="0">
                <a:solidFill>
                  <a:schemeClr val="bg1"/>
                </a:solidFill>
                <a:latin typeface="Tahoma" pitchFamily="34" charset="0"/>
              </a:rPr>
              <a:t>Всегда в движении!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-2275" y="4668456"/>
            <a:ext cx="9146273" cy="483518"/>
          </a:xfrm>
          <a:prstGeom prst="rect">
            <a:avLst/>
          </a:prstGeom>
          <a:solidFill>
            <a:srgbClr val="D2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23478"/>
            <a:ext cx="1203176" cy="2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/>
          <p:cNvSpPr>
            <a:spLocks noGrp="1"/>
          </p:cNvSpPr>
          <p:nvPr>
            <p:ph type="pic" sz="quarter" idx="13"/>
          </p:nvPr>
        </p:nvSpPr>
        <p:spPr>
          <a:xfrm>
            <a:off x="501163" y="1113235"/>
            <a:ext cx="1925515" cy="97512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36" name="Рисунок 27"/>
          <p:cNvSpPr>
            <a:spLocks noGrp="1"/>
          </p:cNvSpPr>
          <p:nvPr>
            <p:ph type="pic" sz="quarter" idx="14"/>
          </p:nvPr>
        </p:nvSpPr>
        <p:spPr>
          <a:xfrm>
            <a:off x="2558563" y="1113235"/>
            <a:ext cx="1925515" cy="97512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39" name="Рисунок 27"/>
          <p:cNvSpPr>
            <a:spLocks noGrp="1"/>
          </p:cNvSpPr>
          <p:nvPr>
            <p:ph type="pic" sz="quarter" idx="15"/>
          </p:nvPr>
        </p:nvSpPr>
        <p:spPr>
          <a:xfrm>
            <a:off x="4624756" y="1113235"/>
            <a:ext cx="1925515" cy="97512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ru-RU" dirty="0"/>
          </a:p>
        </p:txBody>
      </p:sp>
      <p:sp>
        <p:nvSpPr>
          <p:cNvPr id="40" name="Рисунок 27"/>
          <p:cNvSpPr>
            <a:spLocks noGrp="1"/>
          </p:cNvSpPr>
          <p:nvPr>
            <p:ph type="pic" sz="quarter" idx="16"/>
          </p:nvPr>
        </p:nvSpPr>
        <p:spPr>
          <a:xfrm>
            <a:off x="6690948" y="1113235"/>
            <a:ext cx="1925515" cy="97512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endParaRPr lang="ru-RU" dirty="0"/>
          </a:p>
        </p:txBody>
      </p:sp>
      <p:cxnSp>
        <p:nvCxnSpPr>
          <p:cNvPr id="21" name="Прямая соединительная линия 20"/>
          <p:cNvCxnSpPr/>
          <p:nvPr userDrawn="1"/>
        </p:nvCxnSpPr>
        <p:spPr>
          <a:xfrm>
            <a:off x="8266233" y="4894008"/>
            <a:ext cx="892122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11560" y="303498"/>
            <a:ext cx="8100734" cy="307836"/>
          </a:xfrm>
          <a:prstGeom prst="rect">
            <a:avLst/>
          </a:prstGeom>
        </p:spPr>
        <p:txBody>
          <a:bodyPr vert="horz" lIns="77907" tIns="38953" rIns="77907" bIns="38953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3EF232-1326-4CD7-89C6-94C3DAAF67CE}"/>
              </a:ext>
            </a:extLst>
          </p:cNvPr>
          <p:cNvSpPr/>
          <p:nvPr userDrawn="1"/>
        </p:nvSpPr>
        <p:spPr>
          <a:xfrm>
            <a:off x="51061" y="4515966"/>
            <a:ext cx="1655876" cy="504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12901"/>
            <a:ext cx="1331639" cy="43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87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8843" y="897564"/>
            <a:ext cx="6047224" cy="229699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 marL="1558149" indent="0">
              <a:buNone/>
              <a:defRPr sz="1400" baseline="0"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4"/>
            <a:r>
              <a:rPr lang="ru-RU" dirty="0"/>
              <a:t>Рисунок, карта, фото, диаграмма</a:t>
            </a: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8266233" y="4894008"/>
            <a:ext cx="892122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517397" y="3327388"/>
            <a:ext cx="8194899" cy="1134572"/>
          </a:xfrm>
        </p:spPr>
        <p:txBody>
          <a:bodyPr>
            <a:normAutofit/>
          </a:bodyPr>
          <a:lstStyle>
            <a:lvl1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Блок текста (рекомендуемый размер шрифта 16)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3D26358-7BB5-4712-A9DF-2F2285C7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03498"/>
            <a:ext cx="8100734" cy="307836"/>
          </a:xfrm>
          <a:prstGeom prst="rect">
            <a:avLst/>
          </a:prstGeom>
        </p:spPr>
        <p:txBody>
          <a:bodyPr vert="horz" lIns="77907" tIns="38953" rIns="77907" bIns="38953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A4E7CA-8C61-4D23-B758-09119DF6A072}"/>
              </a:ext>
            </a:extLst>
          </p:cNvPr>
          <p:cNvSpPr/>
          <p:nvPr userDrawn="1"/>
        </p:nvSpPr>
        <p:spPr>
          <a:xfrm>
            <a:off x="51061" y="4515966"/>
            <a:ext cx="1655876" cy="504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12901"/>
            <a:ext cx="1331639" cy="43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8843" y="897564"/>
            <a:ext cx="8107761" cy="360299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 marL="1558149" indent="0">
              <a:buNone/>
              <a:defRPr sz="1400" baseline="0"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4"/>
            <a:r>
              <a:rPr lang="ru-RU" dirty="0"/>
              <a:t>Рисунок, карта, фото, диаграмма, видео</a:t>
            </a:r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8266233" y="4894008"/>
            <a:ext cx="892122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 userDrawn="1"/>
        </p:nvCxnSpPr>
        <p:spPr>
          <a:xfrm flipH="1">
            <a:off x="683568" y="627534"/>
            <a:ext cx="7876569" cy="0"/>
          </a:xfrm>
          <a:prstGeom prst="line">
            <a:avLst/>
          </a:prstGeom>
          <a:ln w="2857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B3DAC54-4705-45D2-BC31-0F9C62B9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03498"/>
            <a:ext cx="8100734" cy="307836"/>
          </a:xfrm>
          <a:prstGeom prst="rect">
            <a:avLst/>
          </a:prstGeom>
        </p:spPr>
        <p:txBody>
          <a:bodyPr vert="horz" lIns="77907" tIns="38953" rIns="77907" bIns="38953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481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41044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8" y="699542"/>
            <a:ext cx="616170" cy="774584"/>
          </a:xfrm>
          <a:prstGeom prst="rect">
            <a:avLst/>
          </a:prstGeom>
        </p:spPr>
      </p:pic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1259632" y="699542"/>
            <a:ext cx="7632848" cy="64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0" tIns="45709" rIns="91420" bIns="45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 i="0" dirty="0">
                <a:latin typeface="Tahoma" pitchFamily="34" charset="0"/>
              </a:rPr>
              <a:t>Всегда в движении!</a:t>
            </a:r>
          </a:p>
        </p:txBody>
      </p:sp>
    </p:spTree>
    <p:extLst>
      <p:ext uri="{BB962C8B-B14F-4D97-AF65-F5344CB8AC3E}">
        <p14:creationId xmlns:p14="http://schemas.microsoft.com/office/powerpoint/2010/main" val="41937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3498"/>
            <a:ext cx="8100734" cy="307836"/>
          </a:xfrm>
          <a:prstGeom prst="rect">
            <a:avLst/>
          </a:prstGeom>
        </p:spPr>
        <p:txBody>
          <a:bodyPr vert="horz" lIns="77907" tIns="38953" rIns="77907" bIns="38953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07" tIns="38953" rIns="77907" bIns="389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19" name="Прямая соединительная линия 18"/>
          <p:cNvCxnSpPr/>
          <p:nvPr userDrawn="1"/>
        </p:nvCxnSpPr>
        <p:spPr>
          <a:xfrm>
            <a:off x="8266233" y="4894008"/>
            <a:ext cx="892122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</p:cNvCxnSpPr>
          <p:nvPr userDrawn="1"/>
        </p:nvCxnSpPr>
        <p:spPr>
          <a:xfrm flipH="1">
            <a:off x="611560" y="627534"/>
            <a:ext cx="8100734" cy="0"/>
          </a:xfrm>
          <a:prstGeom prst="line">
            <a:avLst/>
          </a:prstGeom>
          <a:ln w="2857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9"/>
          <p:cNvSpPr txBox="1">
            <a:spLocks noChangeArrowheads="1"/>
          </p:cNvSpPr>
          <p:nvPr userDrawn="1"/>
        </p:nvSpPr>
        <p:spPr bwMode="auto">
          <a:xfrm>
            <a:off x="7031350" y="4894010"/>
            <a:ext cx="1969477" cy="21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16" tIns="38958" rIns="77916" bIns="38958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296" rtl="0" eaLnBrk="1" latinLnBrk="0" hangingPunct="1">
              <a:defRPr sz="1400" b="1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DC7B3A-0A6D-478B-9BC0-F3751AB67A10}" type="slidenum">
              <a:rPr lang="ru-RU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88590" y="303498"/>
            <a:ext cx="150962" cy="356872"/>
          </a:xfrm>
          <a:prstGeom prst="rect">
            <a:avLst/>
          </a:prstGeom>
          <a:solidFill>
            <a:srgbClr val="D22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12901"/>
            <a:ext cx="1331639" cy="43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</p:sldLayoutIdLst>
  <p:hf hdr="0" dt="0"/>
  <p:txStyles>
    <p:titleStyle>
      <a:lvl1pPr algn="l" defTabSz="779074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53" indent="-292153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2998" indent="-243460" algn="l" defTabSz="779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843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79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917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55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2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529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066" indent="-194769" algn="l" defTabSz="7790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3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074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612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149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686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223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760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298" algn="l" defTabSz="77907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i-bek.uz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899592" y="4227513"/>
            <a:ext cx="8096944" cy="353426"/>
          </a:xfrm>
          <a:prstGeom prst="rect">
            <a:avLst/>
          </a:prstGeom>
        </p:spPr>
        <p:txBody>
          <a:bodyPr vert="horz" lIns="77907" tIns="38953" rIns="77907" bIns="38953" rtlCol="0" anchor="ctr">
            <a:noAutofit/>
          </a:bodyPr>
          <a:lstStyle>
            <a:lvl1pPr algn="l" defTabSz="779074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ru-RU" sz="1400" dirty="0"/>
              <a:t>ЛУКОЙЛ Узбекистан Оперейтинг Компани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28ADC4-A7E6-5C84-8215-E0697F4E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880709"/>
            <a:ext cx="8136904" cy="674166"/>
          </a:xfrm>
        </p:spPr>
        <p:txBody>
          <a:bodyPr>
            <a:noAutofit/>
          </a:bodyPr>
          <a:lstStyle/>
          <a:p>
            <a:pPr algn="l"/>
            <a:r>
              <a:rPr lang="ru-RU" sz="2800" b="1" dirty="0"/>
              <a:t>Оптимизатор разработки месторождений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0ADF3CF-B2E2-3AB7-A44D-8C39D0B093CA}"/>
              </a:ext>
            </a:extLst>
          </p:cNvPr>
          <p:cNvSpPr txBox="1">
            <a:spLocks/>
          </p:cNvSpPr>
          <p:nvPr/>
        </p:nvSpPr>
        <p:spPr>
          <a:xfrm>
            <a:off x="179512" y="2427734"/>
            <a:ext cx="7056784" cy="3148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AI-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Интеллектуальное управление периодическим фондом газовых скважин</a:t>
            </a:r>
          </a:p>
        </p:txBody>
      </p:sp>
    </p:spTree>
    <p:extLst>
      <p:ext uri="{BB962C8B-B14F-4D97-AF65-F5344CB8AC3E}">
        <p14:creationId xmlns:p14="http://schemas.microsoft.com/office/powerpoint/2010/main" val="327500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0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64C37B-3342-427C-849D-F2B4E048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03498"/>
            <a:ext cx="8136904" cy="307836"/>
          </a:xfrm>
        </p:spPr>
        <p:txBody>
          <a:bodyPr>
            <a:normAutofit fontScale="90000"/>
          </a:bodyPr>
          <a:lstStyle/>
          <a:p>
            <a:r>
              <a:rPr lang="ru-RU" sz="2000" b="1" dirty="0"/>
              <a:t>Проблема отрасли – снижение объемов добычи газа</a:t>
            </a:r>
            <a:endParaRPr lang="ru-RU" b="1" dirty="0"/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521BC48F-A505-FD32-4A56-933500AAA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148707"/>
              </p:ext>
            </p:extLst>
          </p:nvPr>
        </p:nvGraphicFramePr>
        <p:xfrm>
          <a:off x="639748" y="786635"/>
          <a:ext cx="7798103" cy="385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80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Проблема мониторинга работы газовых скважин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3BB9A05-9D28-5667-CE8A-6D325D2D5BC1}"/>
              </a:ext>
            </a:extLst>
          </p:cNvPr>
          <p:cNvGrpSpPr/>
          <p:nvPr/>
        </p:nvGrpSpPr>
        <p:grpSpPr>
          <a:xfrm>
            <a:off x="464560" y="832053"/>
            <a:ext cx="7912392" cy="3774419"/>
            <a:chOff x="515629" y="1208495"/>
            <a:chExt cx="10581951" cy="5047867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3C310D1F-3268-5AAD-7B1D-61C6591C9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4" y="1223882"/>
              <a:ext cx="0" cy="4593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FFE0F8DF-E0A8-F8F3-FEB3-EACAA8EC13E7}"/>
                </a:ext>
              </a:extLst>
            </p:cNvPr>
            <p:cNvCxnSpPr>
              <a:cxnSpLocks/>
            </p:cNvCxnSpPr>
            <p:nvPr/>
          </p:nvCxnSpPr>
          <p:spPr>
            <a:xfrm>
              <a:off x="940144" y="5816998"/>
              <a:ext cx="100514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17A4828-F77E-214C-9A5E-C0F8A753B2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96" y="2992202"/>
              <a:ext cx="599912" cy="0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F18C5-5F35-7DE2-EE0D-3BE666077103}"/>
                </a:ext>
              </a:extLst>
            </p:cNvPr>
            <p:cNvSpPr txBox="1"/>
            <p:nvPr/>
          </p:nvSpPr>
          <p:spPr>
            <a:xfrm>
              <a:off x="515629" y="1208495"/>
              <a:ext cx="240186" cy="3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</a:t>
              </a:r>
              <a:endParaRPr lang="ru-RU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1D7EC-C2A0-E722-E74F-01C3442101DD}"/>
                </a:ext>
              </a:extLst>
            </p:cNvPr>
            <p:cNvSpPr txBox="1"/>
            <p:nvPr/>
          </p:nvSpPr>
          <p:spPr>
            <a:xfrm>
              <a:off x="10807272" y="5885907"/>
              <a:ext cx="240186" cy="37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</a:t>
              </a:r>
              <a:endParaRPr lang="ru-RU" sz="1200" b="1" dirty="0"/>
            </a:p>
          </p:txBody>
        </p:sp>
        <p:sp>
          <p:nvSpPr>
            <p:cNvPr id="20" name="Полилиния 52">
              <a:extLst>
                <a:ext uri="{FF2B5EF4-FFF2-40B4-BE49-F238E27FC236}">
                  <a16:creationId xmlns:a16="http://schemas.microsoft.com/office/drawing/2014/main" id="{F5AD274F-90E6-157C-9E90-FFEED73341FD}"/>
                </a:ext>
              </a:extLst>
            </p:cNvPr>
            <p:cNvSpPr/>
            <p:nvPr/>
          </p:nvSpPr>
          <p:spPr>
            <a:xfrm>
              <a:off x="2130379" y="2993636"/>
              <a:ext cx="7460059" cy="2140606"/>
            </a:xfrm>
            <a:custGeom>
              <a:avLst/>
              <a:gdLst>
                <a:gd name="connsiteX0" fmla="*/ 0 w 6736080"/>
                <a:gd name="connsiteY0" fmla="*/ 0 h 2253759"/>
                <a:gd name="connsiteX1" fmla="*/ 2514600 w 6736080"/>
                <a:gd name="connsiteY1" fmla="*/ 670560 h 2253759"/>
                <a:gd name="connsiteX2" fmla="*/ 4975860 w 6736080"/>
                <a:gd name="connsiteY2" fmla="*/ 2011680 h 2253759"/>
                <a:gd name="connsiteX3" fmla="*/ 6736080 w 6736080"/>
                <a:gd name="connsiteY3" fmla="*/ 2247900 h 225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6080" h="2253759">
                  <a:moveTo>
                    <a:pt x="0" y="0"/>
                  </a:moveTo>
                  <a:cubicBezTo>
                    <a:pt x="842645" y="167640"/>
                    <a:pt x="1685290" y="335280"/>
                    <a:pt x="2514600" y="670560"/>
                  </a:cubicBezTo>
                  <a:cubicBezTo>
                    <a:pt x="3343910" y="1005840"/>
                    <a:pt x="4272280" y="1748790"/>
                    <a:pt x="4975860" y="2011680"/>
                  </a:cubicBezTo>
                  <a:cubicBezTo>
                    <a:pt x="5679440" y="2274570"/>
                    <a:pt x="6207760" y="2261235"/>
                    <a:pt x="6736080" y="2247900"/>
                  </a:cubicBezTo>
                </a:path>
              </a:pathLst>
            </a:custGeom>
            <a:noFill/>
            <a:ln w="38100">
              <a:solidFill>
                <a:srgbClr val="D223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21" name="Полилиния 53">
              <a:extLst>
                <a:ext uri="{FF2B5EF4-FFF2-40B4-BE49-F238E27FC236}">
                  <a16:creationId xmlns:a16="http://schemas.microsoft.com/office/drawing/2014/main" id="{A9D8B896-5462-F2F4-B9BF-896F0B3A5088}"/>
                </a:ext>
              </a:extLst>
            </p:cNvPr>
            <p:cNvSpPr/>
            <p:nvPr/>
          </p:nvSpPr>
          <p:spPr>
            <a:xfrm>
              <a:off x="2134843" y="2993860"/>
              <a:ext cx="7455596" cy="2140383"/>
            </a:xfrm>
            <a:custGeom>
              <a:avLst/>
              <a:gdLst>
                <a:gd name="connsiteX0" fmla="*/ 0 w 6705600"/>
                <a:gd name="connsiteY0" fmla="*/ 0 h 2236739"/>
                <a:gd name="connsiteX1" fmla="*/ 944880 w 6705600"/>
                <a:gd name="connsiteY1" fmla="*/ 396240 h 2236739"/>
                <a:gd name="connsiteX2" fmla="*/ 1577340 w 6705600"/>
                <a:gd name="connsiteY2" fmla="*/ 1783080 h 2236739"/>
                <a:gd name="connsiteX3" fmla="*/ 4815840 w 6705600"/>
                <a:gd name="connsiteY3" fmla="*/ 2171700 h 2236739"/>
                <a:gd name="connsiteX4" fmla="*/ 6705600 w 6705600"/>
                <a:gd name="connsiteY4" fmla="*/ 2232660 h 223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5600" h="2236739">
                  <a:moveTo>
                    <a:pt x="0" y="0"/>
                  </a:moveTo>
                  <a:cubicBezTo>
                    <a:pt x="340995" y="49530"/>
                    <a:pt x="681990" y="99060"/>
                    <a:pt x="944880" y="396240"/>
                  </a:cubicBezTo>
                  <a:cubicBezTo>
                    <a:pt x="1207770" y="693420"/>
                    <a:pt x="932180" y="1487170"/>
                    <a:pt x="1577340" y="1783080"/>
                  </a:cubicBezTo>
                  <a:cubicBezTo>
                    <a:pt x="2222500" y="2078990"/>
                    <a:pt x="3961130" y="2096770"/>
                    <a:pt x="4815840" y="2171700"/>
                  </a:cubicBezTo>
                  <a:cubicBezTo>
                    <a:pt x="5670550" y="2246630"/>
                    <a:pt x="6188075" y="2239645"/>
                    <a:pt x="6705600" y="2232660"/>
                  </a:cubicBezTo>
                </a:path>
              </a:pathLst>
            </a:custGeom>
            <a:noFill/>
            <a:ln w="38100">
              <a:solidFill>
                <a:srgbClr val="5C5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 dirty="0"/>
            </a:p>
          </p:txBody>
        </p:sp>
        <p:sp>
          <p:nvSpPr>
            <p:cNvPr id="22" name="Полилиния 54">
              <a:extLst>
                <a:ext uri="{FF2B5EF4-FFF2-40B4-BE49-F238E27FC236}">
                  <a16:creationId xmlns:a16="http://schemas.microsoft.com/office/drawing/2014/main" id="{CC77B58D-70ED-FF43-BC84-DA8B688DAFF4}"/>
                </a:ext>
              </a:extLst>
            </p:cNvPr>
            <p:cNvSpPr/>
            <p:nvPr/>
          </p:nvSpPr>
          <p:spPr>
            <a:xfrm>
              <a:off x="2151788" y="2993636"/>
              <a:ext cx="7438651" cy="2140606"/>
            </a:xfrm>
            <a:custGeom>
              <a:avLst/>
              <a:gdLst>
                <a:gd name="connsiteX0" fmla="*/ 0 w 6697980"/>
                <a:gd name="connsiteY0" fmla="*/ 0 h 2255520"/>
                <a:gd name="connsiteX1" fmla="*/ 2895600 w 6697980"/>
                <a:gd name="connsiteY1" fmla="*/ 121920 h 2255520"/>
                <a:gd name="connsiteX2" fmla="*/ 5151120 w 6697980"/>
                <a:gd name="connsiteY2" fmla="*/ 205740 h 2255520"/>
                <a:gd name="connsiteX3" fmla="*/ 6057900 w 6697980"/>
                <a:gd name="connsiteY3" fmla="*/ 792480 h 2255520"/>
                <a:gd name="connsiteX4" fmla="*/ 6423660 w 6697980"/>
                <a:gd name="connsiteY4" fmla="*/ 2057400 h 2255520"/>
                <a:gd name="connsiteX5" fmla="*/ 6697980 w 6697980"/>
                <a:gd name="connsiteY5" fmla="*/ 2255520 h 225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980" h="2255520">
                  <a:moveTo>
                    <a:pt x="0" y="0"/>
                  </a:moveTo>
                  <a:lnTo>
                    <a:pt x="2895600" y="121920"/>
                  </a:lnTo>
                  <a:cubicBezTo>
                    <a:pt x="3754120" y="156210"/>
                    <a:pt x="4624070" y="93980"/>
                    <a:pt x="5151120" y="205740"/>
                  </a:cubicBezTo>
                  <a:cubicBezTo>
                    <a:pt x="5678170" y="317500"/>
                    <a:pt x="5845810" y="483870"/>
                    <a:pt x="6057900" y="792480"/>
                  </a:cubicBezTo>
                  <a:cubicBezTo>
                    <a:pt x="6269990" y="1101090"/>
                    <a:pt x="6316980" y="1813560"/>
                    <a:pt x="6423660" y="2057400"/>
                  </a:cubicBezTo>
                  <a:cubicBezTo>
                    <a:pt x="6530340" y="2301240"/>
                    <a:pt x="6652260" y="2225040"/>
                    <a:pt x="6697980" y="2255520"/>
                  </a:cubicBezTo>
                </a:path>
              </a:pathLst>
            </a:custGeom>
            <a:noFill/>
            <a:ln w="38100">
              <a:solidFill>
                <a:srgbClr val="0087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AF6187-3892-C63A-27B8-60D33B086342}"/>
                </a:ext>
              </a:extLst>
            </p:cNvPr>
            <p:cNvSpPr txBox="1"/>
            <p:nvPr/>
          </p:nvSpPr>
          <p:spPr>
            <a:xfrm>
              <a:off x="9486609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15.05.2025</a:t>
              </a: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F40F2E4-AF08-AA64-A053-36699BA92413}"/>
                </a:ext>
              </a:extLst>
            </p:cNvPr>
            <p:cNvCxnSpPr>
              <a:cxnSpLocks/>
            </p:cNvCxnSpPr>
            <p:nvPr/>
          </p:nvCxnSpPr>
          <p:spPr>
            <a:xfrm>
              <a:off x="6323224" y="1776535"/>
              <a:ext cx="730972" cy="0"/>
            </a:xfrm>
            <a:prstGeom prst="line">
              <a:avLst/>
            </a:prstGeom>
            <a:ln w="38100" cap="rnd">
              <a:solidFill>
                <a:srgbClr val="00873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0792CEE-8D8C-D035-091E-CBD22A28F04C}"/>
                </a:ext>
              </a:extLst>
            </p:cNvPr>
            <p:cNvCxnSpPr>
              <a:cxnSpLocks/>
            </p:cNvCxnSpPr>
            <p:nvPr/>
          </p:nvCxnSpPr>
          <p:spPr>
            <a:xfrm>
              <a:off x="6323222" y="2067969"/>
              <a:ext cx="730972" cy="0"/>
            </a:xfrm>
            <a:prstGeom prst="line">
              <a:avLst/>
            </a:prstGeom>
            <a:ln w="38100" cap="rnd">
              <a:solidFill>
                <a:srgbClr val="D2233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1D09B5EC-CDC8-1033-722A-94F9A37651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3222" y="2366079"/>
              <a:ext cx="730972" cy="0"/>
            </a:xfrm>
            <a:prstGeom prst="line">
              <a:avLst/>
            </a:prstGeom>
            <a:ln w="38100" cap="rnd">
              <a:solidFill>
                <a:srgbClr val="5C58E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C06D9-C5A5-F31D-5642-28631C8ABCE2}"/>
                </a:ext>
              </a:extLst>
            </p:cNvPr>
            <p:cNvSpPr txBox="1"/>
            <p:nvPr/>
          </p:nvSpPr>
          <p:spPr>
            <a:xfrm>
              <a:off x="7096965" y="1630087"/>
              <a:ext cx="4000615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Оптимистичный сценарий работы скважины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7B0B67-E8DB-8197-E6B8-386F3EE6D094}"/>
                </a:ext>
              </a:extLst>
            </p:cNvPr>
            <p:cNvSpPr txBox="1"/>
            <p:nvPr/>
          </p:nvSpPr>
          <p:spPr>
            <a:xfrm>
              <a:off x="7096965" y="1921646"/>
              <a:ext cx="4000615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Вероятный сценарий работы скважины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09D2A9-FC95-776B-179E-231041CDF78C}"/>
                </a:ext>
              </a:extLst>
            </p:cNvPr>
            <p:cNvSpPr txBox="1"/>
            <p:nvPr/>
          </p:nvSpPr>
          <p:spPr>
            <a:xfrm>
              <a:off x="7096965" y="2222929"/>
              <a:ext cx="4000615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Пессимистичный сценарий работы скважины</a:t>
              </a: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4CA779C8-00AA-1533-D031-1CC895F90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370" y="2998536"/>
              <a:ext cx="8141198" cy="375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D3AE8DC-AE2E-26EE-0C1B-43125BAE3439}"/>
                </a:ext>
              </a:extLst>
            </p:cNvPr>
            <p:cNvCxnSpPr>
              <a:cxnSpLocks/>
            </p:cNvCxnSpPr>
            <p:nvPr/>
          </p:nvCxnSpPr>
          <p:spPr>
            <a:xfrm>
              <a:off x="1490005" y="1726795"/>
              <a:ext cx="590759" cy="0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A16EBB-190D-A047-EA6F-B737521ED674}"/>
                </a:ext>
              </a:extLst>
            </p:cNvPr>
            <p:cNvSpPr txBox="1"/>
            <p:nvPr/>
          </p:nvSpPr>
          <p:spPr>
            <a:xfrm>
              <a:off x="2115708" y="1561934"/>
              <a:ext cx="260743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Фактический замер дебита газа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DB47179-6B2A-455B-91B3-777AD72E07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468" y="2067969"/>
              <a:ext cx="594296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C70078-AC8E-4C68-2D0F-4E371A6B8E1F}"/>
                </a:ext>
              </a:extLst>
            </p:cNvPr>
            <p:cNvSpPr txBox="1"/>
            <p:nvPr/>
          </p:nvSpPr>
          <p:spPr>
            <a:xfrm>
              <a:off x="2122456" y="1925178"/>
              <a:ext cx="3115996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Доступные данные между замерами</a:t>
              </a:r>
            </a:p>
          </p:txBody>
        </p: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3008C95-6335-9074-757D-27966EC55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8476" y="5134040"/>
              <a:ext cx="739092" cy="0"/>
            </a:xfrm>
            <a:prstGeom prst="line">
              <a:avLst/>
            </a:prstGeom>
            <a:ln w="571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FED5403C-6B41-F3AC-44F5-E27E8BE7FD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569" y="3000414"/>
              <a:ext cx="0" cy="213362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AD0B2D-D49D-B964-3E6D-0D3DD3EA6A67}"/>
                </a:ext>
              </a:extLst>
            </p:cNvPr>
            <p:cNvSpPr txBox="1"/>
            <p:nvPr/>
          </p:nvSpPr>
          <p:spPr>
            <a:xfrm>
              <a:off x="1340538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05.05.2025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C7C66D-7142-DF87-4554-C2D103059B49}"/>
                </a:ext>
              </a:extLst>
            </p:cNvPr>
            <p:cNvSpPr txBox="1"/>
            <p:nvPr/>
          </p:nvSpPr>
          <p:spPr>
            <a:xfrm>
              <a:off x="3031070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07.05.2025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7ABB8-1443-2FF3-7E57-64FB2AB7AA5E}"/>
                </a:ext>
              </a:extLst>
            </p:cNvPr>
            <p:cNvSpPr txBox="1"/>
            <p:nvPr/>
          </p:nvSpPr>
          <p:spPr>
            <a:xfrm>
              <a:off x="6304299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11.05.2025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04E72E-5EBF-4B18-D395-E0408B2B70C8}"/>
                </a:ext>
              </a:extLst>
            </p:cNvPr>
            <p:cNvSpPr txBox="1"/>
            <p:nvPr/>
          </p:nvSpPr>
          <p:spPr>
            <a:xfrm>
              <a:off x="4667688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09.05.2025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46C7F5-B9B1-A7E3-328F-25152179E783}"/>
                </a:ext>
              </a:extLst>
            </p:cNvPr>
            <p:cNvSpPr txBox="1"/>
            <p:nvPr/>
          </p:nvSpPr>
          <p:spPr>
            <a:xfrm>
              <a:off x="7940917" y="5885903"/>
              <a:ext cx="1037158" cy="30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dirty="0"/>
                <a:t>13.05.2025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59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29417-F715-8C29-A3C1-86302798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72F6-4C70-D50D-8F3B-968CC9F5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Модель расчёта текущего дебита газовых скважин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27458B3E-2244-FBA4-2C9B-832409376F11}"/>
              </a:ext>
            </a:extLst>
          </p:cNvPr>
          <p:cNvGrpSpPr/>
          <p:nvPr/>
        </p:nvGrpSpPr>
        <p:grpSpPr>
          <a:xfrm>
            <a:off x="711382" y="760705"/>
            <a:ext cx="7821431" cy="2813679"/>
            <a:chOff x="424968" y="758027"/>
            <a:chExt cx="8013714" cy="2882851"/>
          </a:xfrm>
        </p:grpSpPr>
        <p:sp>
          <p:nvSpPr>
            <p:cNvPr id="34" name="AutoShape 3">
              <a:extLst>
                <a:ext uri="{FF2B5EF4-FFF2-40B4-BE49-F238E27FC236}">
                  <a16:creationId xmlns:a16="http://schemas.microsoft.com/office/drawing/2014/main" id="{25728B74-5FC8-1CA5-E804-F7B33C1BD4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4968" y="758027"/>
              <a:ext cx="6184973" cy="288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42705800-F6D7-3B4E-CB98-5E034BE6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6" y="1962312"/>
              <a:ext cx="123402" cy="1205772"/>
            </a:xfrm>
            <a:prstGeom prst="rect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B4E18686-4891-2E07-8100-FE585EF1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02" y="1962312"/>
              <a:ext cx="221529" cy="1400539"/>
            </a:xfrm>
            <a:prstGeom prst="rect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5EF196B9-FEA9-58F0-CCDB-8B1020D63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40" y="3211201"/>
              <a:ext cx="273566" cy="0"/>
            </a:xfrm>
            <a:prstGeom prst="line">
              <a:avLst/>
            </a:prstGeom>
            <a:noFill/>
            <a:ln w="34925" cap="sq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D0208986-95FB-5472-830E-AE0EF79E8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54" y="3276619"/>
              <a:ext cx="285460" cy="0"/>
            </a:xfrm>
            <a:prstGeom prst="line">
              <a:avLst/>
            </a:prstGeom>
            <a:noFill/>
            <a:ln w="34925" cap="sq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B3DF933D-C59A-510B-2834-03D377251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99" y="3359878"/>
              <a:ext cx="318169" cy="0"/>
            </a:xfrm>
            <a:prstGeom prst="line">
              <a:avLst/>
            </a:prstGeom>
            <a:noFill/>
            <a:ln w="69850" cap="sq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Line 10">
              <a:extLst>
                <a:ext uri="{FF2B5EF4-FFF2-40B4-BE49-F238E27FC236}">
                  <a16:creationId xmlns:a16="http://schemas.microsoft.com/office/drawing/2014/main" id="{E61BF576-FB30-BCD7-8585-FAB941DF2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12" y="1962312"/>
              <a:ext cx="0" cy="279513"/>
            </a:xfrm>
            <a:prstGeom prst="line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2771E182-CA2E-C99D-F14A-172B31066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095" y="1962312"/>
              <a:ext cx="0" cy="279513"/>
            </a:xfrm>
            <a:prstGeom prst="line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2E75480A-E647-7248-1770-7288A17FE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412" y="1962312"/>
              <a:ext cx="315196" cy="0"/>
            </a:xfrm>
            <a:prstGeom prst="line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39A638E9-95DE-3B44-5B16-EFBC8909B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524" y="1700640"/>
              <a:ext cx="0" cy="255725"/>
            </a:xfrm>
            <a:prstGeom prst="line">
              <a:avLst/>
            </a:prstGeom>
            <a:noFill/>
            <a:ln w="349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9588B190-06B3-0B3A-B108-032559F5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04" y="1684286"/>
              <a:ext cx="175439" cy="87720"/>
            </a:xfrm>
            <a:custGeom>
              <a:avLst/>
              <a:gdLst>
                <a:gd name="T0" fmla="*/ 118 w 118"/>
                <a:gd name="T1" fmla="*/ 59 h 59"/>
                <a:gd name="T2" fmla="*/ 59 w 118"/>
                <a:gd name="T3" fmla="*/ 0 h 59"/>
                <a:gd name="T4" fmla="*/ 0 w 118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59">
                  <a:moveTo>
                    <a:pt x="118" y="59"/>
                  </a:moveTo>
                  <a:lnTo>
                    <a:pt x="59" y="0"/>
                  </a:lnTo>
                  <a:lnTo>
                    <a:pt x="0" y="59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C7630FD1-BE5C-C9E0-3D3A-91667AB28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3524" y="1684286"/>
              <a:ext cx="860841" cy="0"/>
            </a:xfrm>
            <a:prstGeom prst="line">
              <a:avLst/>
            </a:pr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C0FCC661-78D0-8F1E-0204-4E736A5D6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8725" y="2387529"/>
              <a:ext cx="3004767" cy="0"/>
            </a:xfrm>
            <a:prstGeom prst="line">
              <a:avLst/>
            </a:pr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E4FED995-0054-FB39-5948-2E187CC08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778" y="3168084"/>
              <a:ext cx="166519" cy="0"/>
            </a:xfrm>
            <a:prstGeom prst="line">
              <a:avLst/>
            </a:prstGeom>
            <a:noFill/>
            <a:ln w="698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4F5D7414-CF2A-D735-8116-289BA1F7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375" y="3257291"/>
              <a:ext cx="6973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Выход</a:t>
              </a:r>
              <a:endPara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CE03F47B-95F4-1498-D4E4-BE1A7FBC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859" y="842773"/>
              <a:ext cx="152605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Метеостанция</a:t>
              </a:r>
              <a:endPara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52A0CF60-61B4-D652-A64E-08436B99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365" y="1592106"/>
              <a:ext cx="278026" cy="278026"/>
            </a:xfrm>
            <a:custGeom>
              <a:avLst/>
              <a:gdLst>
                <a:gd name="T0" fmla="*/ 0 w 187"/>
                <a:gd name="T1" fmla="*/ 124 h 187"/>
                <a:gd name="T2" fmla="*/ 0 w 187"/>
                <a:gd name="T3" fmla="*/ 0 h 187"/>
                <a:gd name="T4" fmla="*/ 124 w 187"/>
                <a:gd name="T5" fmla="*/ 62 h 187"/>
                <a:gd name="T6" fmla="*/ 62 w 187"/>
                <a:gd name="T7" fmla="*/ 187 h 187"/>
                <a:gd name="T8" fmla="*/ 187 w 187"/>
                <a:gd name="T9" fmla="*/ 187 h 187"/>
                <a:gd name="T10" fmla="*/ 124 w 187"/>
                <a:gd name="T11" fmla="*/ 62 h 187"/>
                <a:gd name="T12" fmla="*/ 0 w 187"/>
                <a:gd name="T13" fmla="*/ 12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87">
                  <a:moveTo>
                    <a:pt x="0" y="124"/>
                  </a:moveTo>
                  <a:lnTo>
                    <a:pt x="0" y="0"/>
                  </a:lnTo>
                  <a:lnTo>
                    <a:pt x="124" y="62"/>
                  </a:lnTo>
                  <a:lnTo>
                    <a:pt x="62" y="187"/>
                  </a:lnTo>
                  <a:lnTo>
                    <a:pt x="187" y="187"/>
                  </a:lnTo>
                  <a:lnTo>
                    <a:pt x="124" y="62"/>
                  </a:lnTo>
                  <a:lnTo>
                    <a:pt x="0" y="124"/>
                  </a:lnTo>
                  <a:close/>
                </a:path>
              </a:pathLst>
            </a:custGeom>
            <a:noFill/>
            <a:ln w="30163" cap="flat">
              <a:solidFill>
                <a:srgbClr val="0C0C0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Line 21">
              <a:extLst>
                <a:ext uri="{FF2B5EF4-FFF2-40B4-BE49-F238E27FC236}">
                  <a16:creationId xmlns:a16="http://schemas.microsoft.com/office/drawing/2014/main" id="{505AB5E5-7E5A-F246-7F03-AE6F21269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725" y="1870132"/>
              <a:ext cx="0" cy="517397"/>
            </a:xfrm>
            <a:prstGeom prst="line">
              <a:avLst/>
            </a:pr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DFACBD4-E7F5-F89D-6572-03F7160F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492" y="2295349"/>
              <a:ext cx="278026" cy="278026"/>
            </a:xfrm>
            <a:custGeom>
              <a:avLst/>
              <a:gdLst>
                <a:gd name="T0" fmla="*/ 0 w 187"/>
                <a:gd name="T1" fmla="*/ 125 h 187"/>
                <a:gd name="T2" fmla="*/ 0 w 187"/>
                <a:gd name="T3" fmla="*/ 0 h 187"/>
                <a:gd name="T4" fmla="*/ 124 w 187"/>
                <a:gd name="T5" fmla="*/ 62 h 187"/>
                <a:gd name="T6" fmla="*/ 62 w 187"/>
                <a:gd name="T7" fmla="*/ 187 h 187"/>
                <a:gd name="T8" fmla="*/ 187 w 187"/>
                <a:gd name="T9" fmla="*/ 187 h 187"/>
                <a:gd name="T10" fmla="*/ 124 w 187"/>
                <a:gd name="T11" fmla="*/ 62 h 187"/>
                <a:gd name="T12" fmla="*/ 0 w 187"/>
                <a:gd name="T13" fmla="*/ 12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87">
                  <a:moveTo>
                    <a:pt x="0" y="125"/>
                  </a:moveTo>
                  <a:lnTo>
                    <a:pt x="0" y="0"/>
                  </a:lnTo>
                  <a:lnTo>
                    <a:pt x="124" y="62"/>
                  </a:lnTo>
                  <a:lnTo>
                    <a:pt x="62" y="187"/>
                  </a:lnTo>
                  <a:lnTo>
                    <a:pt x="187" y="187"/>
                  </a:lnTo>
                  <a:lnTo>
                    <a:pt x="124" y="62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0163" cap="flat">
              <a:solidFill>
                <a:srgbClr val="0C0C0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Line 24">
              <a:extLst>
                <a:ext uri="{FF2B5EF4-FFF2-40B4-BE49-F238E27FC236}">
                  <a16:creationId xmlns:a16="http://schemas.microsoft.com/office/drawing/2014/main" id="{66E38BF8-D86F-3D14-5A23-8F72812C0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7851" y="3090772"/>
              <a:ext cx="3267933" cy="0"/>
            </a:xfrm>
            <a:prstGeom prst="line">
              <a:avLst/>
            </a:pr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BEDBF3F7-14D9-6AE6-7F6A-AFF81DBCF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8064" y="3003053"/>
              <a:ext cx="87720" cy="175439"/>
            </a:xfrm>
            <a:custGeom>
              <a:avLst/>
              <a:gdLst>
                <a:gd name="T0" fmla="*/ 0 w 59"/>
                <a:gd name="T1" fmla="*/ 118 h 118"/>
                <a:gd name="T2" fmla="*/ 59 w 59"/>
                <a:gd name="T3" fmla="*/ 59 h 118"/>
                <a:gd name="T4" fmla="*/ 0 w 59"/>
                <a:gd name="T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18">
                  <a:moveTo>
                    <a:pt x="0" y="118"/>
                  </a:moveTo>
                  <a:lnTo>
                    <a:pt x="59" y="59"/>
                  </a:lnTo>
                  <a:lnTo>
                    <a:pt x="0" y="0"/>
                  </a:lnTo>
                </a:path>
              </a:pathLst>
            </a:cu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2E5E9BCA-D8BD-CE49-3CF3-089878E1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820" y="2223984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C8BFC506-8663-E182-5565-D368747F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502" y="2223984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9DAD96F1-848A-7887-B23E-0819D0AA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830" y="2223984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856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71EE2602-2C8C-2CB9-0AD9-8DDA5ECF0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137" y="1885000"/>
              <a:ext cx="434138" cy="437111"/>
            </a:xfrm>
            <a:prstGeom prst="rect">
              <a:avLst/>
            </a:prstGeom>
            <a:solidFill>
              <a:srgbClr val="BE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7" name="Rectangle 30">
              <a:extLst>
                <a:ext uri="{FF2B5EF4-FFF2-40B4-BE49-F238E27FC236}">
                  <a16:creationId xmlns:a16="http://schemas.microsoft.com/office/drawing/2014/main" id="{8D18B79D-4B09-4A4C-D3B2-887613F8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344" y="1942984"/>
              <a:ext cx="292894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6D269D3C-6D93-F051-E8B2-21A7FD1B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613" y="1942984"/>
              <a:ext cx="294381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32">
              <a:extLst>
                <a:ext uri="{FF2B5EF4-FFF2-40B4-BE49-F238E27FC236}">
                  <a16:creationId xmlns:a16="http://schemas.microsoft.com/office/drawing/2014/main" id="{5FF04F9C-BB06-1852-B5FC-EF975AD42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44" y="2219524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33">
              <a:extLst>
                <a:ext uri="{FF2B5EF4-FFF2-40B4-BE49-F238E27FC236}">
                  <a16:creationId xmlns:a16="http://schemas.microsoft.com/office/drawing/2014/main" id="{578F215F-5A05-7E1C-1618-7FBD6874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127" y="2219524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34">
              <a:extLst>
                <a:ext uri="{FF2B5EF4-FFF2-40B4-BE49-F238E27FC236}">
                  <a16:creationId xmlns:a16="http://schemas.microsoft.com/office/drawing/2014/main" id="{147E66D3-0A83-D74E-A795-FC31F87C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941" y="2219524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495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B7D38714-3BFB-69BB-662E-57613000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957" y="1885000"/>
              <a:ext cx="435624" cy="437111"/>
            </a:xfrm>
            <a:prstGeom prst="rect">
              <a:avLst/>
            </a:prstGeom>
            <a:solidFill>
              <a:srgbClr val="ED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3" name="Rectangle 36">
              <a:extLst>
                <a:ext uri="{FF2B5EF4-FFF2-40B4-BE49-F238E27FC236}">
                  <a16:creationId xmlns:a16="http://schemas.microsoft.com/office/drawing/2014/main" id="{3475A6DB-29A8-EBC2-4ED4-E75917F9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624" y="1942984"/>
              <a:ext cx="278026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C089A182-87A3-E280-7DF5-0DCC9FB4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973" y="1942984"/>
              <a:ext cx="294381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38">
              <a:extLst>
                <a:ext uri="{FF2B5EF4-FFF2-40B4-BE49-F238E27FC236}">
                  <a16:creationId xmlns:a16="http://schemas.microsoft.com/office/drawing/2014/main" id="{4B981F75-DDE4-11AE-82AB-696EB6B29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264" y="2219524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39">
              <a:extLst>
                <a:ext uri="{FF2B5EF4-FFF2-40B4-BE49-F238E27FC236}">
                  <a16:creationId xmlns:a16="http://schemas.microsoft.com/office/drawing/2014/main" id="{A0E69CFD-3720-617B-4432-EF133FD4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947" y="2219524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E8E96762-7B00-92CA-C3A0-C373CFE0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275" y="2219524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861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CD74EB4F-AE4E-5F46-F6CD-708839D1C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947" y="1885000"/>
              <a:ext cx="434138" cy="437111"/>
            </a:xfrm>
            <a:prstGeom prst="rect">
              <a:avLst/>
            </a:prstGeom>
            <a:solidFill>
              <a:srgbClr val="D92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F32B156C-C9F8-A772-2374-A7660AF1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153" y="1942984"/>
              <a:ext cx="292894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3">
              <a:extLst>
                <a:ext uri="{FF2B5EF4-FFF2-40B4-BE49-F238E27FC236}">
                  <a16:creationId xmlns:a16="http://schemas.microsoft.com/office/drawing/2014/main" id="{A1EB3761-E9CF-8E7E-85FA-BEEE8134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423" y="1942984"/>
              <a:ext cx="294381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07ED2FF3-7BF8-A6EC-7816-399A514C7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254" y="2219524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0791AC33-C1DC-D3D8-A38F-0F09C15B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936" y="2219524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46">
              <a:extLst>
                <a:ext uri="{FF2B5EF4-FFF2-40B4-BE49-F238E27FC236}">
                  <a16:creationId xmlns:a16="http://schemas.microsoft.com/office/drawing/2014/main" id="{22CCD486-4168-B2F4-20CE-18FB8C6BA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264" y="2219524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708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47">
              <a:extLst>
                <a:ext uri="{FF2B5EF4-FFF2-40B4-BE49-F238E27FC236}">
                  <a16:creationId xmlns:a16="http://schemas.microsoft.com/office/drawing/2014/main" id="{99022781-04A1-AC3E-AF4E-4FB7B843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767" y="1885000"/>
              <a:ext cx="434138" cy="437111"/>
            </a:xfrm>
            <a:prstGeom prst="rect">
              <a:avLst/>
            </a:prstGeom>
            <a:solidFill>
              <a:srgbClr val="ED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5" name="Rectangle 48">
              <a:extLst>
                <a:ext uri="{FF2B5EF4-FFF2-40B4-BE49-F238E27FC236}">
                  <a16:creationId xmlns:a16="http://schemas.microsoft.com/office/drawing/2014/main" id="{E3122A5E-D0F1-41C8-6838-56FE7BE6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433" y="1942984"/>
              <a:ext cx="278026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49">
              <a:extLst>
                <a:ext uri="{FF2B5EF4-FFF2-40B4-BE49-F238E27FC236}">
                  <a16:creationId xmlns:a16="http://schemas.microsoft.com/office/drawing/2014/main" id="{369CFC4F-591F-3156-8A1A-DE3952D9F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783" y="1942984"/>
              <a:ext cx="294381" cy="426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50">
              <a:extLst>
                <a:ext uri="{FF2B5EF4-FFF2-40B4-BE49-F238E27FC236}">
                  <a16:creationId xmlns:a16="http://schemas.microsoft.com/office/drawing/2014/main" id="{CD1352B1-1532-F81E-D7BC-66A5BA49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074" y="2219524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51">
              <a:extLst>
                <a:ext uri="{FF2B5EF4-FFF2-40B4-BE49-F238E27FC236}">
                  <a16:creationId xmlns:a16="http://schemas.microsoft.com/office/drawing/2014/main" id="{422E4C42-4192-9E69-DDC4-87A61787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756" y="2219524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18DD67B9-7E22-0CA6-7174-03569BA5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084" y="2219524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854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53">
              <a:extLst>
                <a:ext uri="{FF2B5EF4-FFF2-40B4-BE49-F238E27FC236}">
                  <a16:creationId xmlns:a16="http://schemas.microsoft.com/office/drawing/2014/main" id="{3AAC3DDD-6043-DCD7-D652-67C1C10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724" y="2583783"/>
              <a:ext cx="435624" cy="437111"/>
            </a:xfrm>
            <a:prstGeom prst="rect">
              <a:avLst/>
            </a:prstGeom>
            <a:solidFill>
              <a:srgbClr val="C1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CEDA67D-C053-CB3F-7438-15182164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418" y="2644741"/>
              <a:ext cx="276540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55">
              <a:extLst>
                <a:ext uri="{FF2B5EF4-FFF2-40B4-BE49-F238E27FC236}">
                  <a16:creationId xmlns:a16="http://schemas.microsoft.com/office/drawing/2014/main" id="{6754E431-2566-A7BF-BDBE-EE605680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87" y="2644741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C5AA12A1-DA39-510F-A2CC-F913A0C9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31" y="2918307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57">
              <a:extLst>
                <a:ext uri="{FF2B5EF4-FFF2-40B4-BE49-F238E27FC236}">
                  <a16:creationId xmlns:a16="http://schemas.microsoft.com/office/drawing/2014/main" id="{82F2C735-9CC1-3711-5CEA-51D17081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714" y="2918307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58">
              <a:extLst>
                <a:ext uri="{FF2B5EF4-FFF2-40B4-BE49-F238E27FC236}">
                  <a16:creationId xmlns:a16="http://schemas.microsoft.com/office/drawing/2014/main" id="{32F1B12A-2885-C52F-41E0-15F06E714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529" y="2918307"/>
              <a:ext cx="145704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530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0F4FE241-B81D-5A4C-BDD1-606279B20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031" y="2583783"/>
              <a:ext cx="434138" cy="437111"/>
            </a:xfrm>
            <a:prstGeom prst="rect">
              <a:avLst/>
            </a:prstGeom>
            <a:solidFill>
              <a:srgbClr val="DD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Rectangle 60">
              <a:extLst>
                <a:ext uri="{FF2B5EF4-FFF2-40B4-BE49-F238E27FC236}">
                  <a16:creationId xmlns:a16="http://schemas.microsoft.com/office/drawing/2014/main" id="{F9E772C9-4B8E-2725-B0A2-E620AE58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698" y="2644741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61">
              <a:extLst>
                <a:ext uri="{FF2B5EF4-FFF2-40B4-BE49-F238E27FC236}">
                  <a16:creationId xmlns:a16="http://schemas.microsoft.com/office/drawing/2014/main" id="{8606D240-222B-02FA-E96C-B7DD9FE3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047" y="2644741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125522B8-DEBC-3667-8D81-7EC84F3E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338" y="2918307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63">
              <a:extLst>
                <a:ext uri="{FF2B5EF4-FFF2-40B4-BE49-F238E27FC236}">
                  <a16:creationId xmlns:a16="http://schemas.microsoft.com/office/drawing/2014/main" id="{A9B40C3E-F33F-12D7-B114-4AAF98F0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8021" y="2918307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72A7903E-AE8C-FF7C-054C-6B261F744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49" y="2918307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728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65">
              <a:extLst>
                <a:ext uri="{FF2B5EF4-FFF2-40B4-BE49-F238E27FC236}">
                  <a16:creationId xmlns:a16="http://schemas.microsoft.com/office/drawing/2014/main" id="{16AE28F2-5B0E-4545-39C6-664C09BD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952" y="2583783"/>
              <a:ext cx="435624" cy="437111"/>
            </a:xfrm>
            <a:prstGeom prst="rect">
              <a:avLst/>
            </a:prstGeom>
            <a:solidFill>
              <a:srgbClr val="B9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53B529E1-8A06-F3CB-2F13-80BE03764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645" y="2644741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67">
              <a:extLst>
                <a:ext uri="{FF2B5EF4-FFF2-40B4-BE49-F238E27FC236}">
                  <a16:creationId xmlns:a16="http://schemas.microsoft.com/office/drawing/2014/main" id="{43008C6A-0013-6909-A360-BD671338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8915" y="2644741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68">
              <a:extLst>
                <a:ext uri="{FF2B5EF4-FFF2-40B4-BE49-F238E27FC236}">
                  <a16:creationId xmlns:a16="http://schemas.microsoft.com/office/drawing/2014/main" id="{352EEC97-C093-DA32-A063-49485FF6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45" y="2918307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69">
              <a:extLst>
                <a:ext uri="{FF2B5EF4-FFF2-40B4-BE49-F238E27FC236}">
                  <a16:creationId xmlns:a16="http://schemas.microsoft.com/office/drawing/2014/main" id="{66282C1B-6FC7-BB55-4249-40C91E388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428" y="2918307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70">
              <a:extLst>
                <a:ext uri="{FF2B5EF4-FFF2-40B4-BE49-F238E27FC236}">
                  <a16:creationId xmlns:a16="http://schemas.microsoft.com/office/drawing/2014/main" id="{7502F0F6-A67A-F125-D532-DAC6C08B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756" y="2918307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451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71">
              <a:extLst>
                <a:ext uri="{FF2B5EF4-FFF2-40B4-BE49-F238E27FC236}">
                  <a16:creationId xmlns:a16="http://schemas.microsoft.com/office/drawing/2014/main" id="{C8F7B9A2-BDA7-EFDB-3EF1-33EDBE25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258" y="2583783"/>
              <a:ext cx="435624" cy="437111"/>
            </a:xfrm>
            <a:prstGeom prst="rect">
              <a:avLst/>
            </a:prstGeom>
            <a:solidFill>
              <a:srgbClr val="D3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72">
              <a:extLst>
                <a:ext uri="{FF2B5EF4-FFF2-40B4-BE49-F238E27FC236}">
                  <a16:creationId xmlns:a16="http://schemas.microsoft.com/office/drawing/2014/main" id="{7746D598-CA2C-5475-730B-09F070785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412" y="2644741"/>
              <a:ext cx="276540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73">
              <a:extLst>
                <a:ext uri="{FF2B5EF4-FFF2-40B4-BE49-F238E27FC236}">
                  <a16:creationId xmlns:a16="http://schemas.microsoft.com/office/drawing/2014/main" id="{3694199F-5979-39F2-186E-5D9D147C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761" y="2644741"/>
              <a:ext cx="276540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9D45E822-0413-BC31-E1F7-FE6BEFF5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565" y="2918307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B9102720-E3E8-8CB2-8937-38607600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248" y="2918307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ED66F8F2-0F82-7CFF-87A6-AF0782BBB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576" y="2918307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643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77">
              <a:extLst>
                <a:ext uri="{FF2B5EF4-FFF2-40B4-BE49-F238E27FC236}">
                  <a16:creationId xmlns:a16="http://schemas.microsoft.com/office/drawing/2014/main" id="{E93BBFF9-0555-63FD-FD7D-909B11CE5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373" y="1177297"/>
              <a:ext cx="435624" cy="437111"/>
            </a:xfrm>
            <a:prstGeom prst="rect">
              <a:avLst/>
            </a:prstGeom>
            <a:solidFill>
              <a:srgbClr val="91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Rectangle 78">
              <a:extLst>
                <a:ext uri="{FF2B5EF4-FFF2-40B4-BE49-F238E27FC236}">
                  <a16:creationId xmlns:a16="http://schemas.microsoft.com/office/drawing/2014/main" id="{B1BEA088-D93B-15C8-A15B-4395FFDE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2685" y="1238254"/>
              <a:ext cx="309249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9F7B647C-E9CB-6CDC-AFB1-2EC1468E0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230" y="1238254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80">
              <a:extLst>
                <a:ext uri="{FF2B5EF4-FFF2-40B4-BE49-F238E27FC236}">
                  <a16:creationId xmlns:a16="http://schemas.microsoft.com/office/drawing/2014/main" id="{7550C076-CEEC-AB76-A6DA-41A4DEF2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680" y="1511820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81">
              <a:extLst>
                <a:ext uri="{FF2B5EF4-FFF2-40B4-BE49-F238E27FC236}">
                  <a16:creationId xmlns:a16="http://schemas.microsoft.com/office/drawing/2014/main" id="{9E2AA505-F78C-537E-838B-64EC5E3D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1362" y="1511820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82">
              <a:extLst>
                <a:ext uri="{FF2B5EF4-FFF2-40B4-BE49-F238E27FC236}">
                  <a16:creationId xmlns:a16="http://schemas.microsoft.com/office/drawing/2014/main" id="{EE1E2A45-CA94-2919-2D3B-A7011E1F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690" y="1511820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131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83">
              <a:extLst>
                <a:ext uri="{FF2B5EF4-FFF2-40B4-BE49-F238E27FC236}">
                  <a16:creationId xmlns:a16="http://schemas.microsoft.com/office/drawing/2014/main" id="{F93C2525-CA46-D2F7-1BEE-1B456D99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193" y="1177297"/>
              <a:ext cx="435624" cy="437111"/>
            </a:xfrm>
            <a:prstGeom prst="rect">
              <a:avLst/>
            </a:prstGeom>
            <a:solidFill>
              <a:srgbClr val="97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Rectangle 84">
              <a:extLst>
                <a:ext uri="{FF2B5EF4-FFF2-40B4-BE49-F238E27FC236}">
                  <a16:creationId xmlns:a16="http://schemas.microsoft.com/office/drawing/2014/main" id="{F907B6A8-02E2-F0D7-ECCE-4C4DE2E9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347" y="1238254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85">
              <a:extLst>
                <a:ext uri="{FF2B5EF4-FFF2-40B4-BE49-F238E27FC236}">
                  <a16:creationId xmlns:a16="http://schemas.microsoft.com/office/drawing/2014/main" id="{A59E5EF9-B490-3F45-B0D1-CC4CFFC56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696" y="1238254"/>
              <a:ext cx="278026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86">
              <a:extLst>
                <a:ext uri="{FF2B5EF4-FFF2-40B4-BE49-F238E27FC236}">
                  <a16:creationId xmlns:a16="http://schemas.microsoft.com/office/drawing/2014/main" id="{23394ACE-A446-34E4-D672-8CBAFEBE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500" y="1511820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87">
              <a:extLst>
                <a:ext uri="{FF2B5EF4-FFF2-40B4-BE49-F238E27FC236}">
                  <a16:creationId xmlns:a16="http://schemas.microsoft.com/office/drawing/2014/main" id="{70394E9A-2EF2-2814-09F9-1838FA8B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182" y="1511820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88">
              <a:extLst>
                <a:ext uri="{FF2B5EF4-FFF2-40B4-BE49-F238E27FC236}">
                  <a16:creationId xmlns:a16="http://schemas.microsoft.com/office/drawing/2014/main" id="{D941DCFA-197B-443B-52E2-5BB68482C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997" y="1511820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180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89">
              <a:extLst>
                <a:ext uri="{FF2B5EF4-FFF2-40B4-BE49-F238E27FC236}">
                  <a16:creationId xmlns:a16="http://schemas.microsoft.com/office/drawing/2014/main" id="{B1069FB8-EF0E-D730-EEB1-3F7540607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500" y="1177297"/>
              <a:ext cx="434138" cy="437111"/>
            </a:xfrm>
            <a:prstGeom prst="rect">
              <a:avLst/>
            </a:prstGeom>
            <a:solidFill>
              <a:srgbClr val="7A7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90">
              <a:extLst>
                <a:ext uri="{FF2B5EF4-FFF2-40B4-BE49-F238E27FC236}">
                  <a16:creationId xmlns:a16="http://schemas.microsoft.com/office/drawing/2014/main" id="{E02BA145-949D-A80A-AAF9-7E810D2A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8272" y="1238254"/>
              <a:ext cx="294381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V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91">
              <a:extLst>
                <a:ext uri="{FF2B5EF4-FFF2-40B4-BE49-F238E27FC236}">
                  <a16:creationId xmlns:a16="http://schemas.microsoft.com/office/drawing/2014/main" id="{CC41E7E7-32D8-B6AD-DA04-AE5342F1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897" y="1238254"/>
              <a:ext cx="276540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92">
              <a:extLst>
                <a:ext uri="{FF2B5EF4-FFF2-40B4-BE49-F238E27FC236}">
                  <a16:creationId xmlns:a16="http://schemas.microsoft.com/office/drawing/2014/main" id="{23DDBCC3-184A-E377-10EA-A16BC848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4505" y="1511820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-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93">
              <a:extLst>
                <a:ext uri="{FF2B5EF4-FFF2-40B4-BE49-F238E27FC236}">
                  <a16:creationId xmlns:a16="http://schemas.microsoft.com/office/drawing/2014/main" id="{27B3F542-9943-25DC-1465-DB0EBF82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8294" y="1511820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94">
              <a:extLst>
                <a:ext uri="{FF2B5EF4-FFF2-40B4-BE49-F238E27FC236}">
                  <a16:creationId xmlns:a16="http://schemas.microsoft.com/office/drawing/2014/main" id="{BA2107EB-487A-CFAA-2A51-5E5750CA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76" y="1511820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95">
              <a:extLst>
                <a:ext uri="{FF2B5EF4-FFF2-40B4-BE49-F238E27FC236}">
                  <a16:creationId xmlns:a16="http://schemas.microsoft.com/office/drawing/2014/main" id="{889CD9DE-636F-F42A-60B7-234DBFDE6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3304" y="1511820"/>
              <a:ext cx="147190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044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96">
              <a:extLst>
                <a:ext uri="{FF2B5EF4-FFF2-40B4-BE49-F238E27FC236}">
                  <a16:creationId xmlns:a16="http://schemas.microsoft.com/office/drawing/2014/main" id="{A3035D3A-5CBA-0427-DE83-76DAADB42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320" y="1177297"/>
              <a:ext cx="435624" cy="437111"/>
            </a:xfrm>
            <a:prstGeom prst="rect">
              <a:avLst/>
            </a:prstGeom>
            <a:solidFill>
              <a:srgbClr val="83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Rectangle 97">
              <a:extLst>
                <a:ext uri="{FF2B5EF4-FFF2-40B4-BE49-F238E27FC236}">
                  <a16:creationId xmlns:a16="http://schemas.microsoft.com/office/drawing/2014/main" id="{B3C86492-BB09-DBDD-448F-26EB32786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3632" y="1238254"/>
              <a:ext cx="309249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98">
              <a:extLst>
                <a:ext uri="{FF2B5EF4-FFF2-40B4-BE49-F238E27FC236}">
                  <a16:creationId xmlns:a16="http://schemas.microsoft.com/office/drawing/2014/main" id="{14C5DE28-2399-76C7-B8AB-9BB732D14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664" y="1238254"/>
              <a:ext cx="276540" cy="40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99">
              <a:extLst>
                <a:ext uri="{FF2B5EF4-FFF2-40B4-BE49-F238E27FC236}">
                  <a16:creationId xmlns:a16="http://schemas.microsoft.com/office/drawing/2014/main" id="{A69EA655-4FFB-F332-4676-96491B86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627" y="1511820"/>
              <a:ext cx="65418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00">
              <a:extLst>
                <a:ext uri="{FF2B5EF4-FFF2-40B4-BE49-F238E27FC236}">
                  <a16:creationId xmlns:a16="http://schemas.microsoft.com/office/drawing/2014/main" id="{9F4633C8-4CEF-CB5B-5FC6-B2E4A4D6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309" y="1511820"/>
              <a:ext cx="49063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01">
              <a:extLst>
                <a:ext uri="{FF2B5EF4-FFF2-40B4-BE49-F238E27FC236}">
                  <a16:creationId xmlns:a16="http://schemas.microsoft.com/office/drawing/2014/main" id="{9E42978E-6759-8CA5-4D6A-5F1BF7EE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3124" y="1511820"/>
              <a:ext cx="145704" cy="98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026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Line 102">
              <a:extLst>
                <a:ext uri="{FF2B5EF4-FFF2-40B4-BE49-F238E27FC236}">
                  <a16:creationId xmlns:a16="http://schemas.microsoft.com/office/drawing/2014/main" id="{842E52B6-ACF0-1217-7AF4-7DA47D55D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7851" y="2573376"/>
              <a:ext cx="0" cy="517397"/>
            </a:xfrm>
            <a:prstGeom prst="line">
              <a:avLst/>
            </a:prstGeom>
            <a:noFill/>
            <a:ln w="349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104">
              <a:extLst>
                <a:ext uri="{FF2B5EF4-FFF2-40B4-BE49-F238E27FC236}">
                  <a16:creationId xmlns:a16="http://schemas.microsoft.com/office/drawing/2014/main" id="{84168811-0781-9825-85AE-16B7E2A92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153" y="1177297"/>
              <a:ext cx="435624" cy="437111"/>
            </a:xfrm>
            <a:prstGeom prst="rect">
              <a:avLst/>
            </a:prstGeom>
            <a:solidFill>
              <a:srgbClr val="3B3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1" name="Rectangle 105">
              <a:extLst>
                <a:ext uri="{FF2B5EF4-FFF2-40B4-BE49-F238E27FC236}">
                  <a16:creationId xmlns:a16="http://schemas.microsoft.com/office/drawing/2014/main" id="{9751BD3D-448C-3C52-0494-E13554A8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0" y="1236768"/>
              <a:ext cx="278026" cy="410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06">
              <a:extLst>
                <a:ext uri="{FF2B5EF4-FFF2-40B4-BE49-F238E27FC236}">
                  <a16:creationId xmlns:a16="http://schemas.microsoft.com/office/drawing/2014/main" id="{BCB4883F-42E1-9C2B-BDEE-8A23A8CF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116" y="1236768"/>
              <a:ext cx="276540" cy="410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07">
              <a:extLst>
                <a:ext uri="{FF2B5EF4-FFF2-40B4-BE49-F238E27FC236}">
                  <a16:creationId xmlns:a16="http://schemas.microsoft.com/office/drawing/2014/main" id="{A3D5209B-BA38-A1C7-5C7C-E841AB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158" y="1510334"/>
              <a:ext cx="49063" cy="9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-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08">
              <a:extLst>
                <a:ext uri="{FF2B5EF4-FFF2-40B4-BE49-F238E27FC236}">
                  <a16:creationId xmlns:a16="http://schemas.microsoft.com/office/drawing/2014/main" id="{B4DAC5F6-CD86-7894-E8F7-895FF6C27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947" y="1510334"/>
              <a:ext cx="65418" cy="9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09">
              <a:extLst>
                <a:ext uri="{FF2B5EF4-FFF2-40B4-BE49-F238E27FC236}">
                  <a16:creationId xmlns:a16="http://schemas.microsoft.com/office/drawing/2014/main" id="{ED4508C7-CAB6-3F61-B64B-A3EFEA48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629" y="1510334"/>
              <a:ext cx="49063" cy="9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.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10">
              <a:extLst>
                <a:ext uri="{FF2B5EF4-FFF2-40B4-BE49-F238E27FC236}">
                  <a16:creationId xmlns:a16="http://schemas.microsoft.com/office/drawing/2014/main" id="{65F5EDFA-4F67-7E87-D04B-C2429BE4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957" y="1510334"/>
              <a:ext cx="147190" cy="9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543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11">
              <a:extLst>
                <a:ext uri="{FF2B5EF4-FFF2-40B4-BE49-F238E27FC236}">
                  <a16:creationId xmlns:a16="http://schemas.microsoft.com/office/drawing/2014/main" id="{BF42C8F0-3B84-8EC9-BE6F-E8A14E23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0" y="3272159"/>
              <a:ext cx="10788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Скважина</a:t>
              </a:r>
              <a:endPara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8" name="Rectangle 112">
              <a:extLst>
                <a:ext uri="{FF2B5EF4-FFF2-40B4-BE49-F238E27FC236}">
                  <a16:creationId xmlns:a16="http://schemas.microsoft.com/office/drawing/2014/main" id="{AA5E174B-240F-DF24-2DCE-7F5CD788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851" y="3261751"/>
              <a:ext cx="47929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Куст</a:t>
              </a:r>
              <a:endParaRPr kumimoji="0" lang="ru-RU" altLang="ru-RU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C5C4652-FE63-91C4-C2B6-F3122345EDCC}"/>
              </a:ext>
            </a:extLst>
          </p:cNvPr>
          <p:cNvSpPr txBox="1"/>
          <p:nvPr/>
        </p:nvSpPr>
        <p:spPr>
          <a:xfrm>
            <a:off x="250825" y="3854535"/>
            <a:ext cx="867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</a:t>
            </a:r>
            <a:r>
              <a:rPr lang="ru-RU" sz="1400" b="1" dirty="0"/>
              <a:t>Технологические параметры системы сбора газа + метеостанция</a:t>
            </a:r>
            <a:r>
              <a:rPr lang="en-US" sz="1400" b="1" dirty="0"/>
              <a:t>]</a:t>
            </a:r>
            <a:r>
              <a:rPr lang="ru-RU" sz="1400" b="1" dirty="0"/>
              <a:t> ==</a:t>
            </a:r>
            <a:r>
              <a:rPr lang="en-US" sz="1400" b="1" dirty="0"/>
              <a:t>&gt; [</a:t>
            </a:r>
            <a:r>
              <a:rPr lang="ru-RU" sz="1400" b="1" dirty="0"/>
              <a:t>Текущий дебит</a:t>
            </a:r>
            <a:r>
              <a:rPr lang="en-US" sz="1400" b="1" dirty="0"/>
              <a:t>]</a:t>
            </a:r>
            <a:endParaRPr lang="ru-RU" sz="1400" b="1" dirty="0"/>
          </a:p>
        </p:txBody>
      </p:sp>
      <p:pic>
        <p:nvPicPr>
          <p:cNvPr id="161" name="Рисунок 160" descr="Изображение выглядит как снимок экрана, желт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8ED3801-020B-49C2-0AE6-5940A382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12335"/>
            <a:ext cx="1224136" cy="6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D392B-DB58-F95E-364C-B276FC3E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924F6-D210-CE10-E6FD-0C52A3CC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Рекомендательная система по набору статического давления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AAF80-B1AB-D42E-6BBB-98F7097525B2}"/>
              </a:ext>
            </a:extLst>
          </p:cNvPr>
          <p:cNvSpPr txBox="1"/>
          <p:nvPr/>
        </p:nvSpPr>
        <p:spPr>
          <a:xfrm>
            <a:off x="250825" y="3920371"/>
            <a:ext cx="851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</a:t>
            </a:r>
            <a:r>
              <a:rPr lang="ru-RU" sz="1400" b="1" dirty="0"/>
              <a:t>История наборов статического давления по скважинам</a:t>
            </a:r>
            <a:r>
              <a:rPr lang="en-US" sz="1400" b="1" dirty="0"/>
              <a:t>]</a:t>
            </a:r>
            <a:r>
              <a:rPr lang="ru-RU" sz="1400" b="1" dirty="0"/>
              <a:t> ==</a:t>
            </a:r>
            <a:r>
              <a:rPr lang="en-US" sz="1400" b="1" dirty="0"/>
              <a:t>&gt; [</a:t>
            </a:r>
            <a:r>
              <a:rPr lang="ru-RU" sz="1400" b="1" dirty="0"/>
              <a:t>Длительность останова</a:t>
            </a:r>
            <a:r>
              <a:rPr lang="en-US" sz="1400" b="1" dirty="0"/>
              <a:t>]</a:t>
            </a:r>
            <a:endParaRPr lang="ru-RU" sz="1400" b="1" dirty="0"/>
          </a:p>
        </p:txBody>
      </p:sp>
      <p:pic>
        <p:nvPicPr>
          <p:cNvPr id="5" name="Рисунок 4" descr="Изображение выглядит как Графика, Шрифт, графический дизайн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78FBF22-2EB1-4345-C9D8-B060A5B78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371950"/>
            <a:ext cx="1837006" cy="307777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16C3EE6-2A10-7A55-B81B-AEA588CAD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04273"/>
              </p:ext>
            </p:extLst>
          </p:nvPr>
        </p:nvGraphicFramePr>
        <p:xfrm>
          <a:off x="323528" y="699542"/>
          <a:ext cx="820891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97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3912-61C8-1CE3-6E34-20B1D6DF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2DDD2-56EA-7FC3-4F90-26228E6E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Техническая реализация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F5C782-5192-255D-5A16-14B13F60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5" y="2258124"/>
            <a:ext cx="5875275" cy="219615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аблон, Симметрия, дизайн, прямоуго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6C5C1FA-2B65-9369-70D9-B98177C96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27" y="2327168"/>
            <a:ext cx="2088232" cy="2088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3F016-6B2B-B44D-455D-E842019E7327}"/>
              </a:ext>
            </a:extLst>
          </p:cNvPr>
          <p:cNvSpPr txBox="1"/>
          <p:nvPr/>
        </p:nvSpPr>
        <p:spPr>
          <a:xfrm>
            <a:off x="250825" y="983244"/>
            <a:ext cx="134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Исходные данные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54CDE-C8BF-F38F-DA22-EC43BC0ADDD1}"/>
              </a:ext>
            </a:extLst>
          </p:cNvPr>
          <p:cNvSpPr txBox="1"/>
          <p:nvPr/>
        </p:nvSpPr>
        <p:spPr>
          <a:xfrm>
            <a:off x="2206881" y="98324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/>
              <a:t>Эмулятор</a:t>
            </a:r>
          </a:p>
          <a:p>
            <a:pPr algn="ctr"/>
            <a:r>
              <a:rPr lang="en-US" sz="1200" b="1" dirty="0"/>
              <a:t>OPC-</a:t>
            </a:r>
            <a:r>
              <a:rPr lang="ru-RU" sz="1200" b="1" dirty="0"/>
              <a:t>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31534-E02A-3D2F-3062-4C09E8C74C29}"/>
              </a:ext>
            </a:extLst>
          </p:cNvPr>
          <p:cNvSpPr txBox="1"/>
          <p:nvPr/>
        </p:nvSpPr>
        <p:spPr>
          <a:xfrm>
            <a:off x="4031628" y="983244"/>
            <a:ext cx="108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/>
              <a:t>Базовые</a:t>
            </a:r>
          </a:p>
          <a:p>
            <a:pPr algn="ctr"/>
            <a:r>
              <a:rPr lang="en-US" sz="1200" b="1" dirty="0"/>
              <a:t>ML-</a:t>
            </a:r>
            <a:r>
              <a:rPr lang="ru-RU" sz="1200" b="1" dirty="0"/>
              <a:t>модели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E4A41-F5B1-0038-0B96-F5019B56399C}"/>
              </a:ext>
            </a:extLst>
          </p:cNvPr>
          <p:cNvSpPr txBox="1"/>
          <p:nvPr/>
        </p:nvSpPr>
        <p:spPr>
          <a:xfrm>
            <a:off x="5769813" y="983243"/>
            <a:ext cx="116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/>
              <a:t>Прототип</a:t>
            </a:r>
          </a:p>
          <a:p>
            <a:pPr algn="ctr"/>
            <a:r>
              <a:rPr lang="ru-RU" sz="1200" b="1" dirty="0"/>
              <a:t>веб-сервиса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A4109-9BAA-B26C-00C3-18C6276EF190}"/>
              </a:ext>
            </a:extLst>
          </p:cNvPr>
          <p:cNvSpPr txBox="1"/>
          <p:nvPr/>
        </p:nvSpPr>
        <p:spPr>
          <a:xfrm>
            <a:off x="7570889" y="98324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dirty="0"/>
              <a:t>Расчет</a:t>
            </a:r>
          </a:p>
          <a:p>
            <a:pPr algn="ctr"/>
            <a:r>
              <a:rPr lang="ru-RU" sz="1200" b="1" dirty="0"/>
              <a:t>экономики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A4596-247B-091D-4B58-ADF5CDACA2F4}"/>
              </a:ext>
            </a:extLst>
          </p:cNvPr>
          <p:cNvSpPr txBox="1"/>
          <p:nvPr/>
        </p:nvSpPr>
        <p:spPr>
          <a:xfrm>
            <a:off x="161380" y="1485173"/>
            <a:ext cx="15224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Обезличенные производственные данные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7D9DD-8D29-D898-2E38-4F5F3FF6612A}"/>
              </a:ext>
            </a:extLst>
          </p:cNvPr>
          <p:cNvSpPr txBox="1"/>
          <p:nvPr/>
        </p:nvSpPr>
        <p:spPr>
          <a:xfrm>
            <a:off x="2166129" y="1474663"/>
            <a:ext cx="1295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Формат, совместимый с «Узбекнефтегазом»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CC252-AFD2-1298-9AA9-B65366E1FC1B}"/>
              </a:ext>
            </a:extLst>
          </p:cNvPr>
          <p:cNvSpPr txBox="1"/>
          <p:nvPr/>
        </p:nvSpPr>
        <p:spPr>
          <a:xfrm>
            <a:off x="3943753" y="1485172"/>
            <a:ext cx="1253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данных, построение моделей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67927-CC4F-99D1-FE30-E83B71A00C37}"/>
              </a:ext>
            </a:extLst>
          </p:cNvPr>
          <p:cNvSpPr txBox="1"/>
          <p:nvPr/>
        </p:nvSpPr>
        <p:spPr>
          <a:xfrm>
            <a:off x="5586867" y="1485171"/>
            <a:ext cx="15331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Демонстрация работоспособности прототипа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528434-0D9F-DC17-3177-39EA60D3805C}"/>
              </a:ext>
            </a:extLst>
          </p:cNvPr>
          <p:cNvSpPr txBox="1"/>
          <p:nvPr/>
        </p:nvSpPr>
        <p:spPr>
          <a:xfrm>
            <a:off x="7302894" y="1474368"/>
            <a:ext cx="1595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Автоматический сценарный расчет на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ru-RU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084E-5E7F-13BA-7A91-832DD3F38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83503-A438-EB13-C38A-9C7200EE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Демонстрация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2B378-325A-DC94-7E1D-4B9240656434}"/>
              </a:ext>
            </a:extLst>
          </p:cNvPr>
          <p:cNvSpPr txBox="1"/>
          <p:nvPr/>
        </p:nvSpPr>
        <p:spPr>
          <a:xfrm>
            <a:off x="4067944" y="2554630"/>
            <a:ext cx="20882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https://ai-bek.uz/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475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24CFD-D48C-FE74-B929-7871624C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4778-76AE-E3E7-31BF-3570B2D3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Итоги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E3F6718-413A-FF34-4D3A-8B8964359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9" y="1675646"/>
            <a:ext cx="782557" cy="782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074F8-EFA3-F57F-8EB3-4E9DCAE5DE72}"/>
              </a:ext>
            </a:extLst>
          </p:cNvPr>
          <p:cNvSpPr txBox="1"/>
          <p:nvPr/>
        </p:nvSpPr>
        <p:spPr>
          <a:xfrm>
            <a:off x="271893" y="2765812"/>
            <a:ext cx="1704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Продуктовая команда</a:t>
            </a:r>
          </a:p>
          <a:p>
            <a:pPr algn="ctr"/>
            <a:r>
              <a:rPr lang="ru-RU" sz="1400" b="1" dirty="0">
                <a:solidFill>
                  <a:srgbClr val="C00000"/>
                </a:solidFill>
              </a:rPr>
              <a:t>5 человек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D2CF9-69E4-049A-A9D3-732CC1E09C25}"/>
              </a:ext>
            </a:extLst>
          </p:cNvPr>
          <p:cNvSpPr txBox="1"/>
          <p:nvPr/>
        </p:nvSpPr>
        <p:spPr>
          <a:xfrm>
            <a:off x="2455057" y="2765812"/>
            <a:ext cx="193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Дополнительная добыча газа</a:t>
            </a:r>
            <a:br>
              <a:rPr lang="ru-RU" sz="1400" dirty="0"/>
            </a:br>
            <a:r>
              <a:rPr lang="ru-RU" sz="1400" b="1" dirty="0">
                <a:solidFill>
                  <a:srgbClr val="C00000"/>
                </a:solidFill>
              </a:rPr>
              <a:t>2 млрд м</a:t>
            </a:r>
            <a:r>
              <a:rPr lang="ru-RU" sz="1400" b="1" baseline="30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AAB27-0557-D038-687A-91FB9B97EF47}"/>
              </a:ext>
            </a:extLst>
          </p:cNvPr>
          <p:cNvSpPr txBox="1"/>
          <p:nvPr/>
        </p:nvSpPr>
        <p:spPr>
          <a:xfrm>
            <a:off x="4542144" y="2765812"/>
            <a:ext cx="2304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Накопленный</a:t>
            </a:r>
            <a:br>
              <a:rPr lang="ru-RU" sz="1400" dirty="0"/>
            </a:br>
            <a:r>
              <a:rPr lang="ru-RU" sz="1400" dirty="0"/>
              <a:t>денежный поток</a:t>
            </a:r>
            <a:br>
              <a:rPr lang="en-US" sz="1400" dirty="0"/>
            </a:br>
            <a:r>
              <a:rPr lang="en-US" sz="1400" b="1" dirty="0">
                <a:solidFill>
                  <a:srgbClr val="C00000"/>
                </a:solidFill>
              </a:rPr>
              <a:t>$</a:t>
            </a:r>
            <a:r>
              <a:rPr lang="ru-RU" sz="1400" b="1" dirty="0">
                <a:solidFill>
                  <a:srgbClr val="C00000"/>
                </a:solidFill>
              </a:rPr>
              <a:t>116 млн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94D88-E428-D736-1C8B-1DE84BE5662E}"/>
              </a:ext>
            </a:extLst>
          </p:cNvPr>
          <p:cNvSpPr txBox="1"/>
          <p:nvPr/>
        </p:nvSpPr>
        <p:spPr>
          <a:xfrm>
            <a:off x="6924661" y="2765812"/>
            <a:ext cx="1987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Сокращение выбросов газа</a:t>
            </a:r>
          </a:p>
          <a:p>
            <a:pPr algn="ctr"/>
            <a:r>
              <a:rPr lang="ru-RU" sz="1400" b="1" dirty="0">
                <a:solidFill>
                  <a:srgbClr val="C00000"/>
                </a:solidFill>
              </a:rPr>
              <a:t>7 млн м</a:t>
            </a:r>
            <a:r>
              <a:rPr lang="ru-RU" sz="1400" b="1" baseline="30000" dirty="0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14" name="Рисунок 13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A91DED-9517-CF81-B34B-72176C56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41" y="1675646"/>
            <a:ext cx="782557" cy="782557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D66F50-E706-FC2F-705A-1298ED3E5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79" y="1675645"/>
            <a:ext cx="782557" cy="782557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B0E436E-8504-ED57-91B4-3DF28BEE2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17" y="1675645"/>
            <a:ext cx="782557" cy="7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2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CA56-FF8B-969D-B253-003F4C62D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0EFE-D41C-CBF0-521C-B25CD43C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9698"/>
            <a:ext cx="8100733" cy="30783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b="1" dirty="0">
                <a:latin typeface="Tahoma" panose="020B0604030504040204" pitchFamily="34" charset="0"/>
                <a:cs typeface="Tahoma" panose="020B0604030504040204" pitchFamily="34" charset="0"/>
              </a:rPr>
              <a:t>Наша команда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351E792-4EC1-40CF-17C2-1895184DED58}"/>
              </a:ext>
            </a:extLst>
          </p:cNvPr>
          <p:cNvSpPr txBox="1"/>
          <p:nvPr/>
        </p:nvSpPr>
        <p:spPr>
          <a:xfrm>
            <a:off x="228749" y="1585879"/>
            <a:ext cx="1695220" cy="5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Саморуков Иван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CA2BB607-3545-841C-C4D0-4EF9068EC2F9}"/>
              </a:ext>
            </a:extLst>
          </p:cNvPr>
          <p:cNvSpPr txBox="1"/>
          <p:nvPr/>
        </p:nvSpPr>
        <p:spPr>
          <a:xfrm>
            <a:off x="453656" y="2090056"/>
            <a:ext cx="1229404" cy="5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Главный специалист отдела добычи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нефти и газа</a:t>
            </a:r>
          </a:p>
        </p:txBody>
      </p:sp>
      <p:cxnSp>
        <p:nvCxnSpPr>
          <p:cNvPr id="5" name="Google Shape;243;p46">
            <a:extLst>
              <a:ext uri="{FF2B5EF4-FFF2-40B4-BE49-F238E27FC236}">
                <a16:creationId xmlns:a16="http://schemas.microsoft.com/office/drawing/2014/main" id="{8B9F5C42-8CBA-DF39-F87B-A0F6D3CFB015}"/>
              </a:ext>
            </a:extLst>
          </p:cNvPr>
          <p:cNvCxnSpPr>
            <a:cxnSpLocks/>
          </p:cNvCxnSpPr>
          <p:nvPr/>
        </p:nvCxnSpPr>
        <p:spPr>
          <a:xfrm>
            <a:off x="372052" y="2077620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TextBox 2">
            <a:extLst>
              <a:ext uri="{FF2B5EF4-FFF2-40B4-BE49-F238E27FC236}">
                <a16:creationId xmlns:a16="http://schemas.microsoft.com/office/drawing/2014/main" id="{01643B88-0F3B-E937-9485-64CF4641C3EB}"/>
              </a:ext>
            </a:extLst>
          </p:cNvPr>
          <p:cNvSpPr txBox="1"/>
          <p:nvPr/>
        </p:nvSpPr>
        <p:spPr>
          <a:xfrm>
            <a:off x="1982699" y="1585879"/>
            <a:ext cx="1672518" cy="5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Липилин Тимур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16BFDC0-E3B6-87D9-A855-964842EDA4D1}"/>
              </a:ext>
            </a:extLst>
          </p:cNvPr>
          <p:cNvSpPr txBox="1"/>
          <p:nvPr/>
        </p:nvSpPr>
        <p:spPr>
          <a:xfrm>
            <a:off x="2218468" y="2090056"/>
            <a:ext cx="1229404" cy="5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Ведущий инженер по ТОРО</a:t>
            </a:r>
            <a:b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ЦДГ «</a:t>
            </a:r>
            <a:r>
              <a:rPr lang="ru-RU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Хаузак</a:t>
            </a:r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A11DECE6-EC36-361C-9449-0B97DE5E416D}"/>
              </a:ext>
            </a:extLst>
          </p:cNvPr>
          <p:cNvSpPr txBox="1"/>
          <p:nvPr/>
        </p:nvSpPr>
        <p:spPr>
          <a:xfrm>
            <a:off x="3757937" y="1585879"/>
            <a:ext cx="1368587" cy="5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Косов Игорь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C003970-F2F9-CB8F-4A78-4403B0CDB4FD}"/>
              </a:ext>
            </a:extLst>
          </p:cNvPr>
          <p:cNvSpPr txBox="1"/>
          <p:nvPr/>
        </p:nvSpPr>
        <p:spPr>
          <a:xfrm>
            <a:off x="3677567" y="2090056"/>
            <a:ext cx="1588668" cy="5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Главный специалист отдела по информационным системам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963CDB6B-4CC1-7187-28AA-B8558C9D3A78}"/>
              </a:ext>
            </a:extLst>
          </p:cNvPr>
          <p:cNvSpPr txBox="1"/>
          <p:nvPr/>
        </p:nvSpPr>
        <p:spPr>
          <a:xfrm>
            <a:off x="5317148" y="1585879"/>
            <a:ext cx="1717410" cy="5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Махмудов Темур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A9E560CE-BEE0-7860-79F3-6DC34854682C}"/>
              </a:ext>
            </a:extLst>
          </p:cNvPr>
          <p:cNvSpPr txBox="1"/>
          <p:nvPr/>
        </p:nvSpPr>
        <p:spPr>
          <a:xfrm>
            <a:off x="5486327" y="2090056"/>
            <a:ext cx="1588669" cy="5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Главный специалист отдела операционного планирования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71B825A2-CFB2-55C1-E8AB-DDEDF7DE7217}"/>
              </a:ext>
            </a:extLst>
          </p:cNvPr>
          <p:cNvSpPr txBox="1"/>
          <p:nvPr/>
        </p:nvSpPr>
        <p:spPr>
          <a:xfrm>
            <a:off x="7001776" y="1585879"/>
            <a:ext cx="1818031" cy="50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Курбанов </a:t>
            </a:r>
            <a:r>
              <a:rPr lang="ru-RU" sz="1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Анармат</a:t>
            </a:r>
            <a:endParaRPr lang="ru-RU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19FDD18D-F1CF-AE53-9029-375F0B57A463}"/>
              </a:ext>
            </a:extLst>
          </p:cNvPr>
          <p:cNvSpPr txBox="1"/>
          <p:nvPr/>
        </p:nvSpPr>
        <p:spPr>
          <a:xfrm>
            <a:off x="7156933" y="2090056"/>
            <a:ext cx="1588668" cy="55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Главный специалист отдела по информационным системам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8D87C8C1-FCA9-24DF-DA09-D7B52533AC55}"/>
              </a:ext>
            </a:extLst>
          </p:cNvPr>
          <p:cNvSpPr txBox="1"/>
          <p:nvPr/>
        </p:nvSpPr>
        <p:spPr>
          <a:xfrm>
            <a:off x="453656" y="2716213"/>
            <a:ext cx="1229404" cy="50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Производство, продукт, 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ru-RU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5EF07CC7-EC47-861D-DE00-78DA22060DA8}"/>
              </a:ext>
            </a:extLst>
          </p:cNvPr>
          <p:cNvSpPr txBox="1"/>
          <p:nvPr/>
        </p:nvSpPr>
        <p:spPr>
          <a:xfrm>
            <a:off x="2218468" y="2716213"/>
            <a:ext cx="1229404" cy="50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Производство, 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ru-RU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B6665C17-E651-5A3F-D191-F8D3F303FA1E}"/>
              </a:ext>
            </a:extLst>
          </p:cNvPr>
          <p:cNvSpPr txBox="1"/>
          <p:nvPr/>
        </p:nvSpPr>
        <p:spPr>
          <a:xfrm>
            <a:off x="3821395" y="2716213"/>
            <a:ext cx="1485219" cy="50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Инфраструктура,</a:t>
            </a:r>
            <a:b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веб-приложение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7E495847-E1C9-E3C8-FA36-3A9AF94350A0}"/>
              </a:ext>
            </a:extLst>
          </p:cNvPr>
          <p:cNvSpPr txBox="1"/>
          <p:nvPr/>
        </p:nvSpPr>
        <p:spPr>
          <a:xfrm>
            <a:off x="5662309" y="2716213"/>
            <a:ext cx="1229404" cy="50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Экономика, 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ru-RU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A9D394BE-4E06-1649-313D-092F52241F16}"/>
              </a:ext>
            </a:extLst>
          </p:cNvPr>
          <p:cNvSpPr txBox="1"/>
          <p:nvPr/>
        </p:nvSpPr>
        <p:spPr>
          <a:xfrm>
            <a:off x="7232462" y="2716213"/>
            <a:ext cx="1456420" cy="50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Инфраструктура,</a:t>
            </a:r>
            <a:b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веб-приложение</a:t>
            </a:r>
            <a:endParaRPr lang="en-US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Google Shape;243;p46">
            <a:extLst>
              <a:ext uri="{FF2B5EF4-FFF2-40B4-BE49-F238E27FC236}">
                <a16:creationId xmlns:a16="http://schemas.microsoft.com/office/drawing/2014/main" id="{3087C5E8-2F6F-520B-C031-32DE59F6CEA8}"/>
              </a:ext>
            </a:extLst>
          </p:cNvPr>
          <p:cNvCxnSpPr>
            <a:cxnSpLocks/>
          </p:cNvCxnSpPr>
          <p:nvPr/>
        </p:nvCxnSpPr>
        <p:spPr>
          <a:xfrm>
            <a:off x="2114651" y="2077620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3" name="Google Shape;243;p46">
            <a:extLst>
              <a:ext uri="{FF2B5EF4-FFF2-40B4-BE49-F238E27FC236}">
                <a16:creationId xmlns:a16="http://schemas.microsoft.com/office/drawing/2014/main" id="{D8748EA2-4CD9-07DD-DC02-62528FF6E1E8}"/>
              </a:ext>
            </a:extLst>
          </p:cNvPr>
          <p:cNvCxnSpPr>
            <a:cxnSpLocks/>
          </p:cNvCxnSpPr>
          <p:nvPr/>
        </p:nvCxnSpPr>
        <p:spPr>
          <a:xfrm>
            <a:off x="3757937" y="2077620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4" name="Google Shape;243;p46">
            <a:extLst>
              <a:ext uri="{FF2B5EF4-FFF2-40B4-BE49-F238E27FC236}">
                <a16:creationId xmlns:a16="http://schemas.microsoft.com/office/drawing/2014/main" id="{349F4E34-E02A-B190-6D4C-FF986EE34FF0}"/>
              </a:ext>
            </a:extLst>
          </p:cNvPr>
          <p:cNvCxnSpPr>
            <a:cxnSpLocks/>
          </p:cNvCxnSpPr>
          <p:nvPr/>
        </p:nvCxnSpPr>
        <p:spPr>
          <a:xfrm>
            <a:off x="5471546" y="2077620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5" name="Google Shape;243;p46">
            <a:extLst>
              <a:ext uri="{FF2B5EF4-FFF2-40B4-BE49-F238E27FC236}">
                <a16:creationId xmlns:a16="http://schemas.microsoft.com/office/drawing/2014/main" id="{02F245AD-2D74-4E36-D188-66C366CE13B0}"/>
              </a:ext>
            </a:extLst>
          </p:cNvPr>
          <p:cNvCxnSpPr>
            <a:cxnSpLocks/>
          </p:cNvCxnSpPr>
          <p:nvPr/>
        </p:nvCxnSpPr>
        <p:spPr>
          <a:xfrm>
            <a:off x="7220270" y="2077620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6" name="Google Shape;243;p46">
            <a:extLst>
              <a:ext uri="{FF2B5EF4-FFF2-40B4-BE49-F238E27FC236}">
                <a16:creationId xmlns:a16="http://schemas.microsoft.com/office/drawing/2014/main" id="{32C860E5-4B86-9D2D-1CF0-820C0EDEA57B}"/>
              </a:ext>
            </a:extLst>
          </p:cNvPr>
          <p:cNvCxnSpPr>
            <a:cxnSpLocks/>
          </p:cNvCxnSpPr>
          <p:nvPr/>
        </p:nvCxnSpPr>
        <p:spPr>
          <a:xfrm>
            <a:off x="372052" y="2716213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7" name="Google Shape;243;p46">
            <a:extLst>
              <a:ext uri="{FF2B5EF4-FFF2-40B4-BE49-F238E27FC236}">
                <a16:creationId xmlns:a16="http://schemas.microsoft.com/office/drawing/2014/main" id="{CC0AB317-3536-5102-227D-9EB6533AEF15}"/>
              </a:ext>
            </a:extLst>
          </p:cNvPr>
          <p:cNvCxnSpPr>
            <a:cxnSpLocks/>
          </p:cNvCxnSpPr>
          <p:nvPr/>
        </p:nvCxnSpPr>
        <p:spPr>
          <a:xfrm>
            <a:off x="2114651" y="2716213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8" name="Google Shape;243;p46">
            <a:extLst>
              <a:ext uri="{FF2B5EF4-FFF2-40B4-BE49-F238E27FC236}">
                <a16:creationId xmlns:a16="http://schemas.microsoft.com/office/drawing/2014/main" id="{CC7EC4BF-6756-D43D-67EF-80306F0CABC8}"/>
              </a:ext>
            </a:extLst>
          </p:cNvPr>
          <p:cNvCxnSpPr>
            <a:cxnSpLocks/>
          </p:cNvCxnSpPr>
          <p:nvPr/>
        </p:nvCxnSpPr>
        <p:spPr>
          <a:xfrm>
            <a:off x="3757937" y="2716213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39" name="Google Shape;243;p46">
            <a:extLst>
              <a:ext uri="{FF2B5EF4-FFF2-40B4-BE49-F238E27FC236}">
                <a16:creationId xmlns:a16="http://schemas.microsoft.com/office/drawing/2014/main" id="{6DDEA1A5-8405-75D6-EB3D-23CEA742891D}"/>
              </a:ext>
            </a:extLst>
          </p:cNvPr>
          <p:cNvCxnSpPr>
            <a:cxnSpLocks/>
          </p:cNvCxnSpPr>
          <p:nvPr/>
        </p:nvCxnSpPr>
        <p:spPr>
          <a:xfrm>
            <a:off x="5471546" y="2716213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40" name="Google Shape;243;p46">
            <a:extLst>
              <a:ext uri="{FF2B5EF4-FFF2-40B4-BE49-F238E27FC236}">
                <a16:creationId xmlns:a16="http://schemas.microsoft.com/office/drawing/2014/main" id="{DA443B08-8046-AAC5-9E75-182506042577}"/>
              </a:ext>
            </a:extLst>
          </p:cNvPr>
          <p:cNvCxnSpPr>
            <a:cxnSpLocks/>
          </p:cNvCxnSpPr>
          <p:nvPr/>
        </p:nvCxnSpPr>
        <p:spPr>
          <a:xfrm>
            <a:off x="7220270" y="2716213"/>
            <a:ext cx="1408614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1" name="Рисунок 40" descr="Изображение выглядит как ребенок, начинающий ходить, ребенок, Человеческое лицо, челове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711A654-89B9-AB56-01C1-3F007E44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30" y="3651870"/>
            <a:ext cx="1535805" cy="16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96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новной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85B76279261FC41A2604133188FC3F0" ma:contentTypeVersion="0" ma:contentTypeDescription="Создание документа." ma:contentTypeScope="" ma:versionID="874370f299797430aa596e082ce86cc3">
  <xsd:schema xmlns:xsd="http://www.w3.org/2001/XMLSchema" xmlns:p="http://schemas.microsoft.com/office/2006/metadata/properties" targetNamespace="http://schemas.microsoft.com/office/2006/metadata/properties" ma:root="true" ma:fieldsID="c2d6548631942a3a7cae43a042d40c6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8258C59-7C09-49C8-A6F9-F754E3AB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CDFB522-9B92-4483-86A2-D34AD6E98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77849-0E8E-42D2-963E-75509055BDC5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336</Words>
  <Application>Microsoft Office PowerPoint</Application>
  <PresentationFormat>Экран (16:9)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Тема Office</vt:lpstr>
      <vt:lpstr>Оптимизатор разработки месторождений</vt:lpstr>
      <vt:lpstr>Проблема отрасли – снижение объемов добычи газа</vt:lpstr>
      <vt:lpstr>Проблема мониторинга работы газовых скважин</vt:lpstr>
      <vt:lpstr>Модель расчёта текущего дебита газовых скважин</vt:lpstr>
      <vt:lpstr>Рекомендательная система по набору статического давления</vt:lpstr>
      <vt:lpstr>Техническая реализация</vt:lpstr>
      <vt:lpstr>Демонстрация</vt:lpstr>
      <vt:lpstr>Итоги</vt:lpstr>
      <vt:lpstr>Наша команда</vt:lpstr>
      <vt:lpstr>Презентация PowerPoint</vt:lpstr>
    </vt:vector>
  </TitlesOfParts>
  <Company>LUKOIL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Company</dc:creator>
  <cp:lastModifiedBy>Ivan Samorukov</cp:lastModifiedBy>
  <cp:revision>341</cp:revision>
  <cp:lastPrinted>2023-01-23T06:18:55Z</cp:lastPrinted>
  <dcterms:created xsi:type="dcterms:W3CDTF">2015-12-02T14:34:23Z</dcterms:created>
  <dcterms:modified xsi:type="dcterms:W3CDTF">2025-05-15T07:24:58Z</dcterms:modified>
</cp:coreProperties>
</file>