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22A6-9EB1-4D57-B851-08261743A067}" v="3244" dt="2019-09-16T03:29:2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2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aziz Gublan" userId="e37a1513901e63cf" providerId="Windows Live" clId="Web-{0A9F22A6-9EB1-4D57-B851-08261743A067}"/>
    <pc:docChg chg="addSld modSld">
      <pc:chgData name="Abdulaziz Gublan" userId="e37a1513901e63cf" providerId="Windows Live" clId="Web-{0A9F22A6-9EB1-4D57-B851-08261743A067}" dt="2019-09-16T03:29:22.858" v="3219" actId="20577"/>
      <pc:docMkLst>
        <pc:docMk/>
      </pc:docMkLst>
      <pc:sldChg chg="addSp modSp new">
        <pc:chgData name="Abdulaziz Gublan" userId="e37a1513901e63cf" providerId="Windows Live" clId="Web-{0A9F22A6-9EB1-4D57-B851-08261743A067}" dt="2019-09-16T03:24:52.390" v="2985" actId="20577"/>
        <pc:sldMkLst>
          <pc:docMk/>
          <pc:sldMk cId="625904243" sldId="257"/>
        </pc:sldMkLst>
        <pc:spChg chg="mod">
          <ac:chgData name="Abdulaziz Gublan" userId="e37a1513901e63cf" providerId="Windows Live" clId="Web-{0A9F22A6-9EB1-4D57-B851-08261743A067}" dt="2019-09-16T02:17:29.240" v="5" actId="20577"/>
          <ac:spMkLst>
            <pc:docMk/>
            <pc:sldMk cId="625904243" sldId="257"/>
            <ac:spMk id="2" creationId="{1BD945EB-B04D-482C-A876-5F2861074B55}"/>
          </ac:spMkLst>
        </pc:spChg>
        <pc:spChg chg="mod">
          <ac:chgData name="Abdulaziz Gublan" userId="e37a1513901e63cf" providerId="Windows Live" clId="Web-{0A9F22A6-9EB1-4D57-B851-08261743A067}" dt="2019-09-16T03:24:52.390" v="2985" actId="20577"/>
          <ac:spMkLst>
            <pc:docMk/>
            <pc:sldMk cId="625904243" sldId="257"/>
            <ac:spMk id="3" creationId="{3CBF744D-4209-4477-AF14-B6D81521FDF4}"/>
          </ac:spMkLst>
        </pc:spChg>
        <pc:picChg chg="add mod">
          <ac:chgData name="Abdulaziz Gublan" userId="e37a1513901e63cf" providerId="Windows Live" clId="Web-{0A9F22A6-9EB1-4D57-B851-08261743A067}" dt="2019-09-16T02:42:38.111" v="552" actId="1076"/>
          <ac:picMkLst>
            <pc:docMk/>
            <pc:sldMk cId="625904243" sldId="257"/>
            <ac:picMk id="4" creationId="{3F88D2B8-5F2F-4469-A40E-A3DA878174EE}"/>
          </ac:picMkLst>
        </pc:picChg>
      </pc:sldChg>
      <pc:sldChg chg="modSp new">
        <pc:chgData name="Abdulaziz Gublan" userId="e37a1513901e63cf" providerId="Windows Live" clId="Web-{0A9F22A6-9EB1-4D57-B851-08261743A067}" dt="2019-09-16T03:25:45.062" v="3007" actId="20577"/>
        <pc:sldMkLst>
          <pc:docMk/>
          <pc:sldMk cId="3520701348" sldId="258"/>
        </pc:sldMkLst>
        <pc:spChg chg="mod">
          <ac:chgData name="Abdulaziz Gublan" userId="e37a1513901e63cf" providerId="Windows Live" clId="Web-{0A9F22A6-9EB1-4D57-B851-08261743A067}" dt="2019-09-16T02:43:41.991" v="582" actId="20577"/>
          <ac:spMkLst>
            <pc:docMk/>
            <pc:sldMk cId="3520701348" sldId="258"/>
            <ac:spMk id="2" creationId="{BFDD5F24-CFF2-41F6-B631-F98F50ACDB39}"/>
          </ac:spMkLst>
        </pc:spChg>
        <pc:spChg chg="mod">
          <ac:chgData name="Abdulaziz Gublan" userId="e37a1513901e63cf" providerId="Windows Live" clId="Web-{0A9F22A6-9EB1-4D57-B851-08261743A067}" dt="2019-09-16T03:25:45.062" v="3007" actId="20577"/>
          <ac:spMkLst>
            <pc:docMk/>
            <pc:sldMk cId="3520701348" sldId="258"/>
            <ac:spMk id="3" creationId="{E6DE2360-4C40-41A6-9B7D-432F9FBEAD5B}"/>
          </ac:spMkLst>
        </pc:spChg>
      </pc:sldChg>
      <pc:sldChg chg="modSp new">
        <pc:chgData name="Abdulaziz Gublan" userId="e37a1513901e63cf" providerId="Windows Live" clId="Web-{0A9F22A6-9EB1-4D57-B851-08261743A067}" dt="2019-09-16T03:00:16.216" v="1557" actId="20577"/>
        <pc:sldMkLst>
          <pc:docMk/>
          <pc:sldMk cId="3040166021" sldId="259"/>
        </pc:sldMkLst>
        <pc:spChg chg="mod">
          <ac:chgData name="Abdulaziz Gublan" userId="e37a1513901e63cf" providerId="Windows Live" clId="Web-{0A9F22A6-9EB1-4D57-B851-08261743A067}" dt="2019-09-16T02:57:29.450" v="1376" actId="20577"/>
          <ac:spMkLst>
            <pc:docMk/>
            <pc:sldMk cId="3040166021" sldId="259"/>
            <ac:spMk id="2" creationId="{D651A98E-6B08-4991-B427-131D9E255ADF}"/>
          </ac:spMkLst>
        </pc:spChg>
        <pc:spChg chg="mod">
          <ac:chgData name="Abdulaziz Gublan" userId="e37a1513901e63cf" providerId="Windows Live" clId="Web-{0A9F22A6-9EB1-4D57-B851-08261743A067}" dt="2019-09-16T03:00:16.216" v="1557" actId="20577"/>
          <ac:spMkLst>
            <pc:docMk/>
            <pc:sldMk cId="3040166021" sldId="259"/>
            <ac:spMk id="3" creationId="{75EBF97D-0DE1-4293-A7C5-4FE774ABE47F}"/>
          </ac:spMkLst>
        </pc:spChg>
      </pc:sldChg>
      <pc:sldChg chg="modSp new">
        <pc:chgData name="Abdulaziz Gublan" userId="e37a1513901e63cf" providerId="Windows Live" clId="Web-{0A9F22A6-9EB1-4D57-B851-08261743A067}" dt="2019-09-16T03:12:01.565" v="2347" actId="20577"/>
        <pc:sldMkLst>
          <pc:docMk/>
          <pc:sldMk cId="377219341" sldId="260"/>
        </pc:sldMkLst>
        <pc:spChg chg="mod">
          <ac:chgData name="Abdulaziz Gublan" userId="e37a1513901e63cf" providerId="Windows Live" clId="Web-{0A9F22A6-9EB1-4D57-B851-08261743A067}" dt="2019-09-16T03:02:16.637" v="1601" actId="20577"/>
          <ac:spMkLst>
            <pc:docMk/>
            <pc:sldMk cId="377219341" sldId="260"/>
            <ac:spMk id="2" creationId="{B8B44AFF-60E1-4BC9-80D2-26B3DF477CC4}"/>
          </ac:spMkLst>
        </pc:spChg>
        <pc:spChg chg="mod">
          <ac:chgData name="Abdulaziz Gublan" userId="e37a1513901e63cf" providerId="Windows Live" clId="Web-{0A9F22A6-9EB1-4D57-B851-08261743A067}" dt="2019-09-16T03:12:01.565" v="2347" actId="20577"/>
          <ac:spMkLst>
            <pc:docMk/>
            <pc:sldMk cId="377219341" sldId="260"/>
            <ac:spMk id="3" creationId="{67DE44EC-0926-4223-987E-2380D29A91F2}"/>
          </ac:spMkLst>
        </pc:spChg>
      </pc:sldChg>
      <pc:sldChg chg="modSp new">
        <pc:chgData name="Abdulaziz Gublan" userId="e37a1513901e63cf" providerId="Windows Live" clId="Web-{0A9F22A6-9EB1-4D57-B851-08261743A067}" dt="2019-09-16T03:26:51.499" v="3023" actId="20577"/>
        <pc:sldMkLst>
          <pc:docMk/>
          <pc:sldMk cId="886438168" sldId="261"/>
        </pc:sldMkLst>
        <pc:spChg chg="mod">
          <ac:chgData name="Abdulaziz Gublan" userId="e37a1513901e63cf" providerId="Windows Live" clId="Web-{0A9F22A6-9EB1-4D57-B851-08261743A067}" dt="2019-09-16T03:12:24.549" v="2358" actId="20577"/>
          <ac:spMkLst>
            <pc:docMk/>
            <pc:sldMk cId="886438168" sldId="261"/>
            <ac:spMk id="2" creationId="{EF938A7B-0921-4105-BD21-D99DBB5524BD}"/>
          </ac:spMkLst>
        </pc:spChg>
        <pc:spChg chg="mod">
          <ac:chgData name="Abdulaziz Gublan" userId="e37a1513901e63cf" providerId="Windows Live" clId="Web-{0A9F22A6-9EB1-4D57-B851-08261743A067}" dt="2019-09-16T03:26:51.499" v="3023" actId="20577"/>
          <ac:spMkLst>
            <pc:docMk/>
            <pc:sldMk cId="886438168" sldId="261"/>
            <ac:spMk id="3" creationId="{C0F7C592-FE8D-4FFB-AE65-5D11AE06A97B}"/>
          </ac:spMkLst>
        </pc:spChg>
      </pc:sldChg>
      <pc:sldChg chg="modSp new">
        <pc:chgData name="Abdulaziz Gublan" userId="e37a1513901e63cf" providerId="Windows Live" clId="Web-{0A9F22A6-9EB1-4D57-B851-08261743A067}" dt="2019-09-16T03:27:27.390" v="3059" actId="20577"/>
        <pc:sldMkLst>
          <pc:docMk/>
          <pc:sldMk cId="1541550761" sldId="262"/>
        </pc:sldMkLst>
        <pc:spChg chg="mod">
          <ac:chgData name="Abdulaziz Gublan" userId="e37a1513901e63cf" providerId="Windows Live" clId="Web-{0A9F22A6-9EB1-4D57-B851-08261743A067}" dt="2019-09-16T03:18:52.875" v="2745" actId="20577"/>
          <ac:spMkLst>
            <pc:docMk/>
            <pc:sldMk cId="1541550761" sldId="262"/>
            <ac:spMk id="2" creationId="{B5916FB6-F230-42A5-AC5F-D2E8EE8BE36C}"/>
          </ac:spMkLst>
        </pc:spChg>
        <pc:spChg chg="mod">
          <ac:chgData name="Abdulaziz Gublan" userId="e37a1513901e63cf" providerId="Windows Live" clId="Web-{0A9F22A6-9EB1-4D57-B851-08261743A067}" dt="2019-09-16T03:27:27.390" v="3059" actId="20577"/>
          <ac:spMkLst>
            <pc:docMk/>
            <pc:sldMk cId="1541550761" sldId="262"/>
            <ac:spMk id="3" creationId="{71CCD697-26B0-40C1-99F0-8AC83388F45D}"/>
          </ac:spMkLst>
        </pc:spChg>
      </pc:sldChg>
      <pc:sldChg chg="modSp new">
        <pc:chgData name="Abdulaziz Gublan" userId="e37a1513901e63cf" providerId="Windows Live" clId="Web-{0A9F22A6-9EB1-4D57-B851-08261743A067}" dt="2019-09-16T03:28:28.968" v="3160" actId="20577"/>
        <pc:sldMkLst>
          <pc:docMk/>
          <pc:sldMk cId="1181585145" sldId="263"/>
        </pc:sldMkLst>
        <pc:spChg chg="mod">
          <ac:chgData name="Abdulaziz Gublan" userId="e37a1513901e63cf" providerId="Windows Live" clId="Web-{0A9F22A6-9EB1-4D57-B851-08261743A067}" dt="2019-09-16T03:22:22.781" v="2843" actId="20577"/>
          <ac:spMkLst>
            <pc:docMk/>
            <pc:sldMk cId="1181585145" sldId="263"/>
            <ac:spMk id="2" creationId="{1263EB36-C008-46A1-923E-89E44503C748}"/>
          </ac:spMkLst>
        </pc:spChg>
        <pc:spChg chg="mod">
          <ac:chgData name="Abdulaziz Gublan" userId="e37a1513901e63cf" providerId="Windows Live" clId="Web-{0A9F22A6-9EB1-4D57-B851-08261743A067}" dt="2019-09-16T03:28:28.968" v="3160" actId="20577"/>
          <ac:spMkLst>
            <pc:docMk/>
            <pc:sldMk cId="1181585145" sldId="263"/>
            <ac:spMk id="3" creationId="{7AD47A3D-F2AA-43FA-9FF6-8C9D02A22E1F}"/>
          </ac:spMkLst>
        </pc:spChg>
      </pc:sldChg>
      <pc:sldChg chg="modSp new">
        <pc:chgData name="Abdulaziz Gublan" userId="e37a1513901e63cf" providerId="Windows Live" clId="Web-{0A9F22A6-9EB1-4D57-B851-08261743A067}" dt="2019-09-16T03:29:21.624" v="3217" actId="20577"/>
        <pc:sldMkLst>
          <pc:docMk/>
          <pc:sldMk cId="3061074757" sldId="264"/>
        </pc:sldMkLst>
        <pc:spChg chg="mod">
          <ac:chgData name="Abdulaziz Gublan" userId="e37a1513901e63cf" providerId="Windows Live" clId="Web-{0A9F22A6-9EB1-4D57-B851-08261743A067}" dt="2019-09-16T03:28:52.436" v="3174" actId="20577"/>
          <ac:spMkLst>
            <pc:docMk/>
            <pc:sldMk cId="3061074757" sldId="264"/>
            <ac:spMk id="2" creationId="{1BBDA667-7E8E-4864-A4EF-6FD3EC80A44A}"/>
          </ac:spMkLst>
        </pc:spChg>
        <pc:spChg chg="mod">
          <ac:chgData name="Abdulaziz Gublan" userId="e37a1513901e63cf" providerId="Windows Live" clId="Web-{0A9F22A6-9EB1-4D57-B851-08261743A067}" dt="2019-09-16T03:29:21.624" v="3217" actId="20577"/>
          <ac:spMkLst>
            <pc:docMk/>
            <pc:sldMk cId="3061074757" sldId="264"/>
            <ac:spMk id="3" creationId="{AA54C413-033C-43F4-90EC-2D1D9DFB70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blan24/dd/commit/6c18f8b1200d13ee507a11eee5bf6a29eee5fc4b" TargetMode="External"/><Relationship Id="rId2" Type="http://schemas.openxmlformats.org/officeDocument/2006/relationships/hyperlink" Target="https://github.com/gublan24/dd/new/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A667-7E8E-4864-A4EF-6FD3EC80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C413-033C-43F4-90EC-2D1D9DFB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Let me know that you have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1B39-1DC5-44D9-BCE5-3AD4D0C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1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9C36-144D-41BC-846F-E8D931B3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You need to finish the lab tasks.</a:t>
            </a:r>
          </a:p>
          <a:p>
            <a:r>
              <a:rPr lang="en-CA" dirty="0"/>
              <a:t>Download the tutorial of lab 1 from </a:t>
            </a:r>
            <a:r>
              <a:rPr lang="en-CA" dirty="0" err="1"/>
              <a:t>BrightSpace</a:t>
            </a:r>
            <a:r>
              <a:rPr lang="en-CA" dirty="0"/>
              <a:t>.</a:t>
            </a:r>
          </a:p>
          <a:p>
            <a:r>
              <a:rPr lang="en-CA" dirty="0"/>
              <a:t>Install git in your computer.</a:t>
            </a:r>
          </a:p>
          <a:p>
            <a:r>
              <a:rPr lang="en-CA" dirty="0"/>
              <a:t>Create an account in github.com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C9C81-79B2-4545-BE6C-A2C686CEFF84}"/>
              </a:ext>
            </a:extLst>
          </p:cNvPr>
          <p:cNvSpPr txBox="1"/>
          <p:nvPr/>
        </p:nvSpPr>
        <p:spPr>
          <a:xfrm>
            <a:off x="838200" y="4114800"/>
            <a:ext cx="97993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To accomplish the lab’s tasks, you may use any materials beside the lab tutorial; git manual page, google, </a:t>
            </a:r>
            <a:r>
              <a:rPr lang="en-CA" dirty="0" err="1"/>
              <a:t>youtube</a:t>
            </a:r>
            <a:r>
              <a:rPr lang="en-CA" dirty="0"/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13463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45EB-B04D-482C-A876-5F28610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744D-4209-4477-AF14-B6D81521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a new repository in your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account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name it "SEG2105_LAB1_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YOURNAME</a:t>
            </a:r>
            <a:r>
              <a:rPr lang="en-US" dirty="0">
                <a:cs typeface="Calibri"/>
              </a:rPr>
              <a:t>".</a:t>
            </a:r>
          </a:p>
          <a:p>
            <a:pPr lvl="1"/>
            <a:r>
              <a:rPr lang="en-US" dirty="0">
                <a:cs typeface="Calibri"/>
              </a:rPr>
              <a:t>Do not change other default settings.</a:t>
            </a:r>
          </a:p>
          <a:p>
            <a:r>
              <a:rPr lang="en-US" dirty="0">
                <a:cs typeface="Calibri"/>
              </a:rPr>
              <a:t>Under Quick setup, click on </a:t>
            </a:r>
            <a:r>
              <a:rPr lang="en-US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new file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dirty="0">
                <a:cs typeface="Calibri"/>
              </a:rPr>
              <a:t>Create a file and name it YOURNAME.txt</a:t>
            </a:r>
          </a:p>
          <a:p>
            <a:pPr lvl="1"/>
            <a:r>
              <a:rPr lang="en-US" dirty="0">
                <a:cs typeface="Calibri"/>
              </a:rPr>
              <a:t>It should have your name and your email.</a:t>
            </a:r>
          </a:p>
          <a:p>
            <a:pPr lvl="1"/>
            <a:r>
              <a:rPr lang="en-US" dirty="0"/>
              <a:t>In the Commit section: under Commit new file enter "</a:t>
            </a:r>
            <a:r>
              <a:rPr lang="en-US" dirty="0">
                <a:ea typeface="+mn-lt"/>
                <a:cs typeface="+mn-lt"/>
                <a:hlinkClick r:id="rId3"/>
              </a:rPr>
              <a:t>my first commit</a:t>
            </a:r>
            <a:r>
              <a:rPr lang="en-US" dirty="0">
                <a:ea typeface="+mn-lt"/>
                <a:cs typeface="+mn-lt"/>
              </a:rPr>
              <a:t> then</a:t>
            </a:r>
            <a:r>
              <a:rPr lang="en-US" dirty="0"/>
              <a:t> click on                  .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88D2B8-5F2F-4469-A40E-A3DA8781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859" y="4769304"/>
            <a:ext cx="11144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5F24-CFF2-41F6-B631-F98F50AC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2360-4C40-41A6-9B7D-432F9FBE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In Task 1, you have created a remote repository because it is saved in git remote server.</a:t>
            </a:r>
          </a:p>
          <a:p>
            <a:r>
              <a:rPr lang="en-US" dirty="0">
                <a:cs typeface="Calibri" panose="020F0502020204030204"/>
              </a:rPr>
              <a:t>Now use git commands (from your computer) to download, or clone, a copy from remote repository to your computer. </a:t>
            </a:r>
          </a:p>
          <a:p>
            <a:r>
              <a:rPr lang="en-US" dirty="0">
                <a:ea typeface="+mn-lt"/>
                <a:cs typeface="+mn-lt"/>
              </a:rPr>
              <a:t>In your computer,</a:t>
            </a:r>
            <a:r>
              <a:rPr lang="en-US" dirty="0">
                <a:cs typeface="Calibri"/>
              </a:rPr>
              <a:t> add to the content of </a:t>
            </a:r>
            <a:r>
              <a:rPr lang="en-US" dirty="0">
                <a:ea typeface="+mn-lt"/>
                <a:cs typeface="+mn-lt"/>
              </a:rPr>
              <a:t>YOURNAME.txt the line " I am in my local </a:t>
            </a:r>
            <a:r>
              <a:rPr lang="en-US" dirty="0" err="1"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repo." at the bottom of the file .</a:t>
            </a:r>
          </a:p>
          <a:p>
            <a:r>
              <a:rPr lang="en-US" dirty="0">
                <a:cs typeface="Calibri"/>
              </a:rPr>
              <a:t>Then( in your computer), add a new file and call it "local_file.txt". </a:t>
            </a:r>
          </a:p>
          <a:p>
            <a:r>
              <a:rPr lang="en-US" dirty="0">
                <a:cs typeface="Calibri"/>
              </a:rPr>
              <a:t>Make sure that changes above are committed in git. </a:t>
            </a:r>
          </a:p>
        </p:txBody>
      </p:sp>
    </p:spTree>
    <p:extLst>
      <p:ext uri="{BB962C8B-B14F-4D97-AF65-F5344CB8AC3E}">
        <p14:creationId xmlns:p14="http://schemas.microsoft.com/office/powerpoint/2010/main" val="352070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A98E-6B08-4991-B427-131D9E25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F97D-0DE1-4293-A7C5-4FE774AB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git to update the remote repository with the changes that you have done to your local </a:t>
            </a:r>
            <a:r>
              <a:rPr lang="en-US" dirty="0">
                <a:ea typeface="+mn-lt"/>
                <a:cs typeface="+mn-lt"/>
              </a:rPr>
              <a:t>repository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6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4AFF-60E1-4BC9-80D2-26B3DF4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44EC-0926-4223-987E-2380D29A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a branch in your local repository</a:t>
            </a:r>
          </a:p>
          <a:p>
            <a:pPr lvl="1"/>
            <a:r>
              <a:rPr lang="en-US" dirty="0">
                <a:cs typeface="Calibri"/>
              </a:rPr>
              <a:t>Call it "</a:t>
            </a:r>
            <a:r>
              <a:rPr lang="en-US" dirty="0" err="1">
                <a:cs typeface="Calibri"/>
              </a:rPr>
              <a:t>Backup_branch</a:t>
            </a:r>
            <a:r>
              <a:rPr lang="en-US" dirty="0">
                <a:cs typeface="Calibri"/>
              </a:rPr>
              <a:t>"</a:t>
            </a:r>
          </a:p>
          <a:p>
            <a:r>
              <a:rPr lang="en-US" dirty="0">
                <a:cs typeface="Calibri"/>
              </a:rPr>
              <a:t>Switch to </a:t>
            </a:r>
            <a:r>
              <a:rPr lang="en-US" dirty="0" err="1">
                <a:ea typeface="+mn-lt"/>
                <a:cs typeface="+mn-lt"/>
              </a:rPr>
              <a:t>Backup_branch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/>
              </a:rPr>
              <a:t>Use git to undo commits, you need to go back to the first commit.</a:t>
            </a:r>
          </a:p>
          <a:p>
            <a:r>
              <a:rPr lang="en-US" dirty="0">
                <a:cs typeface="Calibri"/>
              </a:rPr>
              <a:t>Use "git status":</a:t>
            </a:r>
          </a:p>
          <a:p>
            <a:pPr lvl="1"/>
            <a:r>
              <a:rPr lang="en-US" dirty="0">
                <a:cs typeface="Calibri"/>
              </a:rPr>
              <a:t>if there are </a:t>
            </a:r>
            <a:r>
              <a:rPr lang="en-US" dirty="0" err="1">
                <a:cs typeface="Calibri"/>
              </a:rPr>
              <a:t>unstaged</a:t>
            </a:r>
            <a:r>
              <a:rPr lang="en-US" dirty="0">
                <a:cs typeface="Calibri"/>
              </a:rPr>
              <a:t> files, use git commands to remove/undo them.</a:t>
            </a:r>
          </a:p>
          <a:p>
            <a:r>
              <a:rPr lang="en-US" dirty="0">
                <a:cs typeface="Calibri"/>
              </a:rPr>
              <a:t>Push </a:t>
            </a:r>
            <a:r>
              <a:rPr lang="en-US" dirty="0" err="1">
                <a:ea typeface="+mn-lt"/>
                <a:cs typeface="+mn-lt"/>
              </a:rPr>
              <a:t>Backup_branch</a:t>
            </a:r>
            <a:r>
              <a:rPr lang="en-US" dirty="0">
                <a:ea typeface="+mn-lt"/>
                <a:cs typeface="+mn-lt"/>
              </a:rPr>
              <a:t> to your remote repository.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8A7B-0921-4105-BD21-D99DBB55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C592-FE8D-4FFB-AE65-5D11AE06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From your computer, switch to master branch: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Add a new file and call it "masterFile.txt".</a:t>
            </a:r>
          </a:p>
          <a:p>
            <a:pPr lvl="1"/>
            <a:r>
              <a:rPr lang="en-US" dirty="0">
                <a:cs typeface="Calibri"/>
              </a:rPr>
              <a:t>Add the following to </a:t>
            </a:r>
            <a:r>
              <a:rPr lang="en-US" dirty="0" err="1">
                <a:cs typeface="Calibri"/>
              </a:rPr>
              <a:t>masterFile</a:t>
            </a:r>
            <a:r>
              <a:rPr lang="en-US" dirty="0">
                <a:cs typeface="Calibri"/>
              </a:rPr>
              <a:t>: "I am in the master." And save it.</a:t>
            </a:r>
          </a:p>
          <a:p>
            <a:pPr lvl="1"/>
            <a:r>
              <a:rPr lang="en-US" dirty="0">
                <a:cs typeface="Calibri"/>
              </a:rPr>
              <a:t>Push the changes to your remote repository.</a:t>
            </a:r>
          </a:p>
          <a:p>
            <a:r>
              <a:rPr lang="en-US" dirty="0">
                <a:ea typeface="+mn-lt"/>
                <a:cs typeface="+mn-lt"/>
              </a:rPr>
              <a:t>Then, switch to </a:t>
            </a:r>
            <a:r>
              <a:rPr lang="en-US" dirty="0" err="1">
                <a:ea typeface="+mn-lt"/>
                <a:cs typeface="+mn-lt"/>
              </a:rPr>
              <a:t>Backup_branch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Add a new file and call it "branchFile.txt".</a:t>
            </a:r>
          </a:p>
          <a:p>
            <a:pPr lvl="1"/>
            <a:r>
              <a:rPr lang="en-US" dirty="0">
                <a:ea typeface="+mn-lt"/>
                <a:cs typeface="+mn-lt"/>
              </a:rPr>
              <a:t>Add a new file and call it "masterFile.txt".</a:t>
            </a:r>
          </a:p>
          <a:p>
            <a:pPr lvl="1"/>
            <a:r>
              <a:rPr lang="en-US" dirty="0">
                <a:ea typeface="+mn-lt"/>
                <a:cs typeface="+mn-lt"/>
              </a:rPr>
              <a:t>Add the following to </a:t>
            </a:r>
            <a:r>
              <a:rPr lang="en-US" dirty="0" err="1">
                <a:ea typeface="+mn-lt"/>
                <a:cs typeface="+mn-lt"/>
              </a:rPr>
              <a:t>masterFile</a:t>
            </a:r>
            <a:r>
              <a:rPr lang="en-US" dirty="0">
                <a:ea typeface="+mn-lt"/>
                <a:cs typeface="+mn-lt"/>
              </a:rPr>
              <a:t>: "I am in the branch." And save it.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Push the changes to your remote repository.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4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6FB6-F230-42A5-AC5F-D2E8EE8B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D697-26B0-40C1-99F0-8AC83388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From your computer, switch to </a:t>
            </a:r>
            <a:r>
              <a:rPr lang="en-US" dirty="0" err="1">
                <a:ea typeface="+mn-lt"/>
                <a:cs typeface="+mn-lt"/>
              </a:rPr>
              <a:t>Backup_branch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Rebase the branch with master branch</a:t>
            </a:r>
          </a:p>
          <a:p>
            <a:pPr lvl="1"/>
            <a:r>
              <a:rPr lang="en-US" dirty="0">
                <a:ea typeface="+mn-lt"/>
                <a:cs typeface="+mn-lt"/>
              </a:rPr>
              <a:t>Resolve any conflicts.</a:t>
            </a:r>
          </a:p>
          <a:p>
            <a:pPr lvl="1"/>
            <a:r>
              <a:rPr lang="en-US" dirty="0">
                <a:ea typeface="+mn-lt"/>
                <a:cs typeface="+mn-lt"/>
              </a:rPr>
              <a:t>Push the changes to your remote repository.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55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EB36-C008-46A1-923E-89E44503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7A3D-F2AA-43FA-9FF6-8C9D02A2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Upload your work in a zip file for Lab1.</a:t>
            </a:r>
          </a:p>
        </p:txBody>
      </p:sp>
    </p:spTree>
    <p:extLst>
      <p:ext uri="{BB962C8B-B14F-4D97-AF65-F5344CB8AC3E}">
        <p14:creationId xmlns:p14="http://schemas.microsoft.com/office/powerpoint/2010/main" val="118158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380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Lab 1 Requirements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abdulaziz algablan</cp:lastModifiedBy>
  <cp:revision>465</cp:revision>
  <dcterms:created xsi:type="dcterms:W3CDTF">2013-07-15T20:26:40Z</dcterms:created>
  <dcterms:modified xsi:type="dcterms:W3CDTF">2019-09-16T14:49:41Z</dcterms:modified>
</cp:coreProperties>
</file>