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FF"/>
    <a:srgbClr val="FF6600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988840"/>
            <a:ext cx="7848872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경북대구권 거점 인공지능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mtClean="0"/>
              <a:t>AI HuInno Academy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 </a:t>
            </a:r>
            <a:r>
              <a:rPr lang="en-US" altLang="ko-KR" sz="2800"/>
              <a:t>7</a:t>
            </a:r>
            <a:r>
              <a:rPr lang="en-US" altLang="ko-KR" sz="2800" smtClean="0"/>
              <a:t>. </a:t>
            </a:r>
            <a:r>
              <a:rPr lang="en-US" altLang="ko-KR" sz="2800"/>
              <a:t>6</a:t>
            </a:r>
            <a:endParaRPr lang="en-US" altLang="ko-KR" sz="2800" smtClean="0"/>
          </a:p>
          <a:p>
            <a:r>
              <a:rPr lang="ko-KR" altLang="en-US" sz="2800" smtClean="0"/>
              <a:t>한국</a:t>
            </a:r>
            <a:r>
              <a:rPr lang="en-US" altLang="ko-KR" sz="2800" smtClean="0"/>
              <a:t>IT</a:t>
            </a:r>
            <a:r>
              <a:rPr lang="ko-KR" altLang="en-US" sz="2800" smtClean="0"/>
              <a:t>비즈니스진흥협회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smtClean="0"/>
              <a:t>김현호</a:t>
            </a:r>
            <a:endParaRPr lang="en-US" altLang="ko-KR" sz="1600" smtClean="0"/>
          </a:p>
          <a:p>
            <a:pPr lvl="1"/>
            <a:r>
              <a:rPr lang="ko-KR" altLang="en-US" sz="1400" smtClean="0"/>
              <a:t>서울대 물리학과 학사</a:t>
            </a:r>
            <a:r>
              <a:rPr lang="en-US" altLang="ko-KR" sz="1400" smtClean="0"/>
              <a:t>/</a:t>
            </a:r>
            <a:r>
              <a:rPr lang="ko-KR" altLang="en-US" sz="1400" smtClean="0"/>
              <a:t>석사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KT </a:t>
            </a:r>
            <a:r>
              <a:rPr lang="ko-KR" altLang="en-US" sz="1400" smtClean="0"/>
              <a:t>연구소 </a:t>
            </a:r>
            <a:r>
              <a:rPr lang="en-US" altLang="ko-KR" sz="1400" smtClean="0"/>
              <a:t>17</a:t>
            </a:r>
            <a:r>
              <a:rPr lang="ko-KR" altLang="en-US" sz="1400" smtClean="0"/>
              <a:t>년 근무</a:t>
            </a:r>
            <a:endParaRPr lang="en-US" altLang="ko-KR" sz="1400"/>
          </a:p>
          <a:p>
            <a:pPr lvl="1"/>
            <a:r>
              <a:rPr lang="ko-KR" altLang="en-US" sz="1400" smtClean="0"/>
              <a:t>현재 프로그래밍</a:t>
            </a:r>
            <a:r>
              <a:rPr lang="en-US" altLang="ko-KR" sz="1400" smtClean="0"/>
              <a:t>, </a:t>
            </a:r>
            <a:r>
              <a:rPr lang="ko-KR" altLang="en-US" sz="1400" smtClean="0"/>
              <a:t>머신러닝</a:t>
            </a:r>
            <a:r>
              <a:rPr lang="en-US" altLang="ko-KR" sz="1400"/>
              <a:t>, </a:t>
            </a:r>
            <a:r>
              <a:rPr lang="ko-KR" altLang="en-US" sz="1400"/>
              <a:t>인공지능 강사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지능형로봇</a:t>
            </a:r>
            <a:r>
              <a:rPr lang="en-US" altLang="ko-KR" sz="1400" smtClean="0"/>
              <a:t>/</a:t>
            </a:r>
            <a:r>
              <a:rPr lang="ko-KR" altLang="en-US" sz="1400" smtClean="0"/>
              <a:t>홈네트워크 개발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인공지능 연구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파이썬과 머신러닝을 활용한 데이터 분석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C/C++, </a:t>
            </a:r>
            <a:r>
              <a:rPr lang="ko-KR" altLang="en-US" sz="1400" smtClean="0"/>
              <a:t>자바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파이썬</a:t>
            </a:r>
            <a:r>
              <a:rPr lang="en-US" altLang="ko-KR" sz="1400" smtClean="0"/>
              <a:t>, DB/SQL </a:t>
            </a:r>
            <a:r>
              <a:rPr lang="ko-KR" altLang="en-US" sz="1400" smtClean="0"/>
              <a:t>등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ko-KR" altLang="en-US" sz="1600"/>
              <a:t>강의 경력</a:t>
            </a:r>
            <a:endParaRPr lang="en-US" altLang="ko-KR" sz="1600"/>
          </a:p>
          <a:p>
            <a:pPr lvl="1"/>
            <a:r>
              <a:rPr lang="ko-KR" altLang="en-US" sz="1400" smtClean="0"/>
              <a:t>경기도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 전문인력 양성과정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고용노동부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파이썬기반 빅데이터 분석 실무과정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삼성멀티캠퍼스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</a:t>
            </a:r>
            <a:r>
              <a:rPr lang="en-US" altLang="ko-KR" sz="1400" smtClean="0"/>
              <a:t>(</a:t>
            </a:r>
            <a:r>
              <a:rPr lang="ko-KR" altLang="en-US" sz="1400" smtClean="0"/>
              <a:t>딥러닝</a:t>
            </a:r>
            <a:r>
              <a:rPr lang="en-US" altLang="ko-KR" sz="1400" smtClean="0"/>
              <a:t>) </a:t>
            </a:r>
            <a:r>
              <a:rPr lang="ko-KR" altLang="en-US" sz="1400" smtClean="0"/>
              <a:t>활용 </a:t>
            </a:r>
            <a:r>
              <a:rPr lang="en-US" altLang="ko-KR" sz="1400" smtClean="0"/>
              <a:t>AI </a:t>
            </a:r>
            <a:r>
              <a:rPr lang="ko-KR" altLang="en-US" sz="1400" smtClean="0"/>
              <a:t>설계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한국소프트웨어기술진흥협회 </a:t>
            </a:r>
            <a:r>
              <a:rPr lang="en-US" altLang="ko-KR" sz="1400" smtClean="0"/>
              <a:t>: </a:t>
            </a:r>
            <a:r>
              <a:rPr lang="ko-KR" altLang="en-US" sz="1400"/>
              <a:t>시각인지 지능기반 </a:t>
            </a:r>
            <a:r>
              <a:rPr lang="en-US" altLang="ko-KR" sz="1400"/>
              <a:t>AI </a:t>
            </a:r>
            <a:r>
              <a:rPr lang="ko-KR" altLang="en-US" sz="1400"/>
              <a:t>프로그래밍</a:t>
            </a:r>
            <a:endParaRPr lang="en-US" altLang="ko-KR" sz="1400" smtClean="0"/>
          </a:p>
          <a:p>
            <a:pPr lvl="1"/>
            <a:endParaRPr lang="en-US" altLang="ko-KR" sz="1400" smtClean="0"/>
          </a:p>
          <a:p>
            <a:r>
              <a:rPr lang="ko-KR" altLang="en-US" sz="1600" smtClean="0"/>
              <a:t>연락</a:t>
            </a:r>
            <a:r>
              <a:rPr lang="ko-KR" altLang="en-US" sz="1600"/>
              <a:t>처</a:t>
            </a:r>
            <a:endParaRPr lang="en-US" altLang="ko-KR" sz="1600" smtClean="0"/>
          </a:p>
          <a:p>
            <a:pPr lvl="1"/>
            <a:r>
              <a:rPr lang="en-US" altLang="ko-KR" sz="1400" smtClean="0"/>
              <a:t>010-2737-6532</a:t>
            </a:r>
          </a:p>
          <a:p>
            <a:pPr lvl="1"/>
            <a:r>
              <a:rPr lang="en-US" altLang="ko-KR" sz="1400" smtClean="0">
                <a:hlinkClick r:id="rId3"/>
              </a:rPr>
              <a:t>gubos@naver.com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http://</a:t>
            </a:r>
            <a:r>
              <a:rPr lang="en-US" altLang="ko-KR" sz="1400" smtClean="0"/>
              <a:t>github.com/gubosd/lecture12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</a:t>
            </a:r>
            <a:r>
              <a:rPr lang="ko-KR" altLang="en-US"/>
              <a:t>육</a:t>
            </a:r>
            <a:r>
              <a:rPr lang="ko-KR" altLang="en-US" smtClean="0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과정명 </a:t>
            </a:r>
            <a:r>
              <a:rPr lang="en-US" altLang="ko-KR" sz="2000" smtClean="0"/>
              <a:t>: </a:t>
            </a:r>
            <a:r>
              <a:rPr lang="en-US" altLang="ko-KR" sz="2000" smtClean="0"/>
              <a:t>AI HuInno Academy</a:t>
            </a:r>
            <a:endParaRPr lang="en-US" altLang="ko-KR" sz="2000" smtClean="0"/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</a:t>
            </a:r>
            <a:r>
              <a:rPr lang="en-US" altLang="ko-KR" sz="2000" smtClean="0"/>
              <a:t>2020.7.6</a:t>
            </a:r>
            <a:r>
              <a:rPr lang="ko-KR" altLang="en-US" sz="2000" smtClean="0"/>
              <a:t> </a:t>
            </a:r>
            <a:r>
              <a:rPr lang="en-US" altLang="ko-KR" sz="2000" smtClean="0"/>
              <a:t>~ 8.28, </a:t>
            </a:r>
            <a:r>
              <a:rPr lang="ko-KR" altLang="en-US" sz="2000" smtClean="0"/>
              <a:t>총 </a:t>
            </a:r>
            <a:r>
              <a:rPr lang="en-US" altLang="ko-KR" sz="2000" smtClean="0"/>
              <a:t>40</a:t>
            </a:r>
            <a:r>
              <a:rPr lang="ko-KR" altLang="en-US" sz="2000" smtClean="0"/>
              <a:t>일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오후반</a:t>
            </a:r>
            <a:r>
              <a:rPr lang="en-US" altLang="ko-KR" sz="1600" smtClean="0"/>
              <a:t>: 14~18</a:t>
            </a:r>
            <a:r>
              <a:rPr lang="ko-KR" altLang="en-US" sz="1600" smtClean="0"/>
              <a:t>시</a:t>
            </a:r>
            <a:endParaRPr lang="en-US" altLang="ko-KR" sz="1600"/>
          </a:p>
          <a:p>
            <a:pPr lvl="1"/>
            <a:r>
              <a:rPr lang="ko-KR" altLang="en-US" sz="1600" smtClean="0"/>
              <a:t>저녁반</a:t>
            </a:r>
            <a:r>
              <a:rPr lang="en-US" altLang="ko-KR" sz="1600" smtClean="0"/>
              <a:t>: 19~23</a:t>
            </a:r>
            <a:r>
              <a:rPr lang="ko-KR" altLang="en-US" sz="1600" smtClean="0"/>
              <a:t>시</a:t>
            </a:r>
            <a:endParaRPr lang="en-US" altLang="ko-KR" sz="1600"/>
          </a:p>
          <a:p>
            <a:r>
              <a:rPr lang="ko-KR" altLang="en-US" sz="2000" smtClean="0"/>
              <a:t>시간 </a:t>
            </a:r>
            <a:r>
              <a:rPr lang="en-US" altLang="ko-KR" sz="2000" smtClean="0"/>
              <a:t>: </a:t>
            </a:r>
            <a:r>
              <a:rPr lang="en-US" altLang="ko-KR" sz="2000" smtClean="0"/>
              <a:t>160</a:t>
            </a:r>
            <a:r>
              <a:rPr lang="ko-KR" altLang="en-US" sz="2000" smtClean="0"/>
              <a:t>시간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주</a:t>
            </a:r>
            <a:r>
              <a:rPr lang="en-US" altLang="ko-KR" sz="2000" smtClean="0"/>
              <a:t>5</a:t>
            </a:r>
            <a:r>
              <a:rPr lang="ko-KR" altLang="en-US" sz="2000" smtClean="0"/>
              <a:t>일</a:t>
            </a:r>
            <a:r>
              <a:rPr lang="en-US" altLang="ko-KR" sz="2000" smtClean="0"/>
              <a:t>, 1</a:t>
            </a:r>
            <a:r>
              <a:rPr lang="ko-KR" altLang="en-US" sz="2000" smtClean="0"/>
              <a:t>일 </a:t>
            </a:r>
            <a:r>
              <a:rPr lang="en-US" altLang="ko-KR" sz="2000"/>
              <a:t>4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경북대학교 첨단정보통신융합산업기술원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온라인 강의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ko-KR" altLang="en-US" smtClean="0"/>
              <a:t>내</a:t>
            </a:r>
            <a:r>
              <a:rPr lang="ko-KR" altLang="en-US"/>
              <a:t>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smtClean="0"/>
              <a:t>파이썬 기초 </a:t>
            </a:r>
            <a:r>
              <a:rPr lang="en-US" altLang="ko-KR" sz="2000" smtClean="0"/>
              <a:t>(1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파이썬 문법을 이해하고 능숙하게 사용할 수 있다</a:t>
            </a:r>
            <a:endParaRPr lang="en-US" altLang="ko-KR" sz="1600" smtClean="0"/>
          </a:p>
          <a:p>
            <a:pPr fontAlgn="base"/>
            <a:endParaRPr lang="en-US" altLang="ko-KR" sz="2000"/>
          </a:p>
          <a:p>
            <a:pPr fontAlgn="base"/>
            <a:r>
              <a:rPr lang="ko-KR" altLang="en-US" sz="2000" smtClean="0"/>
              <a:t>파이썬 데이터분석 </a:t>
            </a:r>
            <a:r>
              <a:rPr lang="en-US" altLang="ko-KR" sz="2000" smtClean="0"/>
              <a:t>(2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각종 데이터를 내 입맛에 맞게 가공하고 특성을 제대로 파악할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Numpy(</a:t>
            </a:r>
            <a:r>
              <a:rPr lang="ko-KR" altLang="en-US" sz="1600" smtClean="0"/>
              <a:t>수치분석</a:t>
            </a:r>
            <a:r>
              <a:rPr lang="en-US" altLang="ko-KR" sz="1600" smtClean="0"/>
              <a:t>), Pandas(</a:t>
            </a:r>
            <a:r>
              <a:rPr lang="ko-KR" altLang="en-US" sz="1600" smtClean="0"/>
              <a:t>데이터가공</a:t>
            </a:r>
            <a:r>
              <a:rPr lang="en-US" altLang="ko-KR" sz="1600" smtClean="0"/>
              <a:t>), Matplotlib(</a:t>
            </a:r>
            <a:r>
              <a:rPr lang="ko-KR" altLang="en-US" sz="1600" smtClean="0"/>
              <a:t>시각화</a:t>
            </a:r>
            <a:r>
              <a:rPr lang="en-US" altLang="ko-KR" sz="1600" smtClean="0"/>
              <a:t>)</a:t>
            </a:r>
          </a:p>
          <a:p>
            <a:pPr lvl="1" fontAlgn="base"/>
            <a:endParaRPr lang="en-US" altLang="ko-KR" sz="1600"/>
          </a:p>
          <a:p>
            <a:pPr fontAlgn="base"/>
            <a:r>
              <a:rPr lang="ko-KR" altLang="en-US" sz="2000" smtClean="0"/>
              <a:t>머신러닝 </a:t>
            </a:r>
            <a:r>
              <a:rPr lang="en-US" altLang="ko-KR" sz="2000" smtClean="0"/>
              <a:t>(3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딥러닝 이해를 위한 기본인 머신러닝 개념을 이해하고 신경망과 딥러닝 학습을 위한 기초를 확실히 쌓을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S</a:t>
            </a:r>
            <a:r>
              <a:rPr lang="en-US" altLang="ko-KR" sz="1600" smtClean="0"/>
              <a:t>cikit-learn</a:t>
            </a:r>
          </a:p>
          <a:p>
            <a:pPr lvl="1" fontAlgn="base"/>
            <a:endParaRPr lang="en-US" altLang="ko-KR" sz="1600"/>
          </a:p>
          <a:p>
            <a:pPr fontAlgn="base"/>
            <a:r>
              <a:rPr lang="ko-KR" altLang="en-US" sz="2000" smtClean="0"/>
              <a:t>딥러닝 </a:t>
            </a:r>
            <a:r>
              <a:rPr lang="en-US" altLang="ko-KR" sz="2000" smtClean="0"/>
              <a:t>(2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신경망과 딥러닝의 개념을 정확히 이해하고 나의 업무에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활용할 방안을 그려볼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tensorflow, keras</a:t>
            </a:r>
            <a:endParaRPr lang="ko-KR" altLang="en-US" sz="160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53136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인공지능 개념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67744" y="2996952"/>
            <a:ext cx="4032448" cy="30243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머신러닝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71600" y="1772816"/>
            <a:ext cx="5688632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인공지능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91880" y="3933056"/>
            <a:ext cx="2592288" cy="1728192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신경망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99992" y="4653136"/>
            <a:ext cx="1368152" cy="792088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딥러닝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971600" y="2420888"/>
            <a:ext cx="3816424" cy="2652310"/>
          </a:xfrm>
          <a:custGeom>
            <a:avLst/>
            <a:gdLst>
              <a:gd name="connsiteX0" fmla="*/ 0 w 3466532"/>
              <a:gd name="connsiteY0" fmla="*/ 0 h 3043451"/>
              <a:gd name="connsiteX1" fmla="*/ 682388 w 3466532"/>
              <a:gd name="connsiteY1" fmla="*/ 1733266 h 3043451"/>
              <a:gd name="connsiteX2" fmla="*/ 1937982 w 3466532"/>
              <a:gd name="connsiteY2" fmla="*/ 2811439 h 3043451"/>
              <a:gd name="connsiteX3" fmla="*/ 3466532 w 3466532"/>
              <a:gd name="connsiteY3" fmla="*/ 3043451 h 30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043451">
                <a:moveTo>
                  <a:pt x="0" y="0"/>
                </a:moveTo>
                <a:cubicBezTo>
                  <a:pt x="179695" y="632346"/>
                  <a:pt x="359391" y="1264693"/>
                  <a:pt x="682388" y="1733266"/>
                </a:cubicBezTo>
                <a:cubicBezTo>
                  <a:pt x="1005385" y="2201839"/>
                  <a:pt x="1473958" y="2593075"/>
                  <a:pt x="1937982" y="2811439"/>
                </a:cubicBezTo>
                <a:cubicBezTo>
                  <a:pt x="2402006" y="3029803"/>
                  <a:pt x="2934269" y="3036627"/>
                  <a:pt x="3466532" y="3043451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5398"/>
            <a:ext cx="2047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개발자의 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사람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자연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우주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/>
              <a:t>나</a:t>
            </a:r>
            <a:endParaRPr lang="ko-KR" altLang="en-US" sz="2000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223</Words>
  <Application>Microsoft Office PowerPoint</Application>
  <PresentationFormat>화면 슬라이드 쇼(4:3)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경북대구권 거점 인공지능 AI HuInno Academy</vt:lpstr>
      <vt:lpstr>강사 소개</vt:lpstr>
      <vt:lpstr>교육 소개</vt:lpstr>
      <vt:lpstr>강의 내용</vt:lpstr>
      <vt:lpstr>인공지능 개념</vt:lpstr>
      <vt:lpstr>개발자의 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58</cp:revision>
  <dcterms:created xsi:type="dcterms:W3CDTF">2019-01-17T00:58:44Z</dcterms:created>
  <dcterms:modified xsi:type="dcterms:W3CDTF">2020-07-03T09:01:16Z</dcterms:modified>
</cp:coreProperties>
</file>