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9" r:id="rId16"/>
    <p:sldId id="278" r:id="rId17"/>
    <p:sldId id="327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325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26" r:id="rId45"/>
    <p:sldId id="301" r:id="rId46"/>
    <p:sldId id="302" r:id="rId47"/>
    <p:sldId id="303" r:id="rId48"/>
    <p:sldId id="304" r:id="rId49"/>
    <p:sldId id="305" r:id="rId50"/>
    <p:sldId id="310" r:id="rId51"/>
    <p:sldId id="306" r:id="rId52"/>
    <p:sldId id="307" r:id="rId53"/>
    <p:sldId id="308" r:id="rId54"/>
    <p:sldId id="309" r:id="rId55"/>
    <p:sldId id="316" r:id="rId56"/>
    <p:sldId id="311" r:id="rId57"/>
    <p:sldId id="312" r:id="rId58"/>
    <p:sldId id="313" r:id="rId59"/>
    <p:sldId id="314" r:id="rId60"/>
    <p:sldId id="315" r:id="rId61"/>
    <p:sldId id="317" r:id="rId62"/>
    <p:sldId id="31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6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2020.7.6</a:t>
            </a:r>
            <a:endParaRPr lang="en-US" altLang="ko-KR" sz="2800" smtClean="0"/>
          </a:p>
          <a:p>
            <a:r>
              <a:rPr lang="ko-KR" altLang="en-US" sz="2800" smtClean="0"/>
              <a:t>한국</a:t>
            </a:r>
            <a:r>
              <a:rPr lang="en-US" altLang="ko-KR" sz="2800" smtClean="0"/>
              <a:t>IT</a:t>
            </a:r>
            <a:r>
              <a:rPr lang="ko-KR" altLang="en-US" sz="2800" smtClean="0"/>
              <a:t>비즈니스진흥협회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</a:t>
            </a:r>
            <a:r>
              <a:rPr lang="en-US" altLang="ko-KR" sz="1600" smtClean="0"/>
              <a:t>quit()”, </a:t>
            </a:r>
            <a:r>
              <a:rPr lang="en-US" altLang="ko-KR" sz="1600" smtClean="0"/>
              <a:t>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”, </a:t>
            </a:r>
            <a:r>
              <a:rPr lang="en-US" altLang="ko-KR" sz="1600" smtClean="0"/>
              <a:t>“import sys; sys.exit</a:t>
            </a:r>
            <a:r>
              <a:rPr lang="en-US" altLang="ko-KR" sz="1600" smtClean="0"/>
              <a:t>()”</a:t>
            </a:r>
            <a:endParaRPr lang="en-US" altLang="ko-KR" sz="1600" smtClean="0"/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  <a:endParaRPr lang="en-US" altLang="ko-KR" smtClean="0"/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문자열의 각 문자의 위치를 지정</a:t>
            </a:r>
            <a:endParaRPr lang="en-US" altLang="ko-KR" smtClean="0"/>
          </a:p>
          <a:p>
            <a:pPr lvl="1"/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문자열 일부분의 범위를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 </a:t>
            </a:r>
            <a:r>
              <a:rPr lang="en-US" altLang="ko-KR" smtClean="0"/>
              <a:t>(</a:t>
            </a:r>
            <a:r>
              <a:rPr lang="ko-KR" altLang="en-US" smtClean="0"/>
              <a:t>첫문자는 </a:t>
            </a:r>
            <a:r>
              <a:rPr lang="en-US" altLang="ko-KR" smtClean="0"/>
              <a:t>s[0])</a:t>
            </a:r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 </a:t>
            </a:r>
            <a:r>
              <a:rPr lang="en-US" altLang="ko-KR" smtClean="0"/>
              <a:t>(</a:t>
            </a:r>
            <a:r>
              <a:rPr lang="ko-KR" altLang="en-US" smtClean="0"/>
              <a:t>끝문자는 </a:t>
            </a:r>
            <a:r>
              <a:rPr lang="en-US" altLang="ko-KR" smtClean="0"/>
              <a:t>s[-1])</a:t>
            </a:r>
          </a:p>
          <a:p>
            <a:pPr lvl="1"/>
            <a:r>
              <a:rPr lang="en-US" altLang="ko-KR" smtClean="0"/>
              <a:t>s[1:4]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범위지정에서 앞부문 </a:t>
            </a:r>
            <a:r>
              <a:rPr lang="en-US" altLang="ko-KR" smtClean="0"/>
              <a:t>0 </a:t>
            </a:r>
            <a:r>
              <a:rPr lang="ko-KR" altLang="en-US" smtClean="0"/>
              <a:t>과 뒷부분은 생략 가능 </a:t>
            </a:r>
            <a:r>
              <a:rPr lang="en-US" altLang="ko-KR" smtClean="0"/>
              <a:t>(s[:3], s[3:])</a:t>
            </a:r>
          </a:p>
          <a:p>
            <a:pPr lvl="1"/>
            <a:r>
              <a:rPr lang="ko-KR" altLang="en-US" b="1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s[:]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 </a:t>
            </a:r>
            <a:r>
              <a:rPr lang="en-US" altLang="ko-KR" smtClean="0"/>
              <a:t>: a=[0, 1, 2, ’three’, 4.0]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 </a:t>
            </a:r>
            <a:r>
              <a:rPr lang="en-US" altLang="ko-KR" smtClean="0"/>
              <a:t>(</a:t>
            </a:r>
            <a:r>
              <a:rPr lang="ko-KR" altLang="en-US" smtClean="0"/>
              <a:t>리스트 안에 리스트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 </a:t>
            </a:r>
            <a:r>
              <a:rPr lang="en-US" altLang="ko-KR" smtClean="0"/>
              <a:t>: type(a) </a:t>
            </a:r>
            <a:r>
              <a:rPr lang="en-US" altLang="ko-KR" smtClean="0">
                <a:sym typeface="Wingdings" panose="05000000000000000000" pitchFamily="2" charset="2"/>
              </a:rPr>
              <a:t> list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/>
              <a:t>a</a:t>
            </a:r>
            <a:r>
              <a:rPr lang="en-US" altLang="ko-KR" smtClean="0"/>
              <a:t>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len(a) </a:t>
            </a:r>
            <a:r>
              <a:rPr lang="ko-KR" altLang="en-US" smtClean="0"/>
              <a:t>과 </a:t>
            </a:r>
            <a:r>
              <a:rPr lang="en-US" altLang="ko-KR" smtClean="0"/>
              <a:t>type(a)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인덱싱 </a:t>
            </a:r>
            <a:r>
              <a:rPr lang="en-US" altLang="ko-KR" smtClean="0"/>
              <a:t>: </a:t>
            </a:r>
            <a:r>
              <a:rPr lang="ko-KR" altLang="en-US" smtClean="0"/>
              <a:t>위치 지정</a:t>
            </a:r>
            <a:endParaRPr lang="en-US" altLang="ko-KR" smtClean="0"/>
          </a:p>
          <a:p>
            <a:pPr lvl="1"/>
            <a:r>
              <a:rPr lang="ko-KR" altLang="en-US" smtClean="0"/>
              <a:t>리스트 슬라이싱 </a:t>
            </a:r>
            <a:r>
              <a:rPr lang="en-US" altLang="ko-KR" smtClean="0"/>
              <a:t>: </a:t>
            </a:r>
            <a:r>
              <a:rPr lang="ko-KR" altLang="en-US" smtClean="0"/>
              <a:t>범위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</a:t>
            </a:r>
            <a:r>
              <a:rPr lang="ko-KR" altLang="en-US" smtClean="0"/>
              <a:t>홍길동</a:t>
            </a:r>
            <a:r>
              <a:rPr lang="en-US" altLang="ko-KR" smtClean="0"/>
              <a:t>, 30, </a:t>
            </a:r>
            <a:r>
              <a:rPr lang="ko-KR" altLang="en-US" smtClean="0"/>
              <a:t>서울</a:t>
            </a:r>
            <a:r>
              <a:rPr lang="en-US" altLang="ko-KR" smtClean="0"/>
              <a:t>), (</a:t>
            </a:r>
            <a:r>
              <a:rPr lang="ko-KR" altLang="en-US" smtClean="0"/>
              <a:t>장길산</a:t>
            </a:r>
            <a:r>
              <a:rPr lang="en-US" altLang="ko-KR" smtClean="0"/>
              <a:t>, 27, </a:t>
            </a:r>
            <a:r>
              <a:rPr lang="ko-KR" altLang="en-US" smtClean="0"/>
              <a:t>춘천</a:t>
            </a:r>
            <a:r>
              <a:rPr lang="en-US" altLang="ko-KR" smtClean="0"/>
              <a:t>), (</a:t>
            </a:r>
            <a:r>
              <a:rPr lang="ko-KR" altLang="en-US" smtClean="0"/>
              <a:t>둘리</a:t>
            </a:r>
            <a:r>
              <a:rPr lang="en-US" altLang="ko-KR" smtClean="0"/>
              <a:t>, 5, </a:t>
            </a:r>
            <a:r>
              <a:rPr lang="ko-KR" altLang="en-US" smtClean="0"/>
              <a:t>우주</a:t>
            </a:r>
            <a:r>
              <a:rPr lang="en-US" altLang="ko-KR" smtClean="0"/>
              <a:t>) </a:t>
            </a:r>
            <a:r>
              <a:rPr lang="ko-KR" altLang="en-US" smtClean="0"/>
              <a:t>를 리스트 안에 리스트로 표현하고 둘리의 나이를 구하라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append() </a:t>
            </a:r>
            <a:r>
              <a:rPr lang="ko-KR" altLang="en-US" sz="2000" smtClean="0"/>
              <a:t>함수를 가장 많이 사용한다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sort() </a:t>
            </a:r>
            <a:r>
              <a:rPr lang="ko-KR" altLang="en-US" sz="2000" smtClean="0"/>
              <a:t>함수와 </a:t>
            </a:r>
            <a:r>
              <a:rPr lang="en-US" altLang="ko-KR" sz="2000" smtClean="0"/>
              <a:t>sorted() </a:t>
            </a:r>
            <a:r>
              <a:rPr lang="ko-KR" altLang="en-US" sz="2000" smtClean="0"/>
              <a:t>함수 구분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reverse(), index(), insert(), remove(), pop(), count(), extend() </a:t>
            </a:r>
            <a:r>
              <a:rPr lang="ko-KR" altLang="en-US" sz="2000" smtClean="0"/>
              <a:t>등의 함수가 있으나 자주 사용되지는 않는다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하나 만들고 차례대로 </a:t>
            </a:r>
            <a:r>
              <a:rPr lang="en-US" altLang="ko-KR" sz="2000" smtClean="0"/>
              <a:t>1,2,3,4,5 </a:t>
            </a:r>
            <a:r>
              <a:rPr lang="ko-KR" altLang="en-US" sz="2000" smtClean="0"/>
              <a:t>를 추가하라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만들어 </a:t>
            </a:r>
            <a:r>
              <a:rPr lang="en-US" altLang="ko-KR" sz="2000"/>
              <a:t>(</a:t>
            </a:r>
            <a:r>
              <a:rPr lang="ko-KR" altLang="en-US" sz="2000"/>
              <a:t>홍길동</a:t>
            </a:r>
            <a:r>
              <a:rPr lang="en-US" altLang="ko-KR" sz="2000"/>
              <a:t>, 30, </a:t>
            </a:r>
            <a:r>
              <a:rPr lang="ko-KR" altLang="en-US" sz="2000"/>
              <a:t>서울</a:t>
            </a:r>
            <a:r>
              <a:rPr lang="en-US" altLang="ko-KR" sz="2000"/>
              <a:t>), (</a:t>
            </a:r>
            <a:r>
              <a:rPr lang="ko-KR" altLang="en-US" sz="2000"/>
              <a:t>장길산</a:t>
            </a:r>
            <a:r>
              <a:rPr lang="en-US" altLang="ko-KR" sz="2000"/>
              <a:t>, 27, </a:t>
            </a:r>
            <a:r>
              <a:rPr lang="ko-KR" altLang="en-US" sz="2000"/>
              <a:t>춘천</a:t>
            </a:r>
            <a:r>
              <a:rPr lang="en-US" altLang="ko-KR" sz="2000"/>
              <a:t>), (</a:t>
            </a:r>
            <a:r>
              <a:rPr lang="ko-KR" altLang="en-US" sz="2000"/>
              <a:t>둘리</a:t>
            </a:r>
            <a:r>
              <a:rPr lang="en-US" altLang="ko-KR" sz="2000"/>
              <a:t>, 5, </a:t>
            </a:r>
            <a:r>
              <a:rPr lang="ko-KR" altLang="en-US" sz="2000"/>
              <a:t>우주</a:t>
            </a:r>
            <a:r>
              <a:rPr lang="en-US" altLang="ko-KR" sz="2000" smtClean="0"/>
              <a:t>) </a:t>
            </a:r>
            <a:r>
              <a:rPr lang="ko-KR" altLang="en-US" sz="2000" smtClean="0"/>
              <a:t>를 차례대로 추가해 보자</a:t>
            </a:r>
            <a:r>
              <a:rPr lang="en-US" altLang="ko-KR" sz="20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[3,2,5,1,4] </a:t>
            </a:r>
            <a:r>
              <a:rPr lang="ko-KR" altLang="en-US" sz="2000" smtClean="0"/>
              <a:t>를 내림차순으로 정렬하라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[[1,2],[3],[4,5,6]] </a:t>
            </a:r>
            <a:r>
              <a:rPr lang="ko-KR" altLang="en-US" sz="2000" smtClean="0"/>
              <a:t>을 서브 리스트의 항목갯수 대로 정렬하라 </a:t>
            </a:r>
            <a:r>
              <a:rPr lang="en-US" altLang="ko-KR" sz="2000" smtClean="0"/>
              <a:t>(sorted </a:t>
            </a:r>
            <a:r>
              <a:rPr lang="ko-KR" altLang="en-US" sz="2000" smtClean="0"/>
              <a:t>함수의 </a:t>
            </a:r>
            <a:r>
              <a:rPr lang="en-US" altLang="ko-KR" sz="2000" smtClean="0"/>
              <a:t>key </a:t>
            </a:r>
            <a:r>
              <a:rPr lang="ko-KR" altLang="en-US" sz="2000" smtClean="0"/>
              <a:t>옵션을 사용</a:t>
            </a:r>
            <a:r>
              <a:rPr lang="en-US" altLang="ko-KR" sz="200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[-3, 1, 0, 2, -99, 3] </a:t>
            </a:r>
            <a:r>
              <a:rPr lang="ko-KR" altLang="en-US" sz="2000" smtClean="0"/>
              <a:t>을 절대값 크기 순서로 정렬 </a:t>
            </a:r>
            <a:r>
              <a:rPr lang="en-US" altLang="ko-KR" sz="2000" smtClean="0"/>
              <a:t>(abs </a:t>
            </a:r>
            <a:r>
              <a:rPr lang="ko-KR" altLang="en-US" sz="2000" smtClean="0"/>
              <a:t>사용</a:t>
            </a:r>
            <a:r>
              <a:rPr lang="en-US" altLang="ko-KR" sz="200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2019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https://spectrum.ieee.org/static/interactive-the-top-programming-languages-2019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02568"/>
            <a:ext cx="30765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7728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612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위의 테이블을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두번째</a:t>
            </a:r>
            <a:r>
              <a:rPr lang="en-US" altLang="ko-KR" smtClean="0"/>
              <a:t>, </a:t>
            </a:r>
            <a:r>
              <a:rPr lang="ko-KR" altLang="en-US" smtClean="0"/>
              <a:t>세번째 칼럼만으로 새로운 리스트를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각 줄의 평균을 구해 새로운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3</a:t>
            </a:r>
            <a:r>
              <a:rPr lang="ko-KR" altLang="en-US" smtClean="0"/>
              <a:t>의 배수를 제외한 숫자들의 리스트를 만드시오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t = (1,2,3,4,5)</a:t>
            </a:r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r>
              <a:rPr lang="en-US" altLang="ko-KR" smtClean="0"/>
              <a:t>type((1,2,3)) </a:t>
            </a:r>
            <a:r>
              <a:rPr lang="en-US" altLang="ko-KR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smtClean="0"/>
              <a:t>tuple([1,2,3]) </a:t>
            </a:r>
            <a:r>
              <a:rPr lang="en-US" altLang="ko-KR" smtClean="0">
                <a:sym typeface="Wingdings" panose="05000000000000000000" pitchFamily="2" charset="2"/>
              </a:rPr>
              <a:t> (1,2,3)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pPr lvl="1"/>
            <a:r>
              <a:rPr lang="en-US" altLang="ko-KR" smtClean="0"/>
              <a:t>d = {‘a’: 1, ‘b’: -1, ‘c’: 99}, d[‘a’] </a:t>
            </a:r>
            <a:r>
              <a:rPr lang="en-US" altLang="ko-KR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d[‘a’]=0 (</a:t>
            </a:r>
            <a:r>
              <a:rPr lang="ko-KR" altLang="en-US" smtClean="0">
                <a:sym typeface="Wingdings" panose="05000000000000000000" pitchFamily="2" charset="2"/>
              </a:rPr>
              <a:t>기존값 변경</a:t>
            </a:r>
            <a:r>
              <a:rPr lang="en-US" altLang="ko-KR" smtClean="0">
                <a:sym typeface="Wingdings" panose="05000000000000000000" pitchFamily="2" charset="2"/>
              </a:rPr>
              <a:t>), d[‘d’]=777 (</a:t>
            </a:r>
            <a:r>
              <a:rPr lang="ko-KR" altLang="en-US" smtClean="0">
                <a:sym typeface="Wingdings" panose="05000000000000000000" pitchFamily="2" charset="2"/>
              </a:rPr>
              <a:t>추가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type(d)  dict, d = { } </a:t>
            </a:r>
            <a:r>
              <a:rPr lang="ko-KR" altLang="en-US" smtClean="0">
                <a:sym typeface="Wingdings" panose="05000000000000000000" pitchFamily="2" charset="2"/>
              </a:rPr>
              <a:t>는 빈 딕셔너리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s = {1,2,3} </a:t>
            </a:r>
            <a:r>
              <a:rPr lang="ko-KR" altLang="en-US" smtClean="0"/>
              <a:t>또는 </a:t>
            </a:r>
            <a:r>
              <a:rPr lang="en-US" altLang="ko-KR" smtClean="0"/>
              <a:t>s2 = set([1,2,3,3,3,3,3])</a:t>
            </a:r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r>
              <a:rPr lang="en-US" altLang="ko-KR" smtClean="0"/>
              <a:t>|(</a:t>
            </a:r>
            <a:r>
              <a:rPr lang="ko-KR" altLang="en-US" smtClean="0"/>
              <a:t>합집합</a:t>
            </a:r>
            <a:r>
              <a:rPr lang="en-US" altLang="ko-KR" smtClean="0"/>
              <a:t>), &amp;(</a:t>
            </a:r>
            <a:r>
              <a:rPr lang="ko-KR" altLang="en-US" smtClean="0"/>
              <a:t>교집합</a:t>
            </a:r>
            <a:r>
              <a:rPr lang="en-US" altLang="ko-KR" smtClean="0"/>
              <a:t>), -(</a:t>
            </a:r>
            <a:r>
              <a:rPr lang="ko-KR" altLang="en-US" smtClean="0"/>
              <a:t>차집합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더하기</a:t>
            </a:r>
            <a:r>
              <a:rPr lang="en-US" altLang="ko-KR" smtClean="0"/>
              <a:t>, </a:t>
            </a:r>
            <a:r>
              <a:rPr lang="ko-KR" altLang="en-US" smtClean="0"/>
              <a:t>곱하기는 사용할 수 없다</a:t>
            </a:r>
            <a:endParaRPr lang="en-US" altLang="ko-KR" smtClean="0"/>
          </a:p>
          <a:p>
            <a:pPr lvl="1"/>
            <a:r>
              <a:rPr lang="en-US" altLang="ko-KR" smtClean="0"/>
              <a:t>type(s) </a:t>
            </a:r>
            <a:r>
              <a:rPr lang="en-US" altLang="ko-KR" smtClean="0">
                <a:sym typeface="Wingdings" panose="05000000000000000000" pitchFamily="2" charset="2"/>
              </a:rPr>
              <a:t> set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</a:p>
          <a:p>
            <a:pPr lvl="1"/>
            <a:r>
              <a:rPr lang="ko-KR" altLang="en-US" sz="1800" smtClean="0"/>
              <a:t>리스트를 복사할때는 </a:t>
            </a:r>
            <a:r>
              <a:rPr lang="en-US" altLang="ko-KR" sz="1800" smtClean="0"/>
              <a:t>l.copy() </a:t>
            </a:r>
            <a:r>
              <a:rPr lang="ko-KR" altLang="en-US" sz="1800" smtClean="0"/>
              <a:t>사용 </a:t>
            </a:r>
            <a:r>
              <a:rPr lang="en-US" altLang="ko-KR" sz="1800" smtClean="0"/>
              <a:t>(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l[:])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if … else … elif</a:t>
            </a:r>
          </a:p>
          <a:p>
            <a:r>
              <a:rPr lang="en-US" altLang="ko-KR" sz="2000" smtClean="0"/>
              <a:t>&lt; &gt; &lt;= &gt;= == !=</a:t>
            </a:r>
          </a:p>
          <a:p>
            <a:r>
              <a:rPr lang="en-US" altLang="ko-KR" sz="2000" smtClean="0"/>
              <a:t>and, or, not</a:t>
            </a:r>
          </a:p>
          <a:p>
            <a:r>
              <a:rPr lang="en-US" altLang="ko-KR" sz="2000" smtClean="0"/>
              <a:t>in, not in</a:t>
            </a:r>
          </a:p>
          <a:p>
            <a:r>
              <a:rPr lang="en-US" altLang="ko-KR" sz="2000" smtClean="0"/>
              <a:t>pass</a:t>
            </a:r>
          </a:p>
          <a:p>
            <a:r>
              <a:rPr lang="en-US" altLang="ko-KR" sz="2000" smtClean="0"/>
              <a:t>a = 1 if n&gt;0 else -1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1800" smtClean="0"/>
              <a:t>파이썬에서 </a:t>
            </a:r>
            <a:r>
              <a:rPr lang="en-US" altLang="ko-KR" sz="1800" smtClean="0"/>
              <a:t>while </a:t>
            </a:r>
            <a:r>
              <a:rPr lang="ko-KR" altLang="en-US" sz="1800" smtClean="0"/>
              <a:t>문은 거의 사용하지 않는다</a:t>
            </a:r>
            <a:r>
              <a:rPr lang="en-US" altLang="ko-KR" sz="1800" smtClean="0"/>
              <a:t>. </a:t>
            </a:r>
            <a:r>
              <a:rPr lang="en-US" altLang="ko-KR" sz="1800" smtClean="0">
                <a:sym typeface="Wingdings" panose="05000000000000000000" pitchFamily="2" charset="2"/>
              </a:rPr>
              <a:t> for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사용하자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while … continue … break</a:t>
            </a:r>
          </a:p>
          <a:p>
            <a:pPr lvl="1"/>
            <a:r>
              <a:rPr lang="ko-KR" altLang="en-US" sz="1800" smtClean="0"/>
              <a:t>프로그램 강제 종료 </a:t>
            </a:r>
            <a:r>
              <a:rPr lang="en-US" altLang="ko-KR" sz="18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>
              <a:sym typeface="Wingdings" panose="05000000000000000000" pitchFamily="2" charset="2"/>
            </a:endParaRPr>
          </a:p>
          <a:p>
            <a:pPr lvl="1"/>
            <a:r>
              <a:rPr lang="ko-KR" altLang="en-US" sz="18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smtClean="0">
                <a:sym typeface="Wingdings" panose="05000000000000000000" pitchFamily="2" charset="2"/>
              </a:rPr>
              <a:t>56789 </a:t>
            </a:r>
            <a:r>
              <a:rPr lang="ko-KR" altLang="en-US" sz="18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print(a,b,c)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smtClean="0"/>
              <a:t>주의할 점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파이썬은 </a:t>
            </a:r>
            <a:r>
              <a:rPr lang="en-US" altLang="ko-KR" sz="2400" smtClean="0"/>
              <a:t>casual </a:t>
            </a:r>
            <a:r>
              <a:rPr lang="ko-KR" altLang="en-US" sz="2400" smtClean="0"/>
              <a:t>한 언어이다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그러므로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꼭 필요한 경우에만 함수를 만들자</a:t>
            </a:r>
            <a:r>
              <a:rPr lang="en-US" altLang="ko-KR" sz="2400" smtClean="0"/>
              <a:t>!</a:t>
            </a:r>
          </a:p>
          <a:p>
            <a:pPr lvl="2"/>
            <a:r>
              <a:rPr lang="ko-KR" altLang="en-US" smtClean="0"/>
              <a:t>한 프로그램 안에서 여러 번 사용하는 경우</a:t>
            </a:r>
            <a:endParaRPr lang="en-US" altLang="ko-KR" smtClean="0"/>
          </a:p>
          <a:p>
            <a:pPr lvl="2"/>
            <a:r>
              <a:rPr lang="ko-KR" altLang="en-US" smtClean="0"/>
              <a:t>다른 함수의 인자로 함수를 넘겨야 하는 경우</a:t>
            </a:r>
            <a:endParaRPr lang="en-US" altLang="ko-KR" smtClean="0"/>
          </a:p>
          <a:p>
            <a:pPr lvl="2"/>
            <a:r>
              <a:rPr lang="ko-KR" altLang="en-US" smtClean="0"/>
              <a:t>꼭 필요한 경우에도 되도록이면 </a:t>
            </a:r>
            <a:r>
              <a:rPr lang="en-US" altLang="ko-KR" smtClean="0"/>
              <a:t>lambda </a:t>
            </a:r>
            <a:r>
              <a:rPr lang="ko-KR" altLang="en-US" smtClean="0"/>
              <a:t>함수를 사용하자</a:t>
            </a:r>
            <a:endParaRPr lang="en-US" altLang="ko-KR" smtClean="0"/>
          </a:p>
          <a:p>
            <a:pPr lvl="2"/>
            <a:r>
              <a:rPr lang="ko-KR" altLang="en-US" smtClean="0"/>
              <a:t>함수의 출력값은 </a:t>
            </a:r>
            <a:r>
              <a:rPr lang="en-US" altLang="ko-KR" smtClean="0"/>
              <a:t>return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z="2400" smtClean="0"/>
              <a:t>파이썬에서는 함수를 변수에 할당하거나 인자로 넘길수 있다</a:t>
            </a:r>
            <a:endParaRPr lang="en-US" altLang="ko-KR" sz="2400" smtClean="0"/>
          </a:p>
          <a:p>
            <a:pPr lvl="2"/>
            <a:r>
              <a:rPr lang="en-US" altLang="ko-KR" smtClean="0"/>
              <a:t>def mysum(a,b): return(a+b) </a:t>
            </a:r>
            <a:r>
              <a:rPr lang="en-US" altLang="ko-KR" smtClean="0">
                <a:sym typeface="Wingdings" panose="05000000000000000000" pitchFamily="2" charset="2"/>
              </a:rPr>
              <a:t> ms = mysum</a:t>
            </a:r>
            <a:br>
              <a:rPr lang="en-US" altLang="ko-KR" smtClean="0">
                <a:sym typeface="Wingdings" panose="05000000000000000000" pitchFamily="2" charset="2"/>
              </a:rPr>
            </a:br>
            <a:r>
              <a:rPr lang="en-US" altLang="ko-KR" smtClean="0">
                <a:sym typeface="Wingdings" panose="05000000000000000000" pitchFamily="2" charset="2"/>
              </a:rPr>
              <a:t>	 mysum2(mysum, 1)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Python Cookbook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</a:t>
            </a:r>
            <a:r>
              <a:rPr lang="ko-KR" altLang="en-US" sz="16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64264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48" y="396893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00" y="5443606"/>
            <a:ext cx="957620" cy="122575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68" y="544360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10" y="3924755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264264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 = f.readline()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header = s.strip().split(',')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line.strip().split(',')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iris.append(l)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6" y="2956524"/>
            <a:ext cx="7423184" cy="320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3.6.8</a:t>
            </a:r>
          </a:p>
          <a:p>
            <a:pPr lvl="1"/>
            <a:r>
              <a:rPr lang="en-US" altLang="ko-KR" sz="1600" smtClean="0">
                <a:hlinkClick r:id="rId3"/>
              </a:rPr>
              <a:t>https</a:t>
            </a:r>
            <a:r>
              <a:rPr lang="en-US" altLang="ko-KR" sz="1600">
                <a:hlinkClick r:id="rId3"/>
              </a:rPr>
              <a:t>://www.python.org/downloads/release/python-368</a:t>
            </a:r>
            <a:r>
              <a:rPr lang="en-US" altLang="ko-KR" sz="1600" smtClean="0">
                <a:hlinkClick r:id="rId3"/>
              </a:rPr>
              <a:t>/</a:t>
            </a:r>
            <a:endParaRPr lang="en-US" altLang="ko-KR" sz="1600" smtClean="0"/>
          </a:p>
          <a:p>
            <a:pPr lvl="1"/>
            <a:r>
              <a:rPr lang="en-US" altLang="ko-KR" sz="1600"/>
              <a:t>Windows x86-64 executable installer</a:t>
            </a:r>
          </a:p>
          <a:p>
            <a:pPr lvl="1"/>
            <a:r>
              <a:rPr lang="en-US" altLang="ko-KR" sz="1600"/>
              <a:t>python-3.6.8-amd64.exe</a:t>
            </a:r>
          </a:p>
          <a:p>
            <a:pPr lvl="1"/>
            <a:endParaRPr lang="en-US" altLang="ko-KR" sz="1600"/>
          </a:p>
        </p:txBody>
      </p:sp>
      <p:sp>
        <p:nvSpPr>
          <p:cNvPr id="6" name="오른쪽 화살표 5"/>
          <p:cNvSpPr/>
          <p:nvPr/>
        </p:nvSpPr>
        <p:spPr bwMode="auto">
          <a:xfrm>
            <a:off x="395536" y="4797152"/>
            <a:ext cx="504056" cy="3600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6124" y="6372036"/>
            <a:ext cx="550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다른 버전 설치 </a:t>
            </a:r>
            <a:r>
              <a:rPr lang="en-US" altLang="ko-KR" smtClean="0"/>
              <a:t>: http://python.org </a:t>
            </a:r>
            <a:r>
              <a:rPr lang="en-US" altLang="ko-KR" smtClean="0">
                <a:sym typeface="Wingdings" panose="05000000000000000000" pitchFamily="2" charset="2"/>
              </a:rPr>
              <a:t> Downloads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/>
              <a:t>C:\Program Files\Python36\Scripts\;C:\Program Files\Python36\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137516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4877236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3630</Words>
  <Application>Microsoft Office PowerPoint</Application>
  <PresentationFormat>화면 슬라이드 쇼(4:3)</PresentationFormat>
  <Paragraphs>848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hwangheui lee</cp:lastModifiedBy>
  <cp:revision>163</cp:revision>
  <dcterms:created xsi:type="dcterms:W3CDTF">2019-01-17T00:58:44Z</dcterms:created>
  <dcterms:modified xsi:type="dcterms:W3CDTF">2020-07-03T09:35:46Z</dcterms:modified>
</cp:coreProperties>
</file>