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74" r:id="rId6"/>
    <p:sldId id="25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99FF"/>
    <a:srgbClr val="FF6600"/>
    <a:srgbClr val="66FF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64" autoAdjust="0"/>
    <p:restoredTop sz="94660"/>
  </p:normalViewPr>
  <p:slideViewPr>
    <p:cSldViewPr>
      <p:cViewPr varScale="1">
        <p:scale>
          <a:sx n="70" d="100"/>
          <a:sy n="70" d="100"/>
        </p:scale>
        <p:origin x="-9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5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2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0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6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9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7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3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3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6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6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37E20-A2D4-41BA-9D60-0F1E5DED0FDB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63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gubos@naver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55576" y="2132856"/>
            <a:ext cx="7848872" cy="17281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1988840"/>
            <a:ext cx="7848872" cy="1728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2130425"/>
            <a:ext cx="8208912" cy="1470025"/>
          </a:xfrm>
        </p:spPr>
        <p:txBody>
          <a:bodyPr>
            <a:normAutofit/>
          </a:bodyPr>
          <a:lstStyle/>
          <a:p>
            <a:r>
              <a:rPr lang="ko-KR" altLang="en-US" b="1" smtClean="0"/>
              <a:t>강의 소개</a:t>
            </a:r>
            <a:endParaRPr lang="ko-KR" altLang="en-US" b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sz="2800" smtClean="0"/>
              <a:t>2020. </a:t>
            </a:r>
            <a:r>
              <a:rPr lang="en-US" altLang="ko-KR" sz="2800" smtClean="0"/>
              <a:t>9. 1</a:t>
            </a:r>
            <a:endParaRPr lang="en-US" altLang="ko-KR" sz="2800" smtClean="0"/>
          </a:p>
          <a:p>
            <a:r>
              <a:rPr lang="ko-KR" altLang="en-US" sz="2800" smtClean="0"/>
              <a:t>강사 김현호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7770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8144" y="4653136"/>
            <a:ext cx="30765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강사 소개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smtClean="0"/>
              <a:t>김현호</a:t>
            </a:r>
            <a:endParaRPr lang="en-US" altLang="ko-KR" sz="1600" smtClean="0"/>
          </a:p>
          <a:p>
            <a:pPr lvl="1"/>
            <a:r>
              <a:rPr lang="ko-KR" altLang="en-US" sz="1400" smtClean="0"/>
              <a:t>서울대 물리학과 학사</a:t>
            </a:r>
            <a:r>
              <a:rPr lang="en-US" altLang="ko-KR" sz="1400" smtClean="0"/>
              <a:t>/</a:t>
            </a:r>
            <a:r>
              <a:rPr lang="ko-KR" altLang="en-US" sz="1400" smtClean="0"/>
              <a:t>석사</a:t>
            </a:r>
            <a:endParaRPr lang="en-US" altLang="ko-KR" sz="1400" smtClean="0"/>
          </a:p>
          <a:p>
            <a:pPr lvl="1"/>
            <a:r>
              <a:rPr lang="en-US" altLang="ko-KR" sz="1400" smtClean="0"/>
              <a:t>KT </a:t>
            </a:r>
            <a:r>
              <a:rPr lang="ko-KR" altLang="en-US" sz="1400" smtClean="0"/>
              <a:t>연구소 </a:t>
            </a:r>
            <a:r>
              <a:rPr lang="en-US" altLang="ko-KR" sz="1400" smtClean="0"/>
              <a:t>17</a:t>
            </a:r>
            <a:r>
              <a:rPr lang="ko-KR" altLang="en-US" sz="1400" smtClean="0"/>
              <a:t>년 근무</a:t>
            </a:r>
            <a:endParaRPr lang="en-US" altLang="ko-KR" sz="1400"/>
          </a:p>
          <a:p>
            <a:pPr lvl="1"/>
            <a:r>
              <a:rPr lang="ko-KR" altLang="en-US" sz="1400" smtClean="0"/>
              <a:t>현재 프로그래밍</a:t>
            </a:r>
            <a:r>
              <a:rPr lang="en-US" altLang="ko-KR" sz="1400" smtClean="0"/>
              <a:t>, </a:t>
            </a:r>
            <a:r>
              <a:rPr lang="ko-KR" altLang="en-US" sz="1400" smtClean="0"/>
              <a:t>머신러닝</a:t>
            </a:r>
            <a:r>
              <a:rPr lang="en-US" altLang="ko-KR" sz="1400"/>
              <a:t>, </a:t>
            </a:r>
            <a:r>
              <a:rPr lang="ko-KR" altLang="en-US" sz="1400"/>
              <a:t>인공지능 강사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지능형로봇</a:t>
            </a:r>
            <a:r>
              <a:rPr lang="en-US" altLang="ko-KR" sz="1400" smtClean="0"/>
              <a:t>/</a:t>
            </a:r>
            <a:r>
              <a:rPr lang="ko-KR" altLang="en-US" sz="1400" smtClean="0"/>
              <a:t>홈네트워크 개발</a:t>
            </a:r>
            <a:r>
              <a:rPr lang="en-US" altLang="ko-KR" sz="1400" smtClean="0"/>
              <a:t>, </a:t>
            </a:r>
            <a:r>
              <a:rPr lang="ko-KR" altLang="en-US" sz="1400" smtClean="0"/>
              <a:t>인공지능 연구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파이썬과 머신러닝을 활용한 데이터 분석</a:t>
            </a:r>
            <a:endParaRPr lang="en-US" altLang="ko-KR" sz="1400" smtClean="0"/>
          </a:p>
          <a:p>
            <a:pPr lvl="1"/>
            <a:r>
              <a:rPr lang="en-US" altLang="ko-KR" sz="1400" smtClean="0"/>
              <a:t>C/C++, </a:t>
            </a:r>
            <a:r>
              <a:rPr lang="ko-KR" altLang="en-US" sz="1400" smtClean="0"/>
              <a:t>자바</a:t>
            </a:r>
            <a:r>
              <a:rPr lang="en-US" altLang="ko-KR" sz="1400" smtClean="0"/>
              <a:t>, </a:t>
            </a:r>
            <a:r>
              <a:rPr lang="ko-KR" altLang="en-US" sz="1400" smtClean="0"/>
              <a:t>파이썬</a:t>
            </a:r>
            <a:r>
              <a:rPr lang="en-US" altLang="ko-KR" sz="1400" smtClean="0"/>
              <a:t>, DB/SQL </a:t>
            </a:r>
            <a:r>
              <a:rPr lang="ko-KR" altLang="en-US" sz="1400" smtClean="0"/>
              <a:t>등</a:t>
            </a:r>
            <a:endParaRPr lang="en-US" altLang="ko-KR" sz="1400" smtClean="0"/>
          </a:p>
          <a:p>
            <a:pPr lvl="1"/>
            <a:endParaRPr lang="en-US" altLang="ko-KR" sz="1400"/>
          </a:p>
          <a:p>
            <a:r>
              <a:rPr lang="ko-KR" altLang="en-US" sz="1600"/>
              <a:t>강의 경력</a:t>
            </a:r>
            <a:endParaRPr lang="en-US" altLang="ko-KR" sz="1600"/>
          </a:p>
          <a:p>
            <a:pPr lvl="1"/>
            <a:r>
              <a:rPr lang="ko-KR" altLang="en-US" sz="1400" smtClean="0"/>
              <a:t>경기도 </a:t>
            </a:r>
            <a:r>
              <a:rPr lang="en-US" altLang="ko-KR" sz="1400" smtClean="0"/>
              <a:t>: </a:t>
            </a:r>
            <a:r>
              <a:rPr lang="ko-KR" altLang="en-US" sz="1400" smtClean="0"/>
              <a:t>빅데이터 전문인력 양성과정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고용노동부 </a:t>
            </a:r>
            <a:r>
              <a:rPr lang="en-US" altLang="ko-KR" sz="1400" smtClean="0"/>
              <a:t>: </a:t>
            </a:r>
            <a:r>
              <a:rPr lang="ko-KR" altLang="en-US" sz="1400" smtClean="0"/>
              <a:t>파이썬기반 빅데이터 분석 실무과정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삼성멀티캠퍼스 </a:t>
            </a:r>
            <a:r>
              <a:rPr lang="en-US" altLang="ko-KR" sz="1400" smtClean="0"/>
              <a:t>: </a:t>
            </a:r>
            <a:r>
              <a:rPr lang="ko-KR" altLang="en-US" sz="1400" smtClean="0"/>
              <a:t>빅데이터</a:t>
            </a:r>
            <a:r>
              <a:rPr lang="en-US" altLang="ko-KR" sz="1400" smtClean="0"/>
              <a:t>(</a:t>
            </a:r>
            <a:r>
              <a:rPr lang="ko-KR" altLang="en-US" sz="1400" smtClean="0"/>
              <a:t>딥러닝</a:t>
            </a:r>
            <a:r>
              <a:rPr lang="en-US" altLang="ko-KR" sz="1400" smtClean="0"/>
              <a:t>) </a:t>
            </a:r>
            <a:r>
              <a:rPr lang="ko-KR" altLang="en-US" sz="1400" smtClean="0"/>
              <a:t>활용 </a:t>
            </a:r>
            <a:r>
              <a:rPr lang="en-US" altLang="ko-KR" sz="1400" smtClean="0"/>
              <a:t>AI </a:t>
            </a:r>
            <a:r>
              <a:rPr lang="ko-KR" altLang="en-US" sz="1400" smtClean="0"/>
              <a:t>설계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한국소프트웨어기술진흥협회 </a:t>
            </a:r>
            <a:r>
              <a:rPr lang="en-US" altLang="ko-KR" sz="1400" smtClean="0"/>
              <a:t>: </a:t>
            </a:r>
            <a:r>
              <a:rPr lang="ko-KR" altLang="en-US" sz="1400"/>
              <a:t>시각인지 지능기반 </a:t>
            </a:r>
            <a:r>
              <a:rPr lang="en-US" altLang="ko-KR" sz="1400"/>
              <a:t>AI </a:t>
            </a:r>
            <a:r>
              <a:rPr lang="ko-KR" altLang="en-US" sz="1400" smtClean="0"/>
              <a:t>프로그래밍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한국</a:t>
            </a:r>
            <a:r>
              <a:rPr lang="en-US" altLang="ko-KR" sz="1400" smtClean="0"/>
              <a:t>IT</a:t>
            </a:r>
            <a:r>
              <a:rPr lang="ko-KR" altLang="en-US" sz="1400" smtClean="0"/>
              <a:t>비즈니스진흥협회 </a:t>
            </a:r>
            <a:r>
              <a:rPr lang="en-US" altLang="ko-KR" sz="1400" smtClean="0"/>
              <a:t>: AI HuInno Academy (</a:t>
            </a:r>
            <a:r>
              <a:rPr lang="ko-KR" altLang="en-US" sz="1400" smtClean="0"/>
              <a:t>대구경북권</a:t>
            </a:r>
            <a:r>
              <a:rPr lang="en-US" altLang="ko-KR" sz="1400" smtClean="0"/>
              <a:t>)</a:t>
            </a:r>
            <a:endParaRPr lang="en-US" altLang="ko-KR" sz="1400" smtClean="0"/>
          </a:p>
          <a:p>
            <a:pPr lvl="1"/>
            <a:endParaRPr lang="en-US" altLang="ko-KR" sz="1400" smtClean="0"/>
          </a:p>
          <a:p>
            <a:r>
              <a:rPr lang="ko-KR" altLang="en-US" sz="1600" smtClean="0"/>
              <a:t>연락</a:t>
            </a:r>
            <a:r>
              <a:rPr lang="ko-KR" altLang="en-US" sz="1600"/>
              <a:t>처</a:t>
            </a:r>
            <a:endParaRPr lang="en-US" altLang="ko-KR" sz="1600" smtClean="0"/>
          </a:p>
          <a:p>
            <a:pPr lvl="1"/>
            <a:r>
              <a:rPr lang="en-US" altLang="ko-KR" sz="1400" smtClean="0"/>
              <a:t>010-2737-6532</a:t>
            </a:r>
          </a:p>
          <a:p>
            <a:pPr lvl="1"/>
            <a:r>
              <a:rPr lang="en-US" altLang="ko-KR" sz="1400" smtClean="0">
                <a:hlinkClick r:id="rId3"/>
              </a:rPr>
              <a:t>gubos@naver.com</a:t>
            </a:r>
            <a:endParaRPr lang="en-US" altLang="ko-KR" sz="1400" smtClean="0"/>
          </a:p>
          <a:p>
            <a:pPr lvl="1"/>
            <a:r>
              <a:rPr lang="en-US" altLang="ko-KR" sz="1400" smtClean="0"/>
              <a:t>http://</a:t>
            </a:r>
            <a:r>
              <a:rPr lang="en-US" altLang="ko-KR" sz="1400" smtClean="0"/>
              <a:t>github.com/gubosd/lecture14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5916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교</a:t>
            </a:r>
            <a:r>
              <a:rPr lang="ko-KR" altLang="en-US"/>
              <a:t>육</a:t>
            </a:r>
            <a:r>
              <a:rPr lang="ko-KR" altLang="en-US" smtClean="0"/>
              <a:t> 소개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과정명 </a:t>
            </a:r>
            <a:r>
              <a:rPr lang="en-US" altLang="ko-KR" sz="2000" smtClean="0"/>
              <a:t>: </a:t>
            </a:r>
            <a:r>
              <a:rPr lang="ko-KR" altLang="en-US" sz="2000" smtClean="0"/>
              <a:t>파이썬 데이터분석</a:t>
            </a:r>
            <a:endParaRPr lang="en-US" altLang="ko-KR" sz="2000" smtClean="0"/>
          </a:p>
          <a:p>
            <a:r>
              <a:rPr lang="ko-KR" altLang="en-US" sz="2000" smtClean="0"/>
              <a:t>기간 </a:t>
            </a:r>
            <a:r>
              <a:rPr lang="en-US" altLang="ko-KR" sz="2000" smtClean="0"/>
              <a:t>: </a:t>
            </a:r>
            <a:r>
              <a:rPr lang="en-US" altLang="ko-KR" sz="2000" smtClean="0"/>
              <a:t>2020.9.1~</a:t>
            </a:r>
            <a:r>
              <a:rPr lang="ko-KR" altLang="en-US" sz="2000" smtClean="0"/>
              <a:t> </a:t>
            </a:r>
            <a:r>
              <a:rPr lang="en-US" altLang="ko-KR" sz="2000" smtClean="0"/>
              <a:t>(</a:t>
            </a:r>
            <a:r>
              <a:rPr lang="ko-KR" altLang="en-US" sz="2000" smtClean="0"/>
              <a:t>한달간</a:t>
            </a:r>
            <a:r>
              <a:rPr lang="en-US" altLang="ko-KR" sz="2000" smtClean="0"/>
              <a:t>)</a:t>
            </a:r>
            <a:endParaRPr lang="en-US" altLang="ko-KR" sz="1600"/>
          </a:p>
          <a:p>
            <a:r>
              <a:rPr lang="ko-KR" altLang="en-US" sz="2000" smtClean="0"/>
              <a:t>시간 </a:t>
            </a:r>
            <a:r>
              <a:rPr lang="en-US" altLang="ko-KR" sz="2000" smtClean="0"/>
              <a:t>: </a:t>
            </a:r>
            <a:r>
              <a:rPr lang="en-US" altLang="ko-KR" sz="2000" smtClean="0"/>
              <a:t>140</a:t>
            </a:r>
            <a:r>
              <a:rPr lang="ko-KR" altLang="en-US" sz="2000" smtClean="0"/>
              <a:t>시간 </a:t>
            </a:r>
            <a:r>
              <a:rPr lang="en-US" altLang="ko-KR" sz="2000" smtClean="0"/>
              <a:t>(</a:t>
            </a:r>
            <a:r>
              <a:rPr lang="ko-KR" altLang="en-US" sz="2000" smtClean="0"/>
              <a:t>주</a:t>
            </a:r>
            <a:r>
              <a:rPr lang="en-US" altLang="ko-KR" sz="2000" smtClean="0"/>
              <a:t>5</a:t>
            </a:r>
            <a:r>
              <a:rPr lang="ko-KR" altLang="en-US" sz="2000" smtClean="0"/>
              <a:t>일</a:t>
            </a:r>
            <a:r>
              <a:rPr lang="en-US" altLang="ko-KR" sz="2000" smtClean="0"/>
              <a:t>, 1</a:t>
            </a:r>
            <a:r>
              <a:rPr lang="ko-KR" altLang="en-US" sz="2000" smtClean="0"/>
              <a:t>일 </a:t>
            </a:r>
            <a:r>
              <a:rPr lang="en-US" altLang="ko-KR" sz="2000"/>
              <a:t>7</a:t>
            </a:r>
            <a:r>
              <a:rPr lang="ko-KR" altLang="en-US" sz="2000" smtClean="0"/>
              <a:t>시간</a:t>
            </a:r>
            <a:r>
              <a:rPr lang="en-US" altLang="ko-KR" sz="2000" smtClean="0"/>
              <a:t>)</a:t>
            </a:r>
          </a:p>
          <a:p>
            <a:r>
              <a:rPr lang="ko-KR" altLang="en-US" sz="2000" smtClean="0"/>
              <a:t>장소 </a:t>
            </a:r>
            <a:r>
              <a:rPr lang="en-US" altLang="ko-KR" sz="2000" smtClean="0"/>
              <a:t>: </a:t>
            </a:r>
            <a:r>
              <a:rPr lang="ko-KR" altLang="en-US" sz="2000" smtClean="0"/>
              <a:t>서울 서초동 강의실</a:t>
            </a:r>
            <a:endParaRPr lang="en-US" altLang="ko-KR" sz="2000" smtClean="0"/>
          </a:p>
          <a:p>
            <a:endParaRPr lang="ko-KR" altLang="en-US" sz="2000"/>
          </a:p>
        </p:txBody>
      </p:sp>
      <p:pic>
        <p:nvPicPr>
          <p:cNvPr id="1028" name="Picture 4" descr="peanuts school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00192" y="4293096"/>
            <a:ext cx="22479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55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강의 내</a:t>
            </a:r>
            <a:r>
              <a:rPr lang="ko-KR" altLang="en-US"/>
              <a:t>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97152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2000" smtClean="0"/>
              <a:t>파이썬 기초 </a:t>
            </a:r>
            <a:r>
              <a:rPr lang="en-US" altLang="ko-KR" sz="2000" smtClean="0"/>
              <a:t>(1</a:t>
            </a:r>
            <a:r>
              <a:rPr lang="ko-KR" altLang="en-US" sz="2000" smtClean="0"/>
              <a:t>주</a:t>
            </a:r>
            <a:r>
              <a:rPr lang="en-US" altLang="ko-KR" sz="2000" smtClean="0"/>
              <a:t>)</a:t>
            </a:r>
          </a:p>
          <a:p>
            <a:pPr lvl="1" fontAlgn="base"/>
            <a:r>
              <a:rPr lang="ko-KR" altLang="en-US" sz="1600" smtClean="0"/>
              <a:t>파이썬 문법을 이해하고 능숙하게 사용할 수 있다</a:t>
            </a:r>
            <a:endParaRPr lang="en-US" altLang="ko-KR" sz="1600" smtClean="0"/>
          </a:p>
          <a:p>
            <a:pPr fontAlgn="base"/>
            <a:endParaRPr lang="en-US" altLang="ko-KR" sz="2000"/>
          </a:p>
          <a:p>
            <a:pPr fontAlgn="base"/>
            <a:r>
              <a:rPr lang="ko-KR" altLang="en-US" sz="2000" smtClean="0"/>
              <a:t>파이썬 데이터분석 </a:t>
            </a:r>
            <a:r>
              <a:rPr lang="en-US" altLang="ko-KR" sz="2000" smtClean="0"/>
              <a:t>(1</a:t>
            </a:r>
            <a:r>
              <a:rPr lang="ko-KR" altLang="en-US" sz="2000" smtClean="0"/>
              <a:t>주</a:t>
            </a:r>
            <a:r>
              <a:rPr lang="en-US" altLang="ko-KR" sz="2000" smtClean="0"/>
              <a:t>)</a:t>
            </a:r>
          </a:p>
          <a:p>
            <a:pPr lvl="1" fontAlgn="base"/>
            <a:r>
              <a:rPr lang="ko-KR" altLang="en-US" sz="1600" smtClean="0"/>
              <a:t>각종 데이터를 내 입맛에 맞게 가공하고 특성을 제대로 파악할 수 있다</a:t>
            </a:r>
            <a:endParaRPr lang="en-US" altLang="ko-KR" sz="1600" smtClean="0"/>
          </a:p>
          <a:p>
            <a:pPr lvl="1" fontAlgn="base"/>
            <a:r>
              <a:rPr lang="en-US" altLang="ko-KR" sz="1600" smtClean="0"/>
              <a:t>Numpy(</a:t>
            </a:r>
            <a:r>
              <a:rPr lang="ko-KR" altLang="en-US" sz="1600" smtClean="0"/>
              <a:t>수치분석</a:t>
            </a:r>
            <a:r>
              <a:rPr lang="en-US" altLang="ko-KR" sz="1600" smtClean="0"/>
              <a:t>), Pandas(</a:t>
            </a:r>
            <a:r>
              <a:rPr lang="ko-KR" altLang="en-US" sz="1600" smtClean="0"/>
              <a:t>데이터가공</a:t>
            </a:r>
            <a:r>
              <a:rPr lang="en-US" altLang="ko-KR" sz="1600" smtClean="0"/>
              <a:t>), Matplotlib(</a:t>
            </a:r>
            <a:r>
              <a:rPr lang="ko-KR" altLang="en-US" sz="1600" smtClean="0"/>
              <a:t>시각화</a:t>
            </a:r>
            <a:r>
              <a:rPr lang="en-US" altLang="ko-KR" sz="1600" smtClean="0"/>
              <a:t>)</a:t>
            </a:r>
          </a:p>
          <a:p>
            <a:pPr lvl="1" fontAlgn="base"/>
            <a:endParaRPr lang="en-US" altLang="ko-KR" sz="1600"/>
          </a:p>
          <a:p>
            <a:pPr fontAlgn="base"/>
            <a:r>
              <a:rPr lang="ko-KR" altLang="en-US" sz="2000" smtClean="0"/>
              <a:t>머신러닝과 신경망 </a:t>
            </a:r>
            <a:r>
              <a:rPr lang="en-US" altLang="ko-KR" sz="2000" smtClean="0"/>
              <a:t>(2</a:t>
            </a:r>
            <a:r>
              <a:rPr lang="ko-KR" altLang="en-US" sz="2000" smtClean="0"/>
              <a:t>주</a:t>
            </a:r>
            <a:r>
              <a:rPr lang="en-US" altLang="ko-KR" sz="2000" smtClean="0"/>
              <a:t>)</a:t>
            </a:r>
          </a:p>
          <a:p>
            <a:pPr lvl="1" fontAlgn="base"/>
            <a:r>
              <a:rPr lang="ko-KR" altLang="en-US" sz="1600" smtClean="0"/>
              <a:t>딥러닝 이해를 위한 기본인 </a:t>
            </a:r>
            <a:r>
              <a:rPr lang="ko-KR" altLang="en-US" sz="1600" smtClean="0"/>
              <a:t>머신러닝과 신경망 </a:t>
            </a:r>
            <a:r>
              <a:rPr lang="ko-KR" altLang="en-US" sz="1600" smtClean="0"/>
              <a:t>개념을 이해하고 </a:t>
            </a:r>
            <a:r>
              <a:rPr lang="ko-KR" altLang="en-US" sz="1600" smtClean="0"/>
              <a:t>딥러닝 </a:t>
            </a:r>
            <a:r>
              <a:rPr lang="ko-KR" altLang="en-US" sz="1600" smtClean="0"/>
              <a:t>학습을 위한 기초를 확실히 쌓을 수 있다</a:t>
            </a:r>
            <a:endParaRPr lang="en-US" altLang="ko-KR" sz="1600" smtClean="0"/>
          </a:p>
          <a:p>
            <a:pPr lvl="1" fontAlgn="base"/>
            <a:r>
              <a:rPr lang="en-US" altLang="ko-KR" sz="1600" smtClean="0"/>
              <a:t>Scikit-learn, tensorflow</a:t>
            </a:r>
            <a:r>
              <a:rPr lang="en-US" altLang="ko-KR" sz="1600" smtClean="0"/>
              <a:t>, keras</a:t>
            </a:r>
            <a:endParaRPr lang="ko-KR" altLang="en-US" sz="1600"/>
          </a:p>
        </p:txBody>
      </p:sp>
      <p:pic>
        <p:nvPicPr>
          <p:cNvPr id="5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653136"/>
            <a:ext cx="22479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08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인공지능 개념</a:t>
            </a: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267744" y="2996952"/>
            <a:ext cx="4032448" cy="30243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머신러닝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971600" y="1844824"/>
            <a:ext cx="5688632" cy="4536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데이터분</a:t>
            </a:r>
            <a:r>
              <a:rPr lang="ko-KR" altLang="en-US">
                <a:solidFill>
                  <a:schemeClr val="tx1"/>
                </a:solidFill>
              </a:rPr>
              <a:t>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491880" y="3933056"/>
            <a:ext cx="2592288" cy="1728192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신경망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499992" y="4653136"/>
            <a:ext cx="1368152" cy="792088"/>
          </a:xfrm>
          <a:prstGeom prst="ellips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딥러닝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971600" y="2420888"/>
            <a:ext cx="3816424" cy="2652310"/>
          </a:xfrm>
          <a:custGeom>
            <a:avLst/>
            <a:gdLst>
              <a:gd name="connsiteX0" fmla="*/ 0 w 3466532"/>
              <a:gd name="connsiteY0" fmla="*/ 0 h 3043451"/>
              <a:gd name="connsiteX1" fmla="*/ 682388 w 3466532"/>
              <a:gd name="connsiteY1" fmla="*/ 1733266 h 3043451"/>
              <a:gd name="connsiteX2" fmla="*/ 1937982 w 3466532"/>
              <a:gd name="connsiteY2" fmla="*/ 2811439 h 3043451"/>
              <a:gd name="connsiteX3" fmla="*/ 3466532 w 3466532"/>
              <a:gd name="connsiteY3" fmla="*/ 3043451 h 304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6532" h="3043451">
                <a:moveTo>
                  <a:pt x="0" y="0"/>
                </a:moveTo>
                <a:cubicBezTo>
                  <a:pt x="179695" y="632346"/>
                  <a:pt x="359391" y="1264693"/>
                  <a:pt x="682388" y="1733266"/>
                </a:cubicBezTo>
                <a:cubicBezTo>
                  <a:pt x="1005385" y="2201839"/>
                  <a:pt x="1473958" y="2593075"/>
                  <a:pt x="1937982" y="2811439"/>
                </a:cubicBezTo>
                <a:cubicBezTo>
                  <a:pt x="2402006" y="3029803"/>
                  <a:pt x="2934269" y="3036627"/>
                  <a:pt x="3466532" y="3043451"/>
                </a:cubicBezTo>
              </a:path>
            </a:pathLst>
          </a:custGeom>
          <a:noFill/>
          <a:ln w="762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575398"/>
            <a:ext cx="20478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19888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인공지능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95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질문과 답변</a:t>
            </a:r>
            <a:endParaRPr lang="ko-KR" altLang="en-US"/>
          </a:p>
        </p:txBody>
      </p:sp>
      <p:pic>
        <p:nvPicPr>
          <p:cNvPr id="5" name="Picture 2" descr="snoopy question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5861720" y="4486072"/>
            <a:ext cx="2814736" cy="189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8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205</Words>
  <Application>Microsoft Office PowerPoint</Application>
  <PresentationFormat>화면 슬라이드 쇼(4:3)</PresentationFormat>
  <Paragraphs>46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강의 소개</vt:lpstr>
      <vt:lpstr>강사 소개</vt:lpstr>
      <vt:lpstr>교육 소개</vt:lpstr>
      <vt:lpstr>강의 내용</vt:lpstr>
      <vt:lpstr>인공지능 개념</vt:lpstr>
      <vt:lpstr>질문과 답변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프로그래밍 ★ 중학생 입문 과정 ★</dc:title>
  <dc:creator>hwangheui lee</dc:creator>
  <cp:lastModifiedBy>hwangheui lee</cp:lastModifiedBy>
  <cp:revision>61</cp:revision>
  <dcterms:created xsi:type="dcterms:W3CDTF">2019-01-17T00:58:44Z</dcterms:created>
  <dcterms:modified xsi:type="dcterms:W3CDTF">2020-08-30T06:24:18Z</dcterms:modified>
</cp:coreProperties>
</file>