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sz="3600" smtClean="0"/>
              <a:t>인공지능 개념과 파이썬 데이터분석</a:t>
            </a:r>
            <a:endParaRPr lang="ko-KR" altLang="en-US" sz="24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 smtClean="0"/>
              <a:t>11. 30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/>
              <a:t>프로그래밍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b="1" smtClean="0"/>
              <a:t>http://</a:t>
            </a:r>
            <a:r>
              <a:rPr lang="en-US" altLang="ko-KR" sz="1400" b="1" smtClean="0"/>
              <a:t>github.com/gubosd/lecture16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인공지능 개념과 파이썬 데이터분석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2020.11.30</a:t>
            </a:r>
            <a:r>
              <a:rPr lang="ko-KR" altLang="en-US" sz="2000" smtClean="0"/>
              <a:t> </a:t>
            </a:r>
            <a:r>
              <a:rPr lang="en-US" altLang="ko-KR" sz="2000" smtClean="0"/>
              <a:t>~ </a:t>
            </a:r>
            <a:r>
              <a:rPr lang="en-US" altLang="ko-KR" sz="2000" smtClean="0"/>
              <a:t>12.2 (3</a:t>
            </a:r>
            <a:r>
              <a:rPr lang="ko-KR" altLang="en-US" sz="2000" smtClean="0"/>
              <a:t>일간</a:t>
            </a:r>
            <a:r>
              <a:rPr lang="en-US" altLang="ko-KR" sz="2000" smtClean="0"/>
              <a:t>)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일 </a:t>
            </a:r>
            <a:r>
              <a:rPr lang="en-US" altLang="ko-KR" sz="2000" smtClean="0"/>
              <a:t>8</a:t>
            </a:r>
            <a:r>
              <a:rPr lang="ko-KR" altLang="en-US" sz="2000" smtClean="0"/>
              <a:t>시간</a:t>
            </a:r>
            <a:endParaRPr lang="en-US" altLang="ko-KR" sz="2000" smtClean="0"/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한국</a:t>
            </a:r>
            <a:r>
              <a:rPr lang="en-US" altLang="ko-KR" sz="2000" smtClean="0"/>
              <a:t>IT</a:t>
            </a:r>
            <a:r>
              <a:rPr lang="ko-KR" altLang="en-US" sz="2000" smtClean="0"/>
              <a:t>비즈니스진흥협회 </a:t>
            </a:r>
            <a:r>
              <a:rPr lang="en-US" altLang="ko-KR" sz="2000" smtClean="0"/>
              <a:t>(</a:t>
            </a:r>
            <a:r>
              <a:rPr lang="ko-KR" altLang="en-US" sz="2000" smtClean="0"/>
              <a:t>마포 강의장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인공지능 개념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일차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인공지능에 대한 기본 개념을 이해할 수 있다</a:t>
            </a:r>
            <a:endParaRPr lang="en-US" altLang="ko-KR" sz="1600" smtClean="0"/>
          </a:p>
          <a:p>
            <a:pPr lvl="1" fontAlgn="base"/>
            <a:endParaRPr lang="en-US" altLang="ko-KR" sz="1600" smtClean="0"/>
          </a:p>
          <a:p>
            <a:pPr fontAlgn="base"/>
            <a:r>
              <a:rPr lang="ko-KR" altLang="en-US" sz="2000" smtClean="0"/>
              <a:t>파이썬 </a:t>
            </a:r>
            <a:r>
              <a:rPr lang="ko-KR" altLang="en-US" sz="2000" smtClean="0"/>
              <a:t>기초 </a:t>
            </a:r>
            <a:r>
              <a:rPr lang="en-US" altLang="ko-KR" sz="2000" smtClean="0"/>
              <a:t>(</a:t>
            </a:r>
            <a:r>
              <a:rPr lang="en-US" altLang="ko-KR" sz="2000" smtClean="0"/>
              <a:t>1</a:t>
            </a:r>
            <a:r>
              <a:rPr lang="ko-KR" altLang="en-US" sz="2000" smtClean="0"/>
              <a:t>일차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데이터분석 </a:t>
            </a:r>
            <a:r>
              <a:rPr lang="en-US" altLang="ko-KR" sz="2000" smtClean="0"/>
              <a:t>(</a:t>
            </a:r>
            <a:r>
              <a:rPr lang="en-US" altLang="ko-KR" sz="2000" smtClean="0"/>
              <a:t>2</a:t>
            </a:r>
            <a:r>
              <a:rPr lang="ko-KR" altLang="en-US" sz="2000" smtClean="0"/>
              <a:t>일차</a:t>
            </a:r>
            <a:r>
              <a:rPr lang="en-US" altLang="ko-KR" sz="2000" smtClean="0"/>
              <a:t>, 3</a:t>
            </a:r>
            <a:r>
              <a:rPr lang="ko-KR" altLang="en-US" sz="2000" smtClean="0"/>
              <a:t>일차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772816"/>
            <a:ext cx="5688632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188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인공지능 개념과 파이썬 데이터분석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62</cp:revision>
  <dcterms:created xsi:type="dcterms:W3CDTF">2019-01-17T00:58:44Z</dcterms:created>
  <dcterms:modified xsi:type="dcterms:W3CDTF">2020-11-29T13:37:05Z</dcterms:modified>
</cp:coreProperties>
</file>