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smNativeData" xmlns:p14="http://schemas.microsoft.com/office/powerpoint/2010/main" xmlns="" dt="1616318677" val="982" revOS="4"/>
      <pr:smFileRevision xmlns:pr="smNativeData" xmlns:p14="http://schemas.microsoft.com/office/powerpoint/2010/main" xmlns="" dt="1616318677" val="101"/>
      <pr:guideOptions xmlns:pr="smNativeData" xmlns:p14="http://schemas.microsoft.com/office/powerpoint/2010/main" xmlns="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2020-07-06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2020-07-06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2020-07-06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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배재대학교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SW</a:t>
            </a:r>
            <a:r>
              <a:rPr lang="ko-KR" altLang="en-US" smtClean="0"/>
              <a:t>사관학교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/>
              <a:t>2021. </a:t>
            </a:r>
            <a:r>
              <a:rPr lang="en-US" sz="2800" smtClean="0"/>
              <a:t>6. 21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현재 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한국소프트웨어기술진흥협회 </a:t>
            </a:r>
            <a:r>
              <a:rPr lang="en-US" sz="1400"/>
              <a:t>: </a:t>
            </a:r>
            <a:r>
              <a:rPr lang="ko-KR" sz="1400"/>
              <a:t>시각인지 지능기반 </a:t>
            </a:r>
            <a:r>
              <a:rPr lang="en-US" sz="1400"/>
              <a:t>AI </a:t>
            </a:r>
            <a:r>
              <a:rPr lang="ko-KR" sz="1400"/>
              <a:t>프로그래밍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t>경북대 : AI HuInno Academy</a:t>
            </a:r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/>
              <a:t>gubos@naver.com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github.com/gubosd/lecture18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sz="2000"/>
              <a:t>과정명 </a:t>
            </a:r>
            <a:r>
              <a:rPr lang="en-US" sz="2000"/>
              <a:t>: </a:t>
            </a:r>
            <a:r>
              <a:rPr lang="ko-KR" altLang="en-US" sz="2000" smtClean="0"/>
              <a:t>배재대학교 </a:t>
            </a:r>
            <a:r>
              <a:rPr lang="en-US" altLang="ko-KR" sz="2000" smtClean="0"/>
              <a:t>SW</a:t>
            </a:r>
            <a:r>
              <a:rPr lang="ko-KR" altLang="en-US" sz="2000" smtClean="0"/>
              <a:t>사관학교</a:t>
            </a:r>
            <a:endParaRPr lang="en-US" sz="2000"/>
          </a:p>
          <a:p>
            <a:pPr>
              <a:defRPr lang="en-US" sz="2000"/>
            </a:pPr>
            <a:r>
              <a:t>기간 </a:t>
            </a:r>
            <a:r>
              <a:rPr/>
              <a:t>: </a:t>
            </a:r>
            <a:r>
              <a:rPr smtClean="0"/>
              <a:t>2021.6.21 </a:t>
            </a:r>
            <a:r>
              <a:rPr/>
              <a:t>~ </a:t>
            </a:r>
            <a:r>
              <a:rPr smtClean="0"/>
              <a:t>7.2 </a:t>
            </a:r>
            <a:r>
              <a:t>(</a:t>
            </a:r>
            <a:r>
              <a:rPr/>
              <a:t>총 </a:t>
            </a:r>
            <a:r>
              <a:rPr smtClean="0"/>
              <a:t>10</a:t>
            </a:r>
            <a:r>
              <a:t>일)</a:t>
            </a:r>
          </a:p>
          <a:p>
            <a:pPr>
              <a:defRPr lang="en-US" sz="2000"/>
            </a:pPr>
            <a:r>
              <a:t>강의시간 </a:t>
            </a:r>
            <a:r>
              <a:rPr/>
              <a:t>: </a:t>
            </a:r>
            <a:r>
              <a:rPr smtClean="0"/>
              <a:t>09:00 </a:t>
            </a:r>
            <a:r>
              <a:rPr/>
              <a:t>~ </a:t>
            </a:r>
            <a:r>
              <a:rPr smtClean="0"/>
              <a:t>16:00 (6</a:t>
            </a:r>
            <a:r>
              <a:rPr lang="ko-KR" altLang="en-US" smtClean="0"/>
              <a:t>시간</a:t>
            </a:r>
            <a:r>
              <a:rPr lang="en-US" altLang="ko-KR" smtClean="0"/>
              <a:t>)</a:t>
            </a:r>
            <a:endParaRPr/>
          </a:p>
          <a:p>
            <a:pPr>
              <a:defRPr lang="ko-KR"/>
            </a:pPr>
            <a:r>
              <a:rPr lang="ko-KR" sz="2000"/>
              <a:t>장소 </a:t>
            </a:r>
            <a:r>
              <a:rPr lang="en-US" sz="2000"/>
              <a:t>: </a:t>
            </a:r>
            <a:r>
              <a:rPr lang="ko-KR" altLang="en-US" sz="2000" smtClean="0"/>
              <a:t>대전 배재대학교 강의실</a:t>
            </a:r>
            <a:endParaRPr lang="en-US" sz="2000"/>
          </a:p>
          <a:p>
            <a:pPr>
              <a:defRPr lang="ko-KR"/>
            </a:pPr>
            <a:endParaRPr lang="ko-KR" sz="200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457200" y="1412875"/>
            <a:ext cx="822960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  <a:defRPr lang="ko-KR"/>
            </a:pPr>
            <a:r>
              <a:rPr lang="en-US" altLang="ko-KR" sz="2000"/>
              <a:t>Python </a:t>
            </a:r>
            <a:r>
              <a:rPr lang="ko-KR" altLang="en-US" sz="2000"/>
              <a:t>기본 문법 및 파일 입출력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en-US" altLang="ko-KR" sz="2000"/>
              <a:t>Python </a:t>
            </a:r>
            <a:r>
              <a:rPr lang="ko-KR" altLang="en-US" sz="2000"/>
              <a:t>자료구조 및 </a:t>
            </a:r>
            <a:r>
              <a:rPr lang="en-US" altLang="ko-KR" sz="2000" smtClean="0"/>
              <a:t>Numpy </a:t>
            </a:r>
            <a:r>
              <a:rPr lang="ko-KR" altLang="en-US" sz="2000" smtClean="0"/>
              <a:t>기초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데이터 분석 및 시각화 </a:t>
            </a:r>
            <a:r>
              <a:rPr lang="en-US" altLang="ko-KR" sz="2000" smtClean="0"/>
              <a:t>(Numpy</a:t>
            </a:r>
            <a:r>
              <a:rPr lang="en-US" altLang="ko-KR" sz="2000"/>
              <a:t>, </a:t>
            </a:r>
            <a:r>
              <a:rPr lang="en-US" altLang="ko-KR" sz="2000" smtClean="0"/>
              <a:t>Pandas</a:t>
            </a:r>
            <a:r>
              <a:rPr lang="en-US" altLang="ko-KR" sz="2000"/>
              <a:t>, </a:t>
            </a:r>
            <a:r>
              <a:rPr lang="en-US" altLang="ko-KR" sz="2000" smtClean="0"/>
              <a:t>Matplotlib</a:t>
            </a:r>
            <a:r>
              <a:rPr lang="en-US" altLang="ko-KR" sz="2000"/>
              <a:t>)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머신러닝</a:t>
            </a:r>
            <a:r>
              <a:rPr lang="en-US" altLang="ko-KR" sz="2000"/>
              <a:t>, </a:t>
            </a:r>
            <a:r>
              <a:rPr lang="ko-KR" altLang="en-US" sz="2000"/>
              <a:t>신경망</a:t>
            </a:r>
            <a:r>
              <a:rPr lang="en-US" altLang="ko-KR" sz="2000"/>
              <a:t>, </a:t>
            </a:r>
            <a:r>
              <a:rPr lang="ko-KR" altLang="en-US" sz="2000"/>
              <a:t>딥러닝 개념 및 실습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신경망을 활용한 </a:t>
            </a:r>
            <a:r>
              <a:rPr lang="ko-KR" altLang="en-US" sz="2000" smtClean="0"/>
              <a:t>선형회귀</a:t>
            </a:r>
            <a:r>
              <a:rPr lang="en-US" altLang="ko-KR" sz="2000" smtClean="0"/>
              <a:t>(regression)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/>
              <a:t>분류</a:t>
            </a:r>
            <a:r>
              <a:rPr lang="en-US" altLang="ko-KR" sz="2000"/>
              <a:t>(classification)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딥러닝을 활용한 이미지 분류 및 전이학습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딥러닝을 활용한 자연어처리 및 시계열분석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최신 </a:t>
            </a:r>
            <a:r>
              <a:rPr lang="ko-KR" altLang="en-US" sz="2000" smtClean="0"/>
              <a:t>딥러닝 </a:t>
            </a:r>
            <a:r>
              <a:rPr lang="ko-KR" altLang="en-US" sz="2000"/>
              <a:t>기술 소개 및 </a:t>
            </a:r>
            <a:r>
              <a:rPr lang="ko-KR" altLang="en-US" sz="2000" smtClean="0"/>
              <a:t>테스트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과정 보강 및 팀 프로젝트 단위 기능 통합 </a:t>
            </a:r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2000"/>
              <a:t>팀 프로젝트 </a:t>
            </a:r>
            <a:r>
              <a:rPr lang="en-US" altLang="ko-KR" sz="2000"/>
              <a:t>: </a:t>
            </a:r>
            <a:r>
              <a:rPr lang="ko-KR" altLang="en-US" sz="2000"/>
              <a:t>시연 및 테스트</a:t>
            </a:r>
            <a:r>
              <a:rPr lang="en-US" altLang="ko-KR" sz="2000"/>
              <a:t>, </a:t>
            </a:r>
            <a:r>
              <a:rPr lang="ko-KR" altLang="en-US" sz="2000"/>
              <a:t>경진대회 발표 및 </a:t>
            </a:r>
            <a:r>
              <a:rPr lang="ko-KR" altLang="en-US" sz="2000" smtClean="0"/>
              <a:t>시상</a:t>
            </a:r>
            <a:endParaRPr lang="ko-KR" sz="200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4653280"/>
            <a:ext cx="2247900" cy="205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:pr="smNativeData" xmlns:p14="http://schemas.microsoft.com/office/powerpoint/2010/main" xmlns="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213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Presentation</vt:lpstr>
      <vt:lpstr>배재대학교 SW사관학교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gubos</cp:lastModifiedBy>
  <cp:revision>4</cp:revision>
  <dcterms:created xsi:type="dcterms:W3CDTF">2019-01-17T00:58:44Z</dcterms:created>
  <dcterms:modified xsi:type="dcterms:W3CDTF">2021-06-20T12:12:55Z</dcterms:modified>
</cp:coreProperties>
</file>