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68" d="100"/>
          <a:sy n="6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2021.6.21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https://repo.anaconda.com/archive/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“quit()”, 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“import sys; sys.exit()”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3646</Words>
  <Application>Microsoft Office PowerPoint</Application>
  <PresentationFormat>화면 슬라이드 쇼(4:3)</PresentationFormat>
  <Paragraphs>847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gubos</cp:lastModifiedBy>
  <cp:revision>183</cp:revision>
  <dcterms:created xsi:type="dcterms:W3CDTF">2019-01-17T00:58:44Z</dcterms:created>
  <dcterms:modified xsi:type="dcterms:W3CDTF">2021-06-13T23:55:16Z</dcterms:modified>
</cp:coreProperties>
</file>