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14="http://schemas.microsoft.com/office/powerpoint/2010/main" xmlns:pr="smNativeData" dt="1616318677" val="982" revOS="4"/>
      <pr:smFileRevision xmlns="" xmlns:p14="http://schemas.microsoft.com/office/powerpoint/2010/main" xmlns:pr="smNativeData" dt="1616318677" val="101"/>
      <pr:guideOptions xmlns="" xmlns:p14="http://schemas.microsoft.com/office/powerpoint/2010/main" xmlns:pr="smNativeData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2020-07-06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2020-07-06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2020-07-06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2020-07-06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2020-07-06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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원주대학교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mtClean="0"/>
              <a:t>인공지능 기본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sz="2800" smtClean="0"/>
          </a:p>
          <a:p>
            <a:pPr>
              <a:defRPr lang="ko-KR"/>
            </a:pPr>
            <a:r>
              <a:rPr lang="en-US" sz="2800" smtClean="0"/>
              <a:t>2021</a:t>
            </a:r>
            <a:r>
              <a:rPr lang="en-US" sz="2800"/>
              <a:t>. </a:t>
            </a:r>
            <a:r>
              <a:rPr lang="en-US" sz="2800" smtClean="0"/>
              <a:t>7. 21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현재 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한국소프트웨어기술진흥협회 </a:t>
            </a:r>
            <a:r>
              <a:rPr lang="en-US" sz="1400"/>
              <a:t>: </a:t>
            </a:r>
            <a:r>
              <a:rPr lang="ko-KR" sz="1400"/>
              <a:t>시각인지 지능기반 </a:t>
            </a:r>
            <a:r>
              <a:rPr lang="en-US" sz="1400"/>
              <a:t>AI </a:t>
            </a:r>
            <a:r>
              <a:rPr lang="ko-KR" sz="1400"/>
              <a:t>프로그래밍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t>경북대 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 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/>
              <a:t>gubos@naver.com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github.com/gubosd/lecture19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sz="2000"/>
              <a:t>과정명 </a:t>
            </a:r>
            <a:r>
              <a:rPr lang="en-US" sz="2000"/>
              <a:t>: </a:t>
            </a:r>
            <a:r>
              <a:rPr lang="en-US" altLang="ko-KR" sz="2000" smtClean="0"/>
              <a:t>ICT COG Academy – </a:t>
            </a:r>
            <a:r>
              <a:rPr lang="ko-KR" altLang="en-US" sz="2000" smtClean="0"/>
              <a:t>인공지능 기본</a:t>
            </a:r>
            <a:endParaRPr lang="en-US" altLang="ko-KR" sz="2000" smtClean="0"/>
          </a:p>
          <a:p>
            <a:pPr>
              <a:defRPr lang="ko-KR"/>
            </a:pPr>
            <a:r>
              <a:rPr lang="ko-KR" altLang="en-US" sz="2000" smtClean="0"/>
              <a:t>대상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원주대학교</a:t>
            </a:r>
            <a:endParaRPr lang="en-US" sz="2000"/>
          </a:p>
          <a:p>
            <a:pPr>
              <a:defRPr lang="en-US" sz="2000"/>
            </a:pPr>
            <a:r>
              <a:t>기간 </a:t>
            </a:r>
            <a:r>
              <a:rPr/>
              <a:t>: </a:t>
            </a:r>
            <a:r>
              <a:rPr smtClean="0"/>
              <a:t>2021.7.5 </a:t>
            </a:r>
            <a:r>
              <a:rPr/>
              <a:t>~ </a:t>
            </a:r>
            <a:r>
              <a:rPr smtClean="0"/>
              <a:t>8.30</a:t>
            </a:r>
            <a:r>
              <a:rPr smtClean="0"/>
              <a:t> </a:t>
            </a:r>
            <a:r>
              <a:rPr smtClean="0"/>
              <a:t>(8</a:t>
            </a:r>
            <a:r>
              <a:rPr lang="ko-KR" altLang="en-US" smtClean="0"/>
              <a:t>주간</a:t>
            </a:r>
            <a:r>
              <a:rPr smtClean="0"/>
              <a:t>)</a:t>
            </a:r>
            <a:endParaRPr/>
          </a:p>
          <a:p>
            <a:pPr>
              <a:defRPr lang="en-US" sz="2000"/>
            </a:pPr>
            <a:r>
              <a:t>강의시간 </a:t>
            </a:r>
            <a:r>
              <a:rPr/>
              <a:t>: </a:t>
            </a:r>
            <a:r>
              <a:rPr smtClean="0"/>
              <a:t>10</a:t>
            </a:r>
            <a:r>
              <a:rPr smtClean="0"/>
              <a:t>:00 </a:t>
            </a:r>
            <a:r>
              <a:rPr/>
              <a:t>~ </a:t>
            </a:r>
            <a:r>
              <a:rPr smtClean="0"/>
              <a:t>14:00 (</a:t>
            </a:r>
            <a:r>
              <a:rPr lang="ko-KR" altLang="en-US" smtClean="0"/>
              <a:t>매일 </a:t>
            </a:r>
            <a:r>
              <a:rPr lang="en-US" altLang="ko-KR" smtClean="0"/>
              <a:t>4</a:t>
            </a:r>
            <a:r>
              <a:rPr lang="ko-KR" altLang="en-US" smtClean="0"/>
              <a:t>시간</a:t>
            </a:r>
            <a:r>
              <a:rPr lang="en-US" altLang="ko-KR" smtClean="0"/>
              <a:t>)</a:t>
            </a:r>
            <a:endParaRPr/>
          </a:p>
          <a:p>
            <a:pPr>
              <a:defRPr lang="ko-KR"/>
            </a:pPr>
            <a:r>
              <a:rPr lang="ko-KR" sz="2000" smtClean="0"/>
              <a:t>장소 </a:t>
            </a:r>
            <a:r>
              <a:rPr lang="en-US" sz="2000"/>
              <a:t>: </a:t>
            </a:r>
            <a:r>
              <a:rPr lang="ko-KR" altLang="en-US" sz="2000" smtClean="0"/>
              <a:t>원격강의 </a:t>
            </a:r>
            <a:r>
              <a:rPr lang="en-US" altLang="ko-KR" sz="2000" smtClean="0"/>
              <a:t>(</a:t>
            </a:r>
            <a:r>
              <a:rPr lang="ko-KR" altLang="en-US" sz="2000" smtClean="0"/>
              <a:t>서울 여의도</a:t>
            </a:r>
            <a:r>
              <a:rPr lang="en-US" altLang="ko-KR" sz="2000" smtClean="0"/>
              <a:t>)</a:t>
            </a:r>
            <a:endParaRPr lang="en-US" sz="2000"/>
          </a:p>
          <a:p>
            <a:pPr>
              <a:defRPr lang="ko-KR"/>
            </a:pPr>
            <a:endParaRPr lang="ko-KR" sz="200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457200" y="1412875"/>
            <a:ext cx="822960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altLang="ko-KR" sz="2400" smtClean="0"/>
              <a:t>1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파이썬 기초</a:t>
            </a:r>
            <a:endParaRPr lang="en-US" altLang="ko-KR" sz="2400" smtClean="0"/>
          </a:p>
          <a:p>
            <a:pPr>
              <a:defRPr lang="ko-KR"/>
            </a:pPr>
            <a:r>
              <a:rPr lang="en-US" altLang="ko-KR" sz="2400" smtClean="0"/>
              <a:t>2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파이썬 데이터분석 </a:t>
            </a:r>
            <a:r>
              <a:rPr lang="en-US" altLang="ko-KR" sz="2400" smtClean="0"/>
              <a:t>1</a:t>
            </a:r>
          </a:p>
          <a:p>
            <a:pPr>
              <a:defRPr lang="ko-KR"/>
            </a:pPr>
            <a:r>
              <a:rPr lang="en-US" altLang="ko-KR" sz="2400" smtClean="0"/>
              <a:t>3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파이썬 데이터분석 </a:t>
            </a:r>
            <a:r>
              <a:rPr lang="en-US" altLang="ko-KR" sz="2400" smtClean="0"/>
              <a:t>2</a:t>
            </a:r>
          </a:p>
          <a:p>
            <a:pPr>
              <a:defRPr lang="ko-KR"/>
            </a:pPr>
            <a:r>
              <a:rPr lang="en-US" altLang="ko-KR" sz="2400" smtClean="0"/>
              <a:t>4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머신러닝 기초</a:t>
            </a:r>
            <a:endParaRPr lang="en-US" altLang="ko-KR" sz="2400" smtClean="0"/>
          </a:p>
          <a:p>
            <a:pPr>
              <a:defRPr lang="ko-KR"/>
            </a:pPr>
            <a:r>
              <a:rPr lang="en-US" altLang="ko-KR" sz="2400" smtClean="0"/>
              <a:t>5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머신러닝과 신경망</a:t>
            </a:r>
            <a:endParaRPr lang="en-US" altLang="ko-KR" sz="2400" smtClean="0"/>
          </a:p>
          <a:p>
            <a:pPr>
              <a:defRPr lang="ko-KR"/>
            </a:pPr>
            <a:r>
              <a:rPr lang="en-US" altLang="ko-KR" sz="2400" smtClean="0"/>
              <a:t>6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이미지 기반의 딥러닝</a:t>
            </a:r>
            <a:endParaRPr lang="en-US" altLang="ko-KR" sz="2400" smtClean="0"/>
          </a:p>
          <a:p>
            <a:pPr>
              <a:defRPr lang="ko-KR"/>
            </a:pPr>
            <a:r>
              <a:rPr lang="en-US" altLang="ko-KR" sz="2400" smtClean="0"/>
              <a:t>7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자연어 기반의 딥러닝</a:t>
            </a:r>
            <a:endParaRPr lang="en-US" altLang="ko-KR" sz="2400" smtClean="0"/>
          </a:p>
          <a:p>
            <a:pPr>
              <a:defRPr lang="ko-KR"/>
            </a:pPr>
            <a:r>
              <a:rPr lang="en-US" altLang="ko-KR" sz="2400" smtClean="0"/>
              <a:t>8</a:t>
            </a:r>
            <a:r>
              <a:rPr lang="ko-KR" altLang="en-US" sz="2400" smtClean="0"/>
              <a:t>주차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최신 딥러닝 기술 소개</a:t>
            </a:r>
            <a:endParaRPr lang="ko-KR" sz="240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4653280"/>
            <a:ext cx="2247900" cy="205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="" xmlns:p14="http://schemas.microsoft.com/office/powerpoint/2010/main" xmlns:pr="smNativeData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197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Presentation</vt:lpstr>
      <vt:lpstr>원주대학교 인공지능 기본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gubos</cp:lastModifiedBy>
  <cp:revision>6</cp:revision>
  <dcterms:created xsi:type="dcterms:W3CDTF">2019-01-17T00:58:44Z</dcterms:created>
  <dcterms:modified xsi:type="dcterms:W3CDTF">2021-07-04T05:40:38Z</dcterms:modified>
</cp:coreProperties>
</file>