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61" r:id="rId9"/>
    <p:sldId id="262" r:id="rId10"/>
    <p:sldId id="272" r:id="rId11"/>
    <p:sldId id="263" r:id="rId12"/>
    <p:sldId id="259" r:id="rId13"/>
    <p:sldId id="279" r:id="rId14"/>
    <p:sldId id="278" r:id="rId15"/>
    <p:sldId id="327" r:id="rId16"/>
    <p:sldId id="280" r:id="rId17"/>
    <p:sldId id="32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321" r:id="rId28"/>
    <p:sldId id="322" r:id="rId29"/>
    <p:sldId id="323" r:id="rId30"/>
    <p:sldId id="324" r:id="rId31"/>
    <p:sldId id="291" r:id="rId32"/>
    <p:sldId id="292" r:id="rId33"/>
    <p:sldId id="325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26" r:id="rId43"/>
    <p:sldId id="301" r:id="rId44"/>
    <p:sldId id="302" r:id="rId45"/>
    <p:sldId id="303" r:id="rId46"/>
    <p:sldId id="304" r:id="rId47"/>
    <p:sldId id="305" r:id="rId48"/>
    <p:sldId id="310" r:id="rId49"/>
    <p:sldId id="306" r:id="rId50"/>
    <p:sldId id="307" r:id="rId51"/>
    <p:sldId id="308" r:id="rId52"/>
    <p:sldId id="309" r:id="rId53"/>
    <p:sldId id="316" r:id="rId54"/>
    <p:sldId id="311" r:id="rId55"/>
    <p:sldId id="312" r:id="rId56"/>
    <p:sldId id="313" r:id="rId57"/>
    <p:sldId id="314" r:id="rId58"/>
    <p:sldId id="315" r:id="rId59"/>
    <p:sldId id="317" r:id="rId60"/>
    <p:sldId id="318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68" d="100"/>
          <a:sy n="6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at-work/tech-careers/top-programming-language-2020#:~:text=Our%20default%20ranking%20is%20weighted,from%2011th%20place%20to%20seven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ftp/python/3.8.10/python-3.8.10-amd64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11-Windows-x86_64.exe" TargetMode="External"/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individual-edition-2020-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11-Windows-x86_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2021.7.5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  <a:endParaRPr lang="en-US" altLang="ko-KR" sz="2000" smtClean="0"/>
          </a:p>
          <a:p>
            <a:r>
              <a:rPr lang="en-US" altLang="ko-KR" sz="2000" smtClean="0"/>
              <a:t>1 + 2.0, 1 + 2.</a:t>
            </a:r>
            <a:endParaRPr lang="en-US" altLang="ko-KR" sz="2000" smtClean="0"/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</a:t>
            </a:r>
            <a:r>
              <a:rPr lang="ko-KR" altLang="en-US" sz="2000" smtClean="0">
                <a:sym typeface="Wingdings" panose="05000000000000000000" pitchFamily="2" charset="2"/>
              </a:rPr>
              <a:t>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</a:t>
            </a:r>
            <a:r>
              <a:rPr lang="en-US" altLang="ko-KR" sz="2000" smtClean="0">
                <a:sym typeface="Wingdings" panose="05000000000000000000" pitchFamily="2" charset="2"/>
              </a:rPr>
              <a:t>’), </a:t>
            </a:r>
            <a:r>
              <a:rPr lang="en-US" altLang="ko-KR" sz="2000" smtClean="0">
                <a:sym typeface="Wingdings" panose="05000000000000000000" pitchFamily="2" charset="2"/>
              </a:rPr>
              <a:t>print("python"),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print(a), print(a,b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>
                <a:sym typeface="Wingdings" panose="05000000000000000000" pitchFamily="2" charset="2"/>
              </a:rPr>
              <a:t>#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en-US" altLang="ko-KR" sz="2000" smtClean="0">
                <a:sym typeface="Wingdings" panose="05000000000000000000" pitchFamily="2" charset="2"/>
              </a:rPr>
              <a:t>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2020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3995936" y="5949280"/>
            <a:ext cx="413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https://spectrum.ieee.org/at-work/tech-careers/top-programming-language-2020#:~:text=Our%20default%20ranking%20is%20weighted,from%2011th%20place%20to%20seventh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3350"/>
            <a:ext cx="3440284" cy="39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</a:t>
            </a:r>
            <a:r>
              <a:rPr lang="en-US" altLang="ko-KR" sz="2000" smtClean="0"/>
              <a:t>3.8.10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https://www.python.org/downloads/release/python-3810/</a:t>
            </a:r>
            <a:endParaRPr lang="en-US" altLang="ko-KR" sz="1600" smtClean="0"/>
          </a:p>
          <a:p>
            <a:pPr lvl="1"/>
            <a:r>
              <a:rPr lang="en-US" altLang="ko-KR" sz="1600">
                <a:hlinkClick r:id="rId2"/>
              </a:rPr>
              <a:t>Windows installer (</a:t>
            </a:r>
            <a:r>
              <a:rPr lang="en-US" altLang="ko-KR" sz="1600">
                <a:hlinkClick r:id="rId2"/>
              </a:rPr>
              <a:t>64-bit</a:t>
            </a:r>
            <a:r>
              <a:rPr lang="en-US" altLang="ko-KR" sz="1600" smtClean="0">
                <a:hlinkClick r:id="rId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/>
              <a:t>https://www.python.org/ftp/python/3.8.10/python-3.8.10-amd64.exe</a:t>
            </a:r>
            <a:endParaRPr lang="en-US" altLang="ko-KR" sz="1600"/>
          </a:p>
          <a:p>
            <a:pPr lvl="1"/>
            <a:r>
              <a:rPr lang="en-US" altLang="ko-KR" sz="1600" smtClean="0"/>
              <a:t>python-3.8.10-amd64.exe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</a:t>
            </a:r>
            <a:r>
              <a:rPr lang="en-US" altLang="ko-KR" sz="2000"/>
              <a:t>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4041907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777512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5517232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아나콘다 </a:t>
            </a:r>
            <a:r>
              <a:rPr lang="en-US" altLang="ko-KR" sz="2400" smtClean="0"/>
              <a:t>2020.11 </a:t>
            </a:r>
            <a:r>
              <a:rPr lang="ko-KR" altLang="en-US" sz="2400" smtClean="0"/>
              <a:t>버전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사이트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repo.anaconda.com/archive</a:t>
            </a:r>
            <a:r>
              <a:rPr lang="en-US" altLang="ko-KR" sz="2000" smtClean="0"/>
              <a:t> </a:t>
            </a:r>
            <a:r>
              <a:rPr lang="en-US" altLang="ko-KR" sz="2000" smtClean="0"/>
              <a:t> 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파일명 </a:t>
            </a:r>
            <a:r>
              <a:rPr lang="en-US" altLang="ko-KR" sz="2000" smtClean="0"/>
              <a:t>: Anaconda3-2020.11-Windows-x86_64.exe </a:t>
            </a:r>
          </a:p>
          <a:p>
            <a:pPr lvl="1"/>
            <a:r>
              <a:rPr lang="ko-KR" altLang="en-US" sz="2000" smtClean="0"/>
              <a:t>다운로드 링크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repo.anaconda.com/archive/Anaconda3-2020.11-Windows-x86_64.exe</a:t>
            </a:r>
            <a:r>
              <a:rPr lang="en-US" altLang="ko-KR" sz="2000" smtClean="0"/>
              <a:t> </a:t>
            </a:r>
          </a:p>
          <a:p>
            <a:pPr lvl="1"/>
            <a:r>
              <a:rPr lang="ko-KR" altLang="en-US" sz="2000" smtClean="0"/>
              <a:t>버전 정보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4"/>
              </a:rPr>
              <a:t>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www.anaconda.com/blog/individual-edition-2020-11</a:t>
            </a:r>
            <a:r>
              <a:rPr lang="en-US" altLang="ko-KR" sz="2000" smtClean="0"/>
              <a:t> </a:t>
            </a:r>
            <a:r>
              <a:rPr lang="en-US" altLang="ko-KR" sz="2000">
                <a:sym typeface="Wingdings" pitchFamily="2" charset="2"/>
              </a:rPr>
              <a:t>(</a:t>
            </a:r>
            <a:r>
              <a:rPr lang="en-US" altLang="ko-KR" sz="2000" smtClean="0">
                <a:sym typeface="Wingdings" pitchFamily="2" charset="2"/>
              </a:rPr>
              <a:t>python 3.8.5 </a:t>
            </a:r>
            <a:r>
              <a:rPr lang="ko-KR" altLang="en-US" sz="2000" smtClean="0">
                <a:sym typeface="Wingdings" pitchFamily="2" charset="2"/>
              </a:rPr>
              <a:t>설치됨</a:t>
            </a:r>
            <a:r>
              <a:rPr lang="en-US" altLang="ko-KR" sz="2000" smtClean="0">
                <a:sym typeface="Wingdings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Anaconda3-2020.11-Windows-x86_64.exe</a:t>
            </a:r>
            <a:r>
              <a:rPr lang="en-US" altLang="ko-KR" sz="2400" smtClean="0"/>
              <a:t>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3591</Words>
  <Application>Microsoft Office PowerPoint</Application>
  <PresentationFormat>화면 슬라이드 쇼(4:3)</PresentationFormat>
  <Paragraphs>831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gubos</cp:lastModifiedBy>
  <cp:revision>190</cp:revision>
  <dcterms:created xsi:type="dcterms:W3CDTF">2019-01-17T00:58:44Z</dcterms:created>
  <dcterms:modified xsi:type="dcterms:W3CDTF">2021-07-04T06:00:32Z</dcterms:modified>
</cp:coreProperties>
</file>