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16318677" val="982" revOS="4"/>
      <pr:smFileRevision xmlns:pr="smNativeData" xmlns:p14="http://schemas.microsoft.com/office/powerpoint/2010/main" xmlns="" dt="1616318677" val="101"/>
      <pr:guideOptions xmlns:pr="smNativeData" xmlns:p14="http://schemas.microsoft.com/office/powerpoint/2010/main" xmlns="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687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2021-11-01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2021-11-01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2021-11-01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2021-11-01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2021-11-01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2021-11-01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2021-11-01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2021-11-01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2021-11-01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2021-11-01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2021-11-01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2021-11-01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Nzn8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3OfxAH9/fwDu7OEDzMzMAMDA/wB/f38AAAAAAAAAAAAAAAAAAAAAAAAAAAAhAAAAGAAAABQAAADDAwAAPAwAAAw0AADeFgAAEAAAACYAAAAIAAAA//////////8="/>
              </a:ext>
            </a:extLst>
          </p:cNvSpPr>
          <p:nvPr/>
        </p:nvSpPr>
        <p:spPr>
          <a:xfrm>
            <a:off x="611505" y="1988820"/>
            <a:ext cx="7849235" cy="1728470"/>
          </a:xfrm>
          <a:prstGeom prst="rect">
            <a:avLst/>
          </a:prstGeom>
          <a:solidFill>
            <a:srgbClr val="DCE7F1"/>
          </a:solidFill>
          <a:ln w="25400" cap="flat" cmpd="sng" algn="ctr">
            <a:solidFill>
              <a:srgbClr val="DCE7F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Gw0AAGA1AAAmFgAAAAAAACYAAAAIAAAAASAAAAAAAAA="/>
              </a:ext>
            </a:extLst>
          </p:cNvSpPr>
          <p:nvPr>
            <p:ph type="ctrTitle"/>
          </p:nvPr>
        </p:nvSpPr>
        <p:spPr>
          <a:xfrm>
            <a:off x="467360" y="2130425"/>
            <a:ext cx="820928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3200" smtClean="0"/>
              <a:t>동아</a:t>
            </a:r>
            <a:r>
              <a:rPr lang="ko-KR" altLang="en-US" sz="3200" smtClean="0"/>
              <a:t>대학교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ko-KR" altLang="en-US" smtClean="0"/>
              <a:t>딥러닝 영상처리 이</a:t>
            </a:r>
            <a:r>
              <a:rPr lang="ko-KR" altLang="en-US" smtClean="0"/>
              <a:t>해</a:t>
            </a:r>
            <a:endParaRPr lang="en-US"/>
          </a:p>
        </p:txBody>
      </p:sp>
      <p:sp>
        <p:nvSpPr>
          <p:cNvPr id="4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QhoAANAvAAAKJQAAAAAAACYAAAAIAAAAASAAAAAAAAA="/>
              </a:ext>
            </a:extLst>
          </p:cNvSpPr>
          <p:nvPr>
            <p:ph type="subTitle" idx="1"/>
          </p:nvPr>
        </p:nvSpPr>
        <p:spPr>
          <a:xfrm>
            <a:off x="1371600" y="4268470"/>
            <a:ext cx="6400800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en-US" sz="2800" smtClean="0"/>
              <a:t>2021</a:t>
            </a:r>
            <a:r>
              <a:rPr lang="en-US" sz="2800"/>
              <a:t>. </a:t>
            </a:r>
            <a:r>
              <a:rPr lang="en-US" sz="2800" smtClean="0"/>
              <a:t>11</a:t>
            </a:r>
            <a:r>
              <a:rPr lang="en-US" sz="2800" smtClean="0"/>
              <a:t>. 3</a:t>
            </a:r>
          </a:p>
          <a:p>
            <a:pPr>
              <a:defRPr lang="ko-KR"/>
            </a:pPr>
            <a:r>
              <a:rPr lang="ko-KR" sz="2800" smtClean="0"/>
              <a:t>강사 </a:t>
            </a:r>
            <a:r>
              <a:rPr lang="ko-KR" sz="2800"/>
              <a:t>김현호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서울대 </a:t>
            </a: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현재 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한국소프트웨어기술진흥협회 </a:t>
            </a:r>
            <a:r>
              <a:rPr lang="en-US" sz="1400"/>
              <a:t>: </a:t>
            </a:r>
            <a:r>
              <a:rPr lang="ko-KR" sz="1400"/>
              <a:t>시각인지 지능기반 </a:t>
            </a:r>
            <a:r>
              <a:rPr lang="en-US" sz="1400"/>
              <a:t>AI </a:t>
            </a:r>
            <a:r>
              <a:rPr lang="ko-KR" sz="1400"/>
              <a:t>프로그래밍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t>경북대 : AI </a:t>
            </a:r>
            <a:r>
              <a:rPr/>
              <a:t>HuInno </a:t>
            </a:r>
            <a:r>
              <a:rPr smtClean="0"/>
              <a:t>Academy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배재대 </a:t>
            </a:r>
            <a:r>
              <a:rPr lang="en-US" altLang="ko-KR" smtClean="0"/>
              <a:t>: SW</a:t>
            </a:r>
            <a:r>
              <a:rPr lang="ko-KR" altLang="en-US" smtClean="0"/>
              <a:t>사관학교</a:t>
            </a:r>
            <a:r>
              <a:rPr lang="en-US" altLang="ko-KR" smtClean="0"/>
              <a:t> </a:t>
            </a:r>
            <a:endParaRPr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/>
              <a:t>gubos@naver.com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github.com/gubosd/lecture21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교육 소개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sz="2000"/>
              <a:t>과정명 </a:t>
            </a:r>
            <a:r>
              <a:rPr lang="en-US" sz="2000"/>
              <a:t>: </a:t>
            </a:r>
            <a:r>
              <a:rPr lang="ko-KR" altLang="en-US" sz="2000" smtClean="0"/>
              <a:t>딥러닝 영상처리 이</a:t>
            </a:r>
            <a:r>
              <a:rPr lang="ko-KR" altLang="en-US" sz="2000" smtClean="0"/>
              <a:t>해</a:t>
            </a:r>
            <a:endParaRPr lang="en-US" altLang="ko-KR" sz="2000" smtClean="0"/>
          </a:p>
          <a:p>
            <a:pPr>
              <a:defRPr lang="ko-KR"/>
            </a:pPr>
            <a:r>
              <a:rPr lang="ko-KR" altLang="en-US" sz="2000" smtClean="0"/>
              <a:t>대상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부산지역 엔지니어링 및 설계업체 재직자</a:t>
            </a:r>
            <a:endParaRPr lang="en-US" altLang="ko-KR" sz="2000" smtClean="0"/>
          </a:p>
          <a:p>
            <a:pPr>
              <a:defRPr lang="en-US" sz="2000"/>
            </a:pPr>
            <a:r>
              <a:rPr smtClean="0"/>
              <a:t>기간 </a:t>
            </a:r>
            <a:r>
              <a:rPr/>
              <a:t>: </a:t>
            </a:r>
            <a:r>
              <a:rPr smtClean="0"/>
              <a:t>2021.11.3 </a:t>
            </a:r>
            <a:r>
              <a:rPr/>
              <a:t>~ </a:t>
            </a:r>
            <a:r>
              <a:rPr smtClean="0"/>
              <a:t>11.4</a:t>
            </a:r>
            <a:r>
              <a:rPr smtClean="0"/>
              <a:t> (</a:t>
            </a:r>
            <a:r>
              <a:rPr smtClean="0"/>
              <a:t>2</a:t>
            </a:r>
            <a:r>
              <a:rPr lang="ko-KR" altLang="en-US" smtClean="0"/>
              <a:t>일</a:t>
            </a:r>
            <a:r>
              <a:rPr lang="ko-KR" altLang="en-US" smtClean="0"/>
              <a:t>간</a:t>
            </a:r>
            <a:r>
              <a:rPr smtClean="0"/>
              <a:t>)</a:t>
            </a:r>
            <a:endParaRPr/>
          </a:p>
          <a:p>
            <a:pPr>
              <a:defRPr lang="en-US" sz="2000"/>
            </a:pPr>
            <a:r>
              <a:t>강의시간 </a:t>
            </a:r>
            <a:r>
              <a:rPr/>
              <a:t>: </a:t>
            </a:r>
            <a:r>
              <a:rPr smtClean="0"/>
              <a:t>9:00 </a:t>
            </a:r>
            <a:r>
              <a:rPr/>
              <a:t>~ </a:t>
            </a:r>
            <a:r>
              <a:rPr smtClean="0"/>
              <a:t>18:00 </a:t>
            </a:r>
            <a:r>
              <a:rPr smtClean="0"/>
              <a:t>(</a:t>
            </a:r>
            <a:r>
              <a:rPr lang="ko-KR" altLang="en-US" smtClean="0"/>
              <a:t>매일 </a:t>
            </a:r>
            <a:r>
              <a:rPr lang="en-US" altLang="ko-KR"/>
              <a:t>8</a:t>
            </a:r>
            <a:r>
              <a:rPr lang="ko-KR" altLang="en-US" smtClean="0"/>
              <a:t>시간</a:t>
            </a:r>
            <a:r>
              <a:rPr lang="en-US" altLang="ko-KR" smtClean="0"/>
              <a:t>)</a:t>
            </a:r>
            <a:endParaRPr/>
          </a:p>
          <a:p>
            <a:pPr>
              <a:defRPr lang="ko-KR"/>
            </a:pPr>
            <a:r>
              <a:rPr lang="ko-KR" sz="2000" smtClean="0"/>
              <a:t>장소 </a:t>
            </a:r>
            <a:r>
              <a:rPr lang="en-US" sz="2000"/>
              <a:t>: </a:t>
            </a:r>
            <a:r>
              <a:rPr lang="ko-KR" altLang="en-US" sz="2000" smtClean="0"/>
              <a:t>동아대학교 승학캠퍼스 공과대학 </a:t>
            </a:r>
            <a:r>
              <a:rPr lang="en-US" altLang="ko-KR" sz="2000" smtClean="0"/>
              <a:t>3</a:t>
            </a:r>
            <a:r>
              <a:rPr lang="ko-KR" altLang="en-US" sz="2000" smtClean="0"/>
              <a:t>호관 </a:t>
            </a:r>
            <a:r>
              <a:rPr lang="en-US" altLang="ko-KR" sz="2000" smtClean="0"/>
              <a:t>201-2</a:t>
            </a:r>
            <a:endParaRPr lang="ko-KR" sz="2000"/>
          </a:p>
        </p:txBody>
      </p:sp>
      <p:pic>
        <p:nvPicPr>
          <p:cNvPr id="4" name="Picture 4" descr="peanuts school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iYAAGkaAACWNAAAq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00470" y="4293235"/>
            <a:ext cx="2247900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강의 내용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gAAHA1AABuJwAAAAAAACYAAAAIAAAAASAAAAAAAAA="/>
              </a:ext>
            </a:extLst>
          </p:cNvSpPr>
          <p:nvPr>
            <p:ph type="body" idx="1"/>
          </p:nvPr>
        </p:nvSpPr>
        <p:spPr>
          <a:xfrm>
            <a:off x="123190" y="1412875"/>
            <a:ext cx="4401820" cy="4996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2000"/>
              <a:t>신경망 이해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신경망 </a:t>
            </a:r>
            <a:r>
              <a:rPr lang="ko-KR" altLang="en-US" sz="1400"/>
              <a:t>개념과 구조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신경망 </a:t>
            </a:r>
            <a:r>
              <a:rPr lang="ko-KR" altLang="en-US" sz="1400"/>
              <a:t>전방향 계산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오차 </a:t>
            </a:r>
            <a:r>
              <a:rPr lang="ko-KR" altLang="en-US" sz="1400"/>
              <a:t>계산과 경사하강법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오차역전파법</a:t>
            </a:r>
            <a:endParaRPr lang="ko-KR" altLang="en-US" sz="1400"/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신경망을 </a:t>
            </a:r>
            <a:r>
              <a:rPr lang="ko-KR" altLang="en-US" sz="1400"/>
              <a:t>이용한 회귀</a:t>
            </a:r>
            <a:r>
              <a:rPr lang="en-US" altLang="ko-KR" sz="1400"/>
              <a:t>/</a:t>
            </a:r>
            <a:r>
              <a:rPr lang="ko-KR" altLang="en-US" sz="1400"/>
              <a:t>이진분류</a:t>
            </a:r>
            <a:r>
              <a:rPr lang="en-US" altLang="ko-KR" sz="1400"/>
              <a:t>/</a:t>
            </a:r>
            <a:r>
              <a:rPr lang="ko-KR" altLang="en-US" sz="1400" smtClean="0"/>
              <a:t>다중분류</a:t>
            </a:r>
            <a:endParaRPr lang="ko-KR" altLang="en-US" sz="1400"/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확률적 </a:t>
            </a:r>
            <a:r>
              <a:rPr lang="ko-KR" altLang="en-US" sz="1400"/>
              <a:t>경사하강법과 </a:t>
            </a:r>
            <a:r>
              <a:rPr lang="ko-KR" altLang="en-US" sz="1400" smtClean="0"/>
              <a:t>종류</a:t>
            </a:r>
            <a:endParaRPr lang="en-US" altLang="ko-KR" sz="1400" smtClean="0"/>
          </a:p>
          <a:p>
            <a:pPr lvl="1">
              <a:defRPr lang="ko-KR"/>
            </a:pPr>
            <a:endParaRPr lang="en-US" altLang="ko-KR" sz="1400"/>
          </a:p>
          <a:p>
            <a:pPr>
              <a:defRPr lang="ko-KR"/>
            </a:pPr>
            <a:r>
              <a:rPr lang="ko-KR" altLang="en-US" sz="2000"/>
              <a:t>텐서플로 적용과 이미지 처리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텐서플로 </a:t>
            </a:r>
            <a:r>
              <a:rPr lang="en-US" altLang="ko-KR" sz="1400"/>
              <a:t>2.0 </a:t>
            </a:r>
            <a:r>
              <a:rPr lang="ko-KR" altLang="en-US" sz="1400"/>
              <a:t>개발환경 구축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케라스를 </a:t>
            </a:r>
            <a:r>
              <a:rPr lang="ko-KR" altLang="en-US" sz="1400"/>
              <a:t>활용한 신경망 구축과 풀이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수치데이터로서의 </a:t>
            </a:r>
            <a:r>
              <a:rPr lang="ko-KR" altLang="en-US" sz="1400"/>
              <a:t>이미지</a:t>
            </a:r>
            <a:r>
              <a:rPr lang="en-US" altLang="ko-KR" sz="1400"/>
              <a:t>/</a:t>
            </a:r>
            <a:r>
              <a:rPr lang="ko-KR" altLang="en-US" sz="1400"/>
              <a:t>영상 이해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파이썬을 </a:t>
            </a:r>
            <a:r>
              <a:rPr lang="ko-KR" altLang="en-US" sz="1400"/>
              <a:t>활용한 다양한 이미지 처리 방법</a:t>
            </a:r>
          </a:p>
          <a:p>
            <a:pPr lvl="1">
              <a:defRPr lang="ko-KR"/>
            </a:pPr>
            <a:r>
              <a:rPr lang="ko-KR" altLang="en-US" sz="1400"/>
              <a:t> </a:t>
            </a:r>
            <a:r>
              <a:rPr lang="ko-KR" altLang="en-US" sz="1400" smtClean="0"/>
              <a:t>이미지 </a:t>
            </a:r>
            <a:r>
              <a:rPr lang="ko-KR" altLang="en-US" sz="1400"/>
              <a:t>변환과 필터링</a:t>
            </a:r>
            <a:endParaRPr lang="ko-KR" sz="1400"/>
          </a:p>
        </p:txBody>
      </p:sp>
      <p:pic>
        <p:nvPicPr>
          <p:cNvPr id="4" name="Picture 2" descr="ê´ë ¨ ì´ë¯¸ì§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CkAAKAcAABw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456319" y="5294630"/>
            <a:ext cx="1597660" cy="14622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내용 개체 틀 2"/>
          <p:cNvSpPr txBox="1">
            <a:spLocks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gAAHA1AABuJwAAAAAAACYAAAAIAAAAASAAAAAAAAA="/>
              </a:ext>
            </a:extLst>
          </p:cNvSpPr>
          <p:nvPr/>
        </p:nvSpPr>
        <p:spPr>
          <a:xfrm>
            <a:off x="4601021" y="1412875"/>
            <a:ext cx="4401820" cy="499681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ko-KR" sz="32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ko-KR" sz="28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ko-KR" sz="24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ko-KR" sz="20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ko-KR" sz="20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5pPr>
            <a:lvl6pPr marL="2514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ko-KR" sz="20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6pPr>
            <a:lvl7pPr marL="29718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ko-KR" sz="20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7pPr>
            <a:lvl8pPr marL="3429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ko-KR" sz="20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8pPr>
            <a:lvl9pPr marL="3886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ko-KR" sz="2000" b="0" i="0" u="none" strike="noStrike" kern="1" spc="0" baseline="0">
                <a:solidFill>
                  <a:schemeClr val="tx1"/>
                </a:solidFill>
                <a:effectLst/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lvl9pPr>
          </a:lstStyle>
          <a:p>
            <a:pPr>
              <a:defRPr lang="ko-KR"/>
            </a:pPr>
            <a:r>
              <a:rPr lang="en-US" altLang="ko-KR" sz="2000"/>
              <a:t>CNN </a:t>
            </a:r>
            <a:r>
              <a:rPr lang="ko-KR" altLang="en-US" sz="2000"/>
              <a:t>이해</a:t>
            </a:r>
          </a:p>
          <a:p>
            <a:pPr lvl="1">
              <a:defRPr lang="ko-KR"/>
            </a:pPr>
            <a:r>
              <a:rPr lang="en-US" altLang="ko-KR" sz="1200" smtClean="0"/>
              <a:t>CNN </a:t>
            </a:r>
            <a:r>
              <a:rPr lang="ko-KR" altLang="en-US" sz="1200"/>
              <a:t>개념과 구조</a:t>
            </a:r>
          </a:p>
          <a:p>
            <a:pPr lvl="1">
              <a:defRPr lang="ko-KR"/>
            </a:pPr>
            <a:r>
              <a:rPr lang="ko-KR" altLang="en-US" sz="1200" smtClean="0"/>
              <a:t>컨볼루션과 </a:t>
            </a:r>
            <a:r>
              <a:rPr lang="ko-KR" altLang="en-US" sz="1200"/>
              <a:t>풀링 이해</a:t>
            </a:r>
          </a:p>
          <a:p>
            <a:pPr lvl="1">
              <a:defRPr lang="ko-KR"/>
            </a:pPr>
            <a:r>
              <a:rPr lang="en-US" altLang="ko-KR" sz="1200" smtClean="0"/>
              <a:t>CNN</a:t>
            </a:r>
            <a:r>
              <a:rPr lang="ko-KR" altLang="en-US" sz="1200"/>
              <a:t>을 활용한 </a:t>
            </a:r>
            <a:r>
              <a:rPr lang="en-US" altLang="ko-KR" sz="1200"/>
              <a:t>MNIST </a:t>
            </a:r>
            <a:r>
              <a:rPr lang="ko-KR" altLang="en-US" sz="1200"/>
              <a:t>분류</a:t>
            </a:r>
          </a:p>
          <a:p>
            <a:pPr lvl="1">
              <a:defRPr lang="ko-KR"/>
            </a:pPr>
            <a:r>
              <a:rPr lang="en-US" altLang="ko-KR" sz="1200" smtClean="0"/>
              <a:t>CNN</a:t>
            </a:r>
            <a:r>
              <a:rPr lang="ko-KR" altLang="en-US" sz="1200"/>
              <a:t>을 활용한 </a:t>
            </a:r>
            <a:r>
              <a:rPr lang="en-US" altLang="ko-KR" sz="1200"/>
              <a:t>cifar-10 </a:t>
            </a:r>
            <a:r>
              <a:rPr lang="ko-KR" altLang="en-US" sz="1200"/>
              <a:t>이미지 분류</a:t>
            </a:r>
          </a:p>
          <a:p>
            <a:pPr lvl="1">
              <a:defRPr lang="ko-KR"/>
            </a:pPr>
            <a:r>
              <a:rPr lang="en-US" altLang="ko-KR" sz="1200" smtClean="0"/>
              <a:t>CNN </a:t>
            </a:r>
            <a:r>
              <a:rPr lang="ko-KR" altLang="en-US" sz="1200"/>
              <a:t>중간층과 결과값 분석</a:t>
            </a:r>
            <a:endParaRPr lang="ko-KR" altLang="en-US" sz="1000" smtClean="0"/>
          </a:p>
          <a:p>
            <a:pPr lvl="2">
              <a:defRPr lang="ko-KR"/>
            </a:pPr>
            <a:endParaRPr lang="ko-KR" altLang="en-US" sz="1000" smtClean="0"/>
          </a:p>
          <a:p>
            <a:pPr>
              <a:defRPr lang="ko-KR"/>
            </a:pPr>
            <a:r>
              <a:rPr lang="en-US" altLang="ko-KR" sz="2000"/>
              <a:t>CNN </a:t>
            </a:r>
            <a:r>
              <a:rPr lang="ko-KR" altLang="en-US" sz="2000"/>
              <a:t>활용</a:t>
            </a:r>
          </a:p>
          <a:p>
            <a:pPr lvl="1">
              <a:defRPr lang="ko-KR"/>
            </a:pPr>
            <a:r>
              <a:rPr lang="ko-KR" altLang="en-US" sz="1400" smtClean="0"/>
              <a:t>대용량 </a:t>
            </a:r>
            <a:r>
              <a:rPr lang="ko-KR" altLang="en-US" sz="1400"/>
              <a:t>이미지 파일 처리</a:t>
            </a:r>
          </a:p>
          <a:p>
            <a:pPr lvl="1">
              <a:defRPr lang="ko-KR"/>
            </a:pPr>
            <a:r>
              <a:rPr lang="ko-KR" altLang="en-US" sz="1400" smtClean="0"/>
              <a:t>이미지 </a:t>
            </a:r>
            <a:r>
              <a:rPr lang="ko-KR" altLang="en-US" sz="1400"/>
              <a:t>증대</a:t>
            </a:r>
          </a:p>
          <a:p>
            <a:pPr lvl="1">
              <a:defRPr lang="ko-KR"/>
            </a:pPr>
            <a:r>
              <a:rPr lang="en-US" altLang="ko-KR" sz="1400" smtClean="0"/>
              <a:t>CNN </a:t>
            </a:r>
            <a:r>
              <a:rPr lang="ko-KR" altLang="en-US" sz="1400"/>
              <a:t>아키텍처 종류와 특징</a:t>
            </a:r>
          </a:p>
          <a:p>
            <a:pPr lvl="1">
              <a:defRPr lang="ko-KR"/>
            </a:pPr>
            <a:r>
              <a:rPr lang="ko-KR" altLang="en-US" sz="1400" smtClean="0"/>
              <a:t>전이학습과 </a:t>
            </a:r>
            <a:r>
              <a:rPr lang="ko-KR" altLang="en-US" sz="1400"/>
              <a:t>응용</a:t>
            </a:r>
          </a:p>
          <a:p>
            <a:pPr lvl="1">
              <a:defRPr lang="ko-KR"/>
            </a:pPr>
            <a:r>
              <a:rPr lang="ko-KR" altLang="en-US" sz="1400" smtClean="0"/>
              <a:t>최신 </a:t>
            </a:r>
            <a:r>
              <a:rPr lang="ko-KR" altLang="en-US" sz="1400"/>
              <a:t>딥러닝 영상처리 방법 소개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rPr smtClean="0"/>
              <a:t>인공지능</a:t>
            </a:r>
            <a:endParaRPr/>
          </a:p>
        </p:txBody>
      </p:sp>
      <p:sp>
        <p:nvSpPr>
          <p:cNvPr id="3" name="타원 22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O2CMAH9/fwDu7OEDzMzMAMDA/wB/f38AAAAAAAAAAAAAAAAAAAAAAAAAAAAhAAAAGAAAABQAAADzDQAAcBIAAMImAAAKJQAAEAAAACYAAAAIAAAA//////////8="/>
              </a:ext>
            </a:extLst>
          </p:cNvSpPr>
          <p:nvPr/>
        </p:nvSpPr>
        <p:spPr>
          <a:xfrm>
            <a:off x="2267585" y="2997200"/>
            <a:ext cx="4032885" cy="3023870"/>
          </a:xfrm>
          <a:prstGeom prst="ellipse">
            <a:avLst/>
          </a:prstGeom>
          <a:solidFill>
            <a:srgbClr val="DCE7F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머신러닝</a:t>
            </a:r>
          </a:p>
        </p:txBody>
      </p:sp>
      <p:sp>
        <p:nvSpPr>
          <p:cNvPr id="4" name="타원 23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O2CMAH9/fwDu7OEDzMzMAMDA/wB/f38AAAAAAAAAAAAAAAAAAAAAAAAAAAAhAAAAGAAAABQAAAD6BQAA6AoAAPkoAABBJwAAEAAAACYAAAAIAAAA//////////8="/>
              </a:ext>
            </a:extLst>
          </p:cNvSpPr>
          <p:nvPr/>
        </p:nvSpPr>
        <p:spPr>
          <a:xfrm>
            <a:off x="971550" y="1772920"/>
            <a:ext cx="5688965" cy="4608195"/>
          </a:xfrm>
          <a:prstGeom prst="ellipse">
            <a:avLst/>
          </a:prstGeom>
          <a:noFill/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 smtClean="0">
                <a:solidFill>
                  <a:schemeClr val="tx1"/>
                </a:solidFill>
              </a:rPr>
              <a:t>인공지능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" name="타원 24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EAAAAAAAAA/5n/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mf8A////AQAAAAAAAAAAAAAAAAAAAAAAAAAAAAAAAAAAAAAAAAAAO2CMAH9/fwDu7OEDzMzMAMDA/wB/f38AAAAAAAAAAAAAAAAAAAAAAAAAAAAhAAAAGAAAABQAAAB7FQAAMhgAAG0lAADTIgAAEAAAACYAAAAIAAAA//////////8="/>
              </a:ext>
            </a:extLst>
          </p:cNvSpPr>
          <p:nvPr/>
        </p:nvSpPr>
        <p:spPr>
          <a:xfrm>
            <a:off x="3491865" y="3933190"/>
            <a:ext cx="2592070" cy="1727835"/>
          </a:xfrm>
          <a:prstGeom prst="ellipse">
            <a:avLst/>
          </a:prstGeom>
          <a:solidFill>
            <a:srgbClr val="FF99FF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신경망</a:t>
            </a:r>
          </a:p>
        </p:txBody>
      </p:sp>
      <p:sp>
        <p:nvSpPr>
          <p:cNvPr id="6" name="타원 25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BAAAAAAAAAAEAAABQAAAAAAAAAAAA8D8AAAAAAADwPwAAAAAAAOA/AAAAAAAA4D8AAAAAAADgPwAAAAAAAOA/AAAAAAAA4D8AAAAAAADgPwAAAAAAAOA/AAAAAAAA4D8CAAAAjAAAAAEAAAAAAAAA//9m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2YA////AQAAAAAAAAAAAAAAAAAAAAAAAAAAAAAAAAAAAAAAAAAAO2CMAH9/fwDu7OEDzMzMAMDA/wB/f38AAAAAAAAAAAAAAAAAAAAAAAAAAAAhAAAAGAAAABQAAACvGwAAoBwAABkkAAB/IQAAEAAAACYAAAAIAAAA//////////8="/>
              </a:ext>
            </a:extLst>
          </p:cNvSpPr>
          <p:nvPr/>
        </p:nvSpPr>
        <p:spPr>
          <a:xfrm>
            <a:off x="4500245" y="4653280"/>
            <a:ext cx="1367790" cy="791845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딥러닝</a:t>
            </a:r>
          </a:p>
        </p:txBody>
      </p:sp>
      <p:sp>
        <p:nvSpPr>
          <p:cNvPr id="7" name="자유형 4"/>
          <p:cNvSpPr>
            <a:extLst>
              <a:ext uri="smNativeData">
                <pr:smNativeData xmlns:pr="smNativeData" xmlns:p14="http://schemas.microsoft.com/office/powerpoint/2010/main" xmlns="" val="SMDATA_13_1RBXYBMAAAAlAAAACwAAAA0AAAAA+gUAAOQOAAB0HQAANR8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QAAAACwUAB4AAAAAQAAABQAAAAUAAAAFAAAAAE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Pgb0F////AQAAAAAAAAAAAAAAAAAAAAAAAAAAAAAAAAAAAAAAAAAAALBQAH9/fwDu7OEDzMzMAMDA/wB/f38AAAAAAAAAAAAAAAAAAAAAAAAAAAAhAAAAGAAAABQAAAD6BQAA5A4AAHQdAAA1HwAAEAAAACYAAAAIAAAA//////////8="/>
              </a:ext>
            </a:extLst>
          </p:cNvSpPr>
          <p:nvPr/>
        </p:nvSpPr>
        <p:spPr>
          <a:xfrm>
            <a:off x="971550" y="2420620"/>
            <a:ext cx="3816350" cy="2652395"/>
          </a:xfrm>
          <a:custGeom>
            <a:avLst/>
            <a:gdLst/>
            <a:ahLst/>
            <a:cxnLst/>
            <a:rect l="0" t="0" r="3816350" b="2652395"/>
            <a:pathLst>
              <a:path w="3816350" h="2652395">
                <a:moveTo>
                  <a:pt x="0" y="0"/>
                </a:moveTo>
                <a:cubicBezTo>
                  <a:pt x="197829" y="551095"/>
                  <a:pt x="395658" y="1102191"/>
                  <a:pt x="751250" y="1510556"/>
                </a:cubicBezTo>
                <a:cubicBezTo>
                  <a:pt x="1106841" y="1918922"/>
                  <a:pt x="1622699" y="2259888"/>
                  <a:pt x="2133549" y="2450194"/>
                </a:cubicBezTo>
                <a:cubicBezTo>
                  <a:pt x="2644400" y="2640500"/>
                  <a:pt x="3230375" y="2646447"/>
                  <a:pt x="3816350" y="2652395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txBody>
          <a:bodyPr vert="horz" wrap="square" lIns="971550" tIns="2420620" rIns="4787900" bIns="5073015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pic>
        <p:nvPicPr>
          <p:cNvPr id="8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ykAACUcAAB0NgAAg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575175"/>
            <a:ext cx="2047875" cy="217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질문과 답변</a:t>
            </a:r>
          </a:p>
        </p:txBody>
      </p:sp>
      <p:pic>
        <p:nvPicPr>
          <p:cNvPr id="3" name="Picture 2" descr="snoopy question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yQAAJkbAABgNQAAQ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61685" y="4486275"/>
            <a:ext cx="2814955" cy="1894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249</Words>
  <Application>Microsoft Office PowerPoint</Application>
  <PresentationFormat>화면 슬라이드 쇼(4:3)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Presentation</vt:lpstr>
      <vt:lpstr>동아대학교 딥러닝 영상처리 이해</vt:lpstr>
      <vt:lpstr>강사 소개</vt:lpstr>
      <vt:lpstr>교육 소개</vt:lpstr>
      <vt:lpstr>강의 내용</vt:lpstr>
      <vt:lpstr>인공지능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user</cp:lastModifiedBy>
  <cp:revision>8</cp:revision>
  <dcterms:created xsi:type="dcterms:W3CDTF">2019-01-17T00:58:44Z</dcterms:created>
  <dcterms:modified xsi:type="dcterms:W3CDTF">2021-11-01T12:43:08Z</dcterms:modified>
</cp:coreProperties>
</file>