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73" r:id="rId3"/>
    <p:sldId id="328" r:id="rId4"/>
    <p:sldId id="275" r:id="rId5"/>
    <p:sldId id="258" r:id="rId6"/>
    <p:sldId id="319" r:id="rId7"/>
    <p:sldId id="260" r:id="rId8"/>
    <p:sldId id="261" r:id="rId9"/>
    <p:sldId id="262" r:id="rId10"/>
    <p:sldId id="272" r:id="rId11"/>
    <p:sldId id="263" r:id="rId12"/>
    <p:sldId id="259" r:id="rId13"/>
    <p:sldId id="279" r:id="rId14"/>
    <p:sldId id="278" r:id="rId15"/>
    <p:sldId id="327" r:id="rId16"/>
    <p:sldId id="280" r:id="rId17"/>
    <p:sldId id="32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321" r:id="rId28"/>
    <p:sldId id="322" r:id="rId29"/>
    <p:sldId id="323" r:id="rId30"/>
    <p:sldId id="324" r:id="rId31"/>
    <p:sldId id="291" r:id="rId32"/>
    <p:sldId id="292" r:id="rId33"/>
    <p:sldId id="325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26" r:id="rId43"/>
    <p:sldId id="301" r:id="rId44"/>
    <p:sldId id="302" r:id="rId45"/>
    <p:sldId id="303" r:id="rId46"/>
    <p:sldId id="304" r:id="rId47"/>
    <p:sldId id="305" r:id="rId48"/>
    <p:sldId id="310" r:id="rId49"/>
    <p:sldId id="306" r:id="rId50"/>
    <p:sldId id="307" r:id="rId51"/>
    <p:sldId id="308" r:id="rId52"/>
    <p:sldId id="309" r:id="rId53"/>
    <p:sldId id="316" r:id="rId54"/>
    <p:sldId id="311" r:id="rId55"/>
    <p:sldId id="312" r:id="rId56"/>
    <p:sldId id="313" r:id="rId57"/>
    <p:sldId id="314" r:id="rId58"/>
    <p:sldId id="315" r:id="rId59"/>
    <p:sldId id="317" r:id="rId60"/>
    <p:sldId id="318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97" d="100"/>
          <a:sy n="97" d="100"/>
        </p:scale>
        <p:origin x="516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top-programming-languages-202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ftp/python/3.8.10/python-3.8.10-amd64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0.11-Windows-x86_64.exe" TargetMode="External"/><Relationship Id="rId2" Type="http://schemas.openxmlformats.org/officeDocument/2006/relationships/hyperlink" Target="https://repo.anaconda.com/arch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blog/individual-edition-2020-1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po.anaconda.com/archive/Anaconda3-2020.11-Windows-x86_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2022. 5. 9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파이썬 종료하기</a:t>
            </a:r>
            <a:r>
              <a:rPr lang="en-US" altLang="ko-KR" sz="1800"/>
              <a:t>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/>
              <a:t>quit( )</a:t>
            </a:r>
          </a:p>
          <a:p>
            <a:r>
              <a:rPr lang="en-US" altLang="ko-KR" sz="2000" smtClean="0"/>
              <a:t>1+2, 1 +   2</a:t>
            </a:r>
          </a:p>
          <a:p>
            <a:r>
              <a:rPr lang="en-US" altLang="ko-KR" sz="2000" smtClean="0"/>
              <a:t>1 + 2.0, 1 + 2.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r>
              <a:rPr lang="en-US" altLang="ko-KR" sz="2000" smtClean="0">
                <a:sym typeface="Wingdings" panose="05000000000000000000" pitchFamily="2" charset="2"/>
              </a:rPr>
              <a:t>(2.0)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print("python"),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data = [1,2,3,4,5], data[0], data[:3]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</a:t>
            </a:r>
            <a:r>
              <a:rPr lang="en-US" altLang="ko-KR" sz="2000" smtClean="0">
                <a:sym typeface="Wingdings" panose="05000000000000000000" pitchFamily="2" charset="2"/>
              </a:rPr>
              <a:t>(test.py)</a:t>
            </a:r>
            <a:r>
              <a:rPr lang="ko-KR" altLang="en-US" sz="2000" smtClean="0">
                <a:sym typeface="Wingdings" panose="05000000000000000000" pitchFamily="2" charset="2"/>
              </a:rPr>
              <a:t> 생성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2021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87457" y="5779591"/>
            <a:ext cx="413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spectrum.ieee.org/top-programming-languages-2021</a:t>
            </a:r>
            <a:r>
              <a:rPr lang="en-US" altLang="ko-KR" sz="1200" smtClean="0"/>
              <a:t>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 smtClean="0"/>
              <a:t>C</a:t>
            </a:r>
            <a:r>
              <a:rPr lang="ko-KR" altLang="en-US" sz="1200" smtClean="0"/>
              <a:t>에 익숙한 개발자들도 가능하면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파이썬을 쓰고 싶어 한다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6" y="1628800"/>
            <a:ext cx="3662586" cy="3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if … else … </a:t>
            </a:r>
            <a:r>
              <a:rPr lang="en-US" altLang="ko-KR" sz="2000" dirty="0" err="1" smtClean="0"/>
              <a:t>elif</a:t>
            </a:r>
            <a:endParaRPr lang="en-US" altLang="ko-KR" sz="2000" dirty="0" smtClean="0"/>
          </a:p>
          <a:p>
            <a:r>
              <a:rPr lang="en-US" altLang="ko-KR" sz="2000" dirty="0" smtClean="0"/>
              <a:t>&lt; &gt; &lt;= &gt;= == !=</a:t>
            </a:r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주의할 점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casual </a:t>
            </a:r>
            <a:r>
              <a:rPr lang="ko-KR" altLang="en-US" sz="2400" dirty="0" smtClean="0"/>
              <a:t>한 언어이다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꼭 필요한 경우에만 함수를 만들자</a:t>
            </a:r>
            <a:r>
              <a:rPr lang="en-US" altLang="ko-KR" sz="2400" dirty="0" smtClean="0"/>
              <a:t>!</a:t>
            </a:r>
          </a:p>
          <a:p>
            <a:pPr lvl="2"/>
            <a:r>
              <a:rPr lang="ko-KR" altLang="en-US" dirty="0" smtClean="0"/>
              <a:t>한 프로그램 안에서 여러 번 사용하는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함수의 인자로 함수를 넘겨야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필요한 경우에도 되도록이면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사용하자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 err="1" smtClean="0"/>
              <a:t>출력값은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파이썬에서는</a:t>
            </a:r>
            <a:r>
              <a:rPr lang="ko-KR" altLang="en-US" sz="2400" dirty="0" smtClean="0"/>
              <a:t> 함수를 변수에 할당하거나 인자로 </a:t>
            </a:r>
            <a:r>
              <a:rPr lang="ko-KR" altLang="en-US" sz="2400" dirty="0" err="1" smtClean="0"/>
              <a:t>넘길수</a:t>
            </a:r>
            <a:r>
              <a:rPr lang="ko-KR" altLang="en-US" sz="2400" dirty="0" smtClean="0"/>
              <a:t> 있다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 return(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mysum2(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>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myf3(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en-US" altLang="ko-KR" sz="1600"/>
              <a:t>Python Cookbook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70" y="383926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3926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88616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132856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96950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</a:t>
            </a:r>
            <a:r>
              <a:rPr lang="ko-KR" altLang="en-US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3.8.10 </a:t>
            </a:r>
            <a:r>
              <a:rPr lang="ko-KR" altLang="en-US" sz="2000" smtClean="0"/>
              <a:t>다운로드</a:t>
            </a:r>
            <a:endParaRPr lang="en-US" altLang="ko-KR" sz="2000" smtClean="0"/>
          </a:p>
          <a:p>
            <a:pPr lvl="1"/>
            <a:r>
              <a:rPr lang="en-US" altLang="ko-KR" sz="1600"/>
              <a:t>https://www.python.org/downloads/release/python-3810/</a:t>
            </a:r>
            <a:endParaRPr lang="en-US" altLang="ko-KR" sz="1600" smtClean="0"/>
          </a:p>
          <a:p>
            <a:pPr lvl="1"/>
            <a:r>
              <a:rPr lang="en-US" altLang="ko-KR" sz="1600">
                <a:hlinkClick r:id="rId2"/>
              </a:rPr>
              <a:t>Windows installer (64-bit</a:t>
            </a:r>
            <a:r>
              <a:rPr lang="en-US" altLang="ko-KR" sz="1600" smtClean="0">
                <a:hlinkClick r:id="rId2"/>
              </a:rPr>
              <a:t>)</a:t>
            </a:r>
            <a:endParaRPr lang="en-US" altLang="ko-KR" sz="1600" smtClean="0"/>
          </a:p>
          <a:p>
            <a:pPr lvl="1"/>
            <a:r>
              <a:rPr lang="en-US" altLang="ko-KR" sz="1600"/>
              <a:t>https://www.python.org/ftp/python/3.8.10/python-3.8.10-amd64.exe</a:t>
            </a:r>
          </a:p>
          <a:p>
            <a:pPr lvl="1"/>
            <a:r>
              <a:rPr lang="en-US" altLang="ko-KR" sz="1600" smtClean="0"/>
              <a:t>python-3.8.10-amd64.exe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명령프롬프트에서 “</a:t>
            </a:r>
            <a:r>
              <a:rPr lang="en-US" altLang="ko-KR" sz="2000"/>
              <a:t>python”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4" y="3933056"/>
            <a:ext cx="4320480" cy="26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5796136" y="4668661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96136" y="5408381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아나콘다 </a:t>
            </a:r>
            <a:r>
              <a:rPr lang="en-US" altLang="ko-KR" sz="2400" smtClean="0"/>
              <a:t>2020.11 </a:t>
            </a:r>
            <a:r>
              <a:rPr lang="ko-KR" altLang="en-US" sz="2400" smtClean="0"/>
              <a:t>버전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사이트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repo.anaconda.com/archive</a:t>
            </a:r>
            <a:r>
              <a:rPr lang="en-US" altLang="ko-KR" sz="2000" smtClean="0"/>
              <a:t>  </a:t>
            </a:r>
          </a:p>
          <a:p>
            <a:pPr lvl="1"/>
            <a:r>
              <a:rPr lang="ko-KR" altLang="en-US" sz="2000" smtClean="0"/>
              <a:t>파일명 </a:t>
            </a:r>
            <a:r>
              <a:rPr lang="en-US" altLang="ko-KR" sz="2000" smtClean="0"/>
              <a:t>: Anaconda3-2020.11-Windows-x86_64.exe </a:t>
            </a:r>
          </a:p>
          <a:p>
            <a:pPr lvl="1"/>
            <a:r>
              <a:rPr lang="ko-KR" altLang="en-US" sz="2000" smtClean="0"/>
              <a:t>다운로드 링크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3"/>
              </a:rPr>
              <a:t>https</a:t>
            </a:r>
            <a:r>
              <a:rPr lang="en-US" altLang="ko-KR" sz="2000">
                <a:hlinkClick r:id="rId3"/>
              </a:rPr>
              <a:t>://</a:t>
            </a:r>
            <a:r>
              <a:rPr lang="en-US" altLang="ko-KR" sz="2000" smtClean="0">
                <a:hlinkClick r:id="rId3"/>
              </a:rPr>
              <a:t>repo.anaconda.com/archive/Anaconda3-2020.11-Windows-x86_64.exe</a:t>
            </a:r>
            <a:r>
              <a:rPr lang="en-US" altLang="ko-KR" sz="2000" smtClean="0"/>
              <a:t> </a:t>
            </a:r>
          </a:p>
          <a:p>
            <a:pPr lvl="1"/>
            <a:r>
              <a:rPr lang="ko-KR" altLang="en-US" sz="2000" smtClean="0"/>
              <a:t>버전 정보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4"/>
              </a:rPr>
              <a:t>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www.anaconda.com/blog/individual-edition-2020-11</a:t>
            </a:r>
            <a:r>
              <a:rPr lang="en-US" altLang="ko-KR" sz="2000" smtClean="0"/>
              <a:t> </a:t>
            </a:r>
            <a:r>
              <a:rPr lang="en-US" altLang="ko-KR" sz="2000">
                <a:sym typeface="Wingdings" pitchFamily="2" charset="2"/>
              </a:rPr>
              <a:t>(</a:t>
            </a:r>
            <a:r>
              <a:rPr lang="en-US" altLang="ko-KR" sz="2000" smtClean="0">
                <a:sym typeface="Wingdings" pitchFamily="2" charset="2"/>
              </a:rPr>
              <a:t>python 3.8.5 </a:t>
            </a:r>
            <a:r>
              <a:rPr lang="ko-KR" altLang="en-US" sz="2000" smtClean="0">
                <a:sym typeface="Wingdings" pitchFamily="2" charset="2"/>
              </a:rPr>
              <a:t>설치됨</a:t>
            </a:r>
            <a:r>
              <a:rPr lang="en-US" altLang="ko-KR" sz="2000" smtClean="0">
                <a:sym typeface="Wingdings" pitchFamily="2" charset="2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Anaconda3-2020.11-Windows-x86_64.exe</a:t>
            </a:r>
            <a:r>
              <a:rPr lang="en-US" altLang="ko-KR" sz="2400" smtClean="0"/>
              <a:t>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3592</Words>
  <Application>Microsoft Office PowerPoint</Application>
  <PresentationFormat>화면 슬라이드 쇼(4:3)</PresentationFormat>
  <Paragraphs>831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Arial</vt:lpstr>
      <vt:lpstr>Consolas</vt:lpstr>
      <vt:lpstr>Wingdings</vt:lpstr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user</cp:lastModifiedBy>
  <cp:revision>193</cp:revision>
  <dcterms:created xsi:type="dcterms:W3CDTF">2019-01-17T00:58:44Z</dcterms:created>
  <dcterms:modified xsi:type="dcterms:W3CDTF">2022-05-04T02:59:45Z</dcterms:modified>
</cp:coreProperties>
</file>