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75" r:id="rId4"/>
    <p:sldId id="260" r:id="rId5"/>
    <p:sldId id="274" r:id="rId6"/>
    <p:sldId id="259" r:id="rId7"/>
  </p:sldIdLst>
  <p:sldSz cx="9144000" cy="6858000" type="screen4x3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616318677" val="982" revOS="4"/>
      <pr:smFileRevision xmlns:pr="smNativeData" xmlns:p14="http://schemas.microsoft.com/office/powerpoint/2010/main" xmlns="" dt="1616318677" val="101"/>
      <pr:guideOptions xmlns:pr="smNativeData" xmlns:p14="http://schemas.microsoft.com/office/powerpoint/2010/main" xmlns="" dt="1616318677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110" d="100"/>
          <a:sy n="110" d="100"/>
        </p:scale>
        <p:origin x="384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" d="100"/>
        <a:sy n="10" d="100"/>
      </p:scale>
      <p:origin x="0" y="0"/>
    </p:cViewPr>
  </p:sorterViewPr>
  <p:notesViewPr>
    <p:cSldViewPr>
      <p:cViewPr>
        <p:scale>
          <a:sx n="72" d="100"/>
          <a:sy n="72" d="100"/>
        </p:scale>
        <p:origin x="283" y="225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w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부제목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ko-KR">
                <a:solidFill>
                  <a:srgbClr val="8C8C8C"/>
                </a:solidFill>
              </a:defRPr>
            </a:lvl1pPr>
            <a:lvl2pPr marL="457200" indent="0" algn="ctr">
              <a:buNone/>
              <a:defRPr lang="ko-KR">
                <a:solidFill>
                  <a:srgbClr val="8C8C8C"/>
                </a:solidFill>
              </a:defRPr>
            </a:lvl2pPr>
            <a:lvl3pPr marL="914400" indent="0" algn="ctr">
              <a:buNone/>
              <a:defRPr lang="ko-KR">
                <a:solidFill>
                  <a:srgbClr val="8C8C8C"/>
                </a:solidFill>
              </a:defRPr>
            </a:lvl3pPr>
            <a:lvl4pPr marL="1371600" indent="0" algn="ctr">
              <a:buNone/>
              <a:defRPr lang="ko-KR">
                <a:solidFill>
                  <a:srgbClr val="8C8C8C"/>
                </a:solidFill>
              </a:defRPr>
            </a:lvl4pPr>
            <a:lvl5pPr marL="1828800" indent="0" algn="ctr">
              <a:buNone/>
              <a:defRPr lang="ko-KR">
                <a:solidFill>
                  <a:srgbClr val="8C8C8C"/>
                </a:solidFill>
              </a:defRPr>
            </a:lvl5pPr>
            <a:lvl6pPr marL="2286000" indent="0" algn="ctr">
              <a:buNone/>
              <a:defRPr lang="ko-KR">
                <a:solidFill>
                  <a:srgbClr val="8C8C8C"/>
                </a:solidFill>
              </a:defRPr>
            </a:lvl6pPr>
            <a:lvl7pPr marL="2743200" indent="0" algn="ctr">
              <a:buNone/>
              <a:defRPr lang="ko-KR">
                <a:solidFill>
                  <a:srgbClr val="8C8C8C"/>
                </a:solidFill>
              </a:defRPr>
            </a:lvl7pPr>
            <a:lvl8pPr marL="3200400" indent="0" algn="ctr">
              <a:buNone/>
              <a:defRPr lang="ko-KR">
                <a:solidFill>
                  <a:srgbClr val="8C8C8C"/>
                </a:solidFill>
              </a:defRPr>
            </a:lvl8pPr>
            <a:lvl9pPr marL="3657600" indent="0" algn="ctr">
              <a:buNone/>
              <a:defRPr lang="ko-KR">
                <a:solidFill>
                  <a:srgbClr val="8C8C8C"/>
                </a:solidFill>
              </a:defRPr>
            </a:lvl9pPr>
          </a:lstStyle>
          <a:p>
            <a:pPr>
              <a:defRPr lang="ko-KR"/>
            </a:pPr>
            <a:r>
              <a:t>마스터 부제목 스타일 편집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FCE-80FC-7919-B294-764CA1DA4423}" type="datetime1">
              <a:t>2022-06-03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E7A-34FC-7938-B294-C26D80DA44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B23B-75FC-7944-B294-8311FCDA44D6}" type="datetime1">
              <a:t>2022-06-03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2D4-9AFC-7914-B294-6C41ACDA443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QEAAHA1AACwJQAAEAAAACYAAAAIAAAAAwAAAAAAAAA=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NgnAACwJQAAEAAAACYAAAAIAAAAAwAAAAAAAAA=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5BF-F1FC-7913-B294-0746ABDA4452}" type="datetime1">
              <a:t>2022-06-03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F4A7-E9FC-7902-B294-1F57BADA444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A47F-31FC-7952-B294-C707EADA4492}" type="datetime1">
              <a:t>2022-06-03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120-6EFC-7917-B294-9842AFDA44C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ko-KR" sz="4000" b="1" cap="all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 cap="all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hEAAEI0AAAcGwAAEAAAACYAAAAIAAAAgYAAAAAAAAA=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000">
                <a:solidFill>
                  <a:srgbClr val="8C8C8C"/>
                </a:solidFill>
              </a:defRPr>
            </a:lvl1pPr>
            <a:lvl2pPr marL="457200" indent="0">
              <a:buNone/>
              <a:defRPr lang="ko-KR" sz="1800">
                <a:solidFill>
                  <a:srgbClr val="8C8C8C"/>
                </a:solidFill>
              </a:defRPr>
            </a:lvl2pPr>
            <a:lvl3pPr marL="914400" indent="0">
              <a:buNone/>
              <a:defRPr lang="ko-KR" sz="1600">
                <a:solidFill>
                  <a:srgbClr val="8C8C8C"/>
                </a:solidFill>
              </a:defRPr>
            </a:lvl3pPr>
            <a:lvl4pPr marL="1371600" indent="0">
              <a:buNone/>
              <a:defRPr lang="ko-KR" sz="1400">
                <a:solidFill>
                  <a:srgbClr val="8C8C8C"/>
                </a:solidFill>
              </a:defRPr>
            </a:lvl4pPr>
            <a:lvl5pPr marL="1828800" indent="0">
              <a:buNone/>
              <a:defRPr lang="ko-KR" sz="1400">
                <a:solidFill>
                  <a:srgbClr val="8C8C8C"/>
                </a:solidFill>
              </a:defRPr>
            </a:lvl5pPr>
            <a:lvl6pPr marL="2286000" indent="0">
              <a:buNone/>
              <a:defRPr lang="ko-KR" sz="1400">
                <a:solidFill>
                  <a:srgbClr val="8C8C8C"/>
                </a:solidFill>
              </a:defRPr>
            </a:lvl6pPr>
            <a:lvl7pPr marL="2743200" indent="0">
              <a:buNone/>
              <a:defRPr lang="ko-KR" sz="1400">
                <a:solidFill>
                  <a:srgbClr val="8C8C8C"/>
                </a:solidFill>
              </a:defRPr>
            </a:lvl7pPr>
            <a:lvl8pPr marL="3200400" indent="0">
              <a:buNone/>
              <a:defRPr lang="ko-KR" sz="1400">
                <a:solidFill>
                  <a:srgbClr val="8C8C8C"/>
                </a:solidFill>
              </a:defRPr>
            </a:lvl8pPr>
            <a:lvl9pPr marL="3657600" indent="0">
              <a:buNone/>
              <a:defRPr lang="ko-KR" sz="1400">
                <a:solidFill>
                  <a:srgbClr val="8C8C8C"/>
                </a:solidFill>
              </a:defRPr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0D0-9EFC-7966-B294-6833DEDA443D}" type="datetime1">
              <a:t>2022-06-03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5EB-A5FC-7933-B294-53668BDA440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I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lvl6pPr>
              <a:defRPr lang="ko-KR" sz="1800"/>
            </a:lvl6pPr>
            <a:lvl7pPr>
              <a:defRPr lang="ko-KR" sz="1800"/>
            </a:lvl7pPr>
            <a:lvl8pPr>
              <a:defRPr lang="ko-KR" sz="1800"/>
            </a:lvl8pPr>
            <a:lvl9pPr>
              <a:defRPr lang="ko-KR" sz="18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내용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0A6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lvl6pPr>
              <a:defRPr lang="ko-KR" sz="1800"/>
            </a:lvl6pPr>
            <a:lvl7pPr>
              <a:defRPr lang="ko-KR" sz="1800"/>
            </a:lvl7pPr>
            <a:lvl8pPr>
              <a:defRPr lang="ko-KR" sz="1800"/>
            </a:lvl8pPr>
            <a:lvl9pPr>
              <a:defRPr lang="ko-KR" sz="18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AHP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8C54-1AFC-797A-B294-EC2FC2DA44B9}" type="datetime1">
              <a:t>2022-06-03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w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1A1-EFFC-7937-B294-19628FDA44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fsi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Srb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gkAAKsbAABhDQAAEAAAACYAAAAIAAAAgYAAAAAAAAA=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400" b="1"/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EAQ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s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ko-KR" sz="2400"/>
            </a:lvl1pPr>
            <a:lvl2pPr>
              <a:defRPr lang="ko-KR" sz="2000"/>
            </a:lvl2pPr>
            <a:lvl3pPr>
              <a:defRPr lang="ko-KR" sz="1800"/>
            </a:lvl3pPr>
            <a:lvl4pPr>
              <a:defRPr lang="ko-KR" sz="1600"/>
            </a:lvl4pPr>
            <a:lvl5pPr>
              <a:defRPr lang="ko-KR" sz="1600"/>
            </a:lvl5pPr>
            <a:lvl6pPr>
              <a:defRPr lang="ko-KR" sz="1600"/>
            </a:lvl6pPr>
            <a:lvl7pPr>
              <a:defRPr lang="ko-KR" sz="1600"/>
            </a:lvl7pPr>
            <a:lvl8pPr>
              <a:defRPr lang="ko-KR" sz="1600"/>
            </a:lvl8pPr>
            <a:lvl9pPr>
              <a:defRPr lang="ko-KR" sz="16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5" name="텍스트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hXc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cgkAAHA1AABhDQAAEAAAACYAAAAIAAAAgYAAAAAAAAA=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400" b="1"/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YQ0AAHA1AACwJQAAEAAAACYAAAAIAAAAAYAAAAAAAAA=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ko-KR" sz="2400"/>
            </a:lvl1pPr>
            <a:lvl2pPr>
              <a:defRPr lang="ko-KR" sz="2000"/>
            </a:lvl2pPr>
            <a:lvl3pPr>
              <a:defRPr lang="ko-KR" sz="1800"/>
            </a:lvl3pPr>
            <a:lvl4pPr>
              <a:defRPr lang="ko-KR" sz="1600"/>
            </a:lvl4pPr>
            <a:lvl5pPr>
              <a:defRPr lang="ko-KR" sz="1600"/>
            </a:lvl5pPr>
            <a:lvl6pPr>
              <a:defRPr lang="ko-KR" sz="1600"/>
            </a:lvl6pPr>
            <a:lvl7pPr>
              <a:defRPr lang="ko-KR" sz="1600"/>
            </a:lvl7pPr>
            <a:lvl8pPr>
              <a:defRPr lang="ko-KR" sz="1600"/>
            </a:lvl8pPr>
            <a:lvl9pPr>
              <a:defRPr lang="ko-KR" sz="16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7" name="날짜 개체 틀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I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D5EF-A1FC-7923-B294-57769BDA4402}" type="datetime1">
              <a:t>2022-06-03</a:t>
            </a:fld>
            <a:endParaRPr/>
          </a:p>
        </p:txBody>
      </p:sp>
      <p:sp>
        <p:nvSpPr>
          <p:cNvPr id="8" name="바닥글 개체 틀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c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9" name="슬라이드 번호 개체 틀 8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4BC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989-C7FC-793F-B294-316A87DA446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p5Rn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날짜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22D-63FC-7964-B294-9531DCDA44C0}" type="datetime1">
              <a:t>2022-06-03</a:t>
            </a:fld>
            <a:endParaRPr/>
          </a:p>
        </p:txBody>
      </p:sp>
      <p:sp>
        <p:nvSpPr>
          <p:cNvPr id="4" name="바닥글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yaW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5" name="슬라이드 번호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B3FC-B2FC-7945-B294-4410FDDA441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A9CF-81FC-795F-B294-770AE7DA4422}" type="datetime1">
              <a:t>2022-06-03</a:t>
            </a:fld>
            <a:endParaRPr/>
          </a:p>
        </p:txBody>
      </p:sp>
      <p:sp>
        <p:nvSpPr>
          <p:cNvPr id="3" name="바닥글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4" name="슬라이드 번호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RjQm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A1BB-F5FC-7957-B294-0302EFDA445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maW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2000" b="1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I9Ij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ko-KR" sz="3200"/>
            </a:lvl1pPr>
            <a:lvl2pPr>
              <a:defRPr lang="ko-KR" sz="2800"/>
            </a:lvl2pPr>
            <a:lvl3pPr>
              <a:defRPr lang="ko-KR" sz="2400"/>
            </a:lvl3pPr>
            <a:lvl4pPr>
              <a:defRPr lang="ko-KR" sz="2000"/>
            </a:lvl4pPr>
            <a:lvl5pPr>
              <a:defRPr lang="ko-KR" sz="2000"/>
            </a:lvl5pPr>
            <a:lvl6pPr>
              <a:defRPr lang="ko-KR" sz="2000"/>
            </a:lvl6pPr>
            <a:lvl7pPr>
              <a:defRPr lang="ko-KR" sz="2000"/>
            </a:lvl7pPr>
            <a:lvl8pPr>
              <a:defRPr lang="ko-KR" sz="2000"/>
            </a:lvl8pPr>
            <a:lvl9pPr>
              <a:defRPr lang="ko-KR" sz="20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텍스트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5zOm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ko-KR" sz="1400"/>
            </a:lvl1pPr>
            <a:lvl2pPr marL="457200" indent="0">
              <a:buNone/>
              <a:defRPr lang="ko-KR" sz="1200"/>
            </a:lvl2pPr>
            <a:lvl3pPr marL="914400" indent="0">
              <a:buNone/>
              <a:defRPr lang="ko-KR" sz="1000"/>
            </a:lvl3pPr>
            <a:lvl4pPr marL="1371600" indent="0">
              <a:buNone/>
              <a:defRPr lang="ko-KR" sz="900"/>
            </a:lvl4pPr>
            <a:lvl5pPr marL="1828800" indent="0">
              <a:buNone/>
              <a:defRPr lang="ko-KR" sz="900"/>
            </a:lvl5pPr>
            <a:lvl6pPr marL="2286000" indent="0">
              <a:buNone/>
              <a:defRPr lang="ko-KR" sz="900"/>
            </a:lvl6pPr>
            <a:lvl7pPr marL="2743200" indent="0">
              <a:buNone/>
              <a:defRPr lang="ko-KR" sz="900"/>
            </a:lvl7pPr>
            <a:lvl8pPr marL="3200400" indent="0">
              <a:buNone/>
              <a:defRPr lang="ko-KR" sz="900"/>
            </a:lvl8pPr>
            <a:lvl9pPr marL="3657600" indent="0">
              <a:buNone/>
              <a:defRPr lang="ko-KR" sz="9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xlPj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9CF-81FC-791F-B294-774AA7DA4422}" type="datetime1">
              <a:t>2022-06-03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D8BE-F0FC-792E-B294-067B96DA445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iB0AAMcsAAAFIQAAEAAAACYAAAAIAAAAgYAAAAAAAAA=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2000" b="1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xQMAAMcsAAAVHQAAEAAAACYAAAAIAAAAAYAAAAAAAAA=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ko-KR" sz="3200"/>
            </a:lvl1pPr>
            <a:lvl2pPr marL="457200" indent="0">
              <a:buNone/>
              <a:defRPr lang="ko-KR" sz="2800"/>
            </a:lvl2pPr>
            <a:lvl3pPr marL="914400" indent="0">
              <a:buNone/>
              <a:defRPr lang="ko-KR" sz="2400"/>
            </a:lvl3pPr>
            <a:lvl4pPr marL="1371600" indent="0">
              <a:buNone/>
              <a:defRPr lang="ko-KR" sz="2000"/>
            </a:lvl4pPr>
            <a:lvl5pPr marL="1828800" indent="0">
              <a:buNone/>
              <a:defRPr lang="ko-KR" sz="2000"/>
            </a:lvl5pPr>
            <a:lvl6pPr marL="2286000" indent="0">
              <a:buNone/>
              <a:defRPr lang="ko-KR" sz="2000"/>
            </a:lvl6pPr>
            <a:lvl7pPr marL="2743200" indent="0">
              <a:buNone/>
              <a:defRPr lang="ko-KR" sz="2000"/>
            </a:lvl7pPr>
            <a:lvl8pPr marL="3200400" indent="0">
              <a:buNone/>
              <a:defRPr lang="ko-KR" sz="2000"/>
            </a:lvl8pPr>
            <a:lvl9pPr marL="3657600" indent="0">
              <a:buNone/>
              <a:defRPr lang="ko-KR" sz="2000"/>
            </a:lvl9pPr>
          </a:lstStyle>
          <a:p>
            <a:pPr>
              <a:defRPr lang="ko-KR"/>
            </a:pPr>
            <a:endParaRPr/>
          </a:p>
        </p:txBody>
      </p:sp>
      <p:sp>
        <p:nvSpPr>
          <p:cNvPr id="4" name="텍스트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BSEAAMcsAAD4JQAAEAAAACYAAAAIAAAAAYAAAAAAAAA=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ko-KR" sz="1400"/>
            </a:lvl1pPr>
            <a:lvl2pPr marL="457200" indent="0">
              <a:buNone/>
              <a:defRPr lang="ko-KR" sz="1200"/>
            </a:lvl2pPr>
            <a:lvl3pPr marL="914400" indent="0">
              <a:buNone/>
              <a:defRPr lang="ko-KR" sz="1000"/>
            </a:lvl3pPr>
            <a:lvl4pPr marL="1371600" indent="0">
              <a:buNone/>
              <a:defRPr lang="ko-KR" sz="900"/>
            </a:lvl4pPr>
            <a:lvl5pPr marL="1828800" indent="0">
              <a:buNone/>
              <a:defRPr lang="ko-KR" sz="900"/>
            </a:lvl5pPr>
            <a:lvl6pPr marL="2286000" indent="0">
              <a:buNone/>
              <a:defRPr lang="ko-KR" sz="900"/>
            </a:lvl6pPr>
            <a:lvl7pPr marL="2743200" indent="0">
              <a:buNone/>
              <a:defRPr lang="ko-KR" sz="900"/>
            </a:lvl7pPr>
            <a:lvl8pPr marL="3200400" indent="0">
              <a:buNone/>
              <a:defRPr lang="ko-KR" sz="900"/>
            </a:lvl8pPr>
            <a:lvl9pPr marL="3657600" indent="0">
              <a:buNone/>
              <a:defRPr lang="ko-KR" sz="9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254-1AFC-7964-B294-EC31DCDA44B9}" type="datetime1">
              <a:t>2022-06-03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687-C9FC-7910-B294-3F45A8DA446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sQEAAHA1AAC5CAAAEAAAACYAAAAIAAAAvy8AAAAAAAA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2AkAAHA1AACwJQAAEAAAACYAAAAIAAAAPy8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EAAAACYAAAAIAAAAv48AAAAAAAA=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112CEAE5-ABFC-791C-B294-5D49A4DA4408}" type="datetime1">
              <a:t>2022-06-03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EAAAACYAAAAIAAAAv48AAAAAAAA=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112CBC47-09FC-794A-B294-FF1FF2DA44AA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32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 typeface="Arial" pitchFamily="2" charset="0"/>
        <a:buChar char="–"/>
        <a:tabLst/>
        <a:defRPr lang="ko-KR" sz="2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4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–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»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ubos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EAAAAAAAAA3OfxAP///wgAAAAAAAAAAAAAAAAAAAAAAAAAAAAAAAAAAAAAZAAAAAEAAABAAAAAAAAAAAAAAAAAAAAAAAAAAAAAAAAAAAAAAAAAAAAAAAAAAAAAAAAAAAAAAAAAAAAAAAAAAAAAAAAAAAAAAAAAAAAAAAAAAAAAAAAAAAAAAAAAAAAAFAAAADwAAAABAAAAAAAAANzn8Q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c5/EA////AQAAAAAAAAAAAAAAAAAAAAAAAAAAAAAAAAAAAAAAAAAA3OfxAH9/fwDu7OEDzMzMAMDA/wB/f38AAAAAAAAAAAAAAAAAAAAAAAAAAAAhAAAAGAAAABQAAADDAwAAPAwAAAw0AADeFgAAEAAAACYAAAAIAAAA//////////8="/>
              </a:ext>
            </a:extLst>
          </p:cNvSpPr>
          <p:nvPr/>
        </p:nvSpPr>
        <p:spPr>
          <a:xfrm>
            <a:off x="611505" y="1988820"/>
            <a:ext cx="7849235" cy="1728470"/>
          </a:xfrm>
          <a:prstGeom prst="rect">
            <a:avLst/>
          </a:prstGeom>
          <a:solidFill>
            <a:srgbClr val="DCE7F1"/>
          </a:solidFill>
          <a:ln w="25400" cap="flat" cmpd="sng" algn="ctr">
            <a:solidFill>
              <a:srgbClr val="DCE7F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endParaRPr/>
          </a:p>
        </p:txBody>
      </p:sp>
      <p:sp>
        <p:nvSpPr>
          <p:cNvPr id="3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gAgAAGw0AAGA1AAAmFgAAAAAAACYAAAAIAAAAASAAAAAAAAA="/>
              </a:ext>
            </a:extLst>
          </p:cNvSpPr>
          <p:nvPr>
            <p:ph type="ctrTitle"/>
          </p:nvPr>
        </p:nvSpPr>
        <p:spPr>
          <a:xfrm>
            <a:off x="467360" y="2130425"/>
            <a:ext cx="8209280" cy="147002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ko-KR" altLang="en-US" sz="3200" smtClean="0"/>
              <a:t>동아대학교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ko-KR" altLang="en-US" smtClean="0"/>
              <a:t>머신러닝과 딥러닝</a:t>
            </a:r>
            <a:endParaRPr lang="en-US"/>
          </a:p>
        </p:txBody>
      </p:sp>
      <p:sp>
        <p:nvSpPr>
          <p:cNvPr id="4" name="부제목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QhoAANAvAAAKJQAAAAAAACYAAAAIAAAAASAAAAAAAAA="/>
              </a:ext>
            </a:extLst>
          </p:cNvSpPr>
          <p:nvPr>
            <p:ph type="subTitle" idx="1"/>
          </p:nvPr>
        </p:nvSpPr>
        <p:spPr>
          <a:xfrm>
            <a:off x="1371600" y="4268470"/>
            <a:ext cx="6400800" cy="17526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en-US" sz="2800" smtClean="0"/>
              <a:t>2022. </a:t>
            </a:r>
            <a:r>
              <a:rPr lang="en-US" sz="2800" smtClean="0"/>
              <a:t>6. 9</a:t>
            </a:r>
            <a:endParaRPr lang="en-US" sz="2800"/>
          </a:p>
          <a:p>
            <a:pPr>
              <a:defRPr lang="ko-KR"/>
            </a:pPr>
            <a:r>
              <a:rPr lang="ko-KR" sz="2800"/>
              <a:t>강사 김현호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SQAAKAcAAAGNwAASC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5" y="4653280"/>
            <a:ext cx="3076575" cy="2057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강사 소개</a:t>
            </a:r>
          </a:p>
        </p:txBody>
      </p:sp>
      <p:sp>
        <p:nvSpPr>
          <p:cNvPr id="4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2AkAAHA1AACwJQAAAAAAACYAAAAIAAAAASAAAAAAAAA="/>
              </a:ext>
            </a:extLst>
          </p:cNvSpPr>
          <p:nvPr>
            <p:ph type="body" idx="1"/>
          </p:nvPr>
        </p:nvSpPr>
        <p:spPr>
          <a:xfrm>
            <a:off x="457200" y="1419860"/>
            <a:ext cx="8229600" cy="45262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defRPr lang="ko-KR"/>
            </a:pPr>
            <a:r>
              <a:rPr lang="ko-KR" sz="1600"/>
              <a:t>김현호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서울대 </a:t>
            </a:r>
            <a:r>
              <a:rPr lang="ko-KR" sz="1400" smtClean="0"/>
              <a:t>물리학과 </a:t>
            </a:r>
            <a:r>
              <a:rPr lang="ko-KR" altLang="en-US" sz="1400" smtClean="0"/>
              <a:t>학사</a:t>
            </a:r>
            <a:r>
              <a:rPr lang="en-US" altLang="ko-KR" sz="1400" smtClean="0"/>
              <a:t>/</a:t>
            </a:r>
            <a:r>
              <a:rPr lang="ko-KR" sz="1400" smtClean="0"/>
              <a:t>석사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en-US" sz="1400"/>
              <a:t>KT </a:t>
            </a:r>
            <a:r>
              <a:rPr lang="ko-KR" sz="1400"/>
              <a:t>연구소 </a:t>
            </a:r>
            <a:r>
              <a:rPr lang="en-US" sz="1400"/>
              <a:t>17</a:t>
            </a:r>
            <a:r>
              <a:rPr lang="ko-KR" sz="1400"/>
              <a:t>년 </a:t>
            </a:r>
            <a:r>
              <a:rPr lang="ko-KR" sz="1400" smtClean="0"/>
              <a:t>근무</a:t>
            </a:r>
            <a:r>
              <a:rPr lang="en-US" altLang="ko-KR" sz="1400" smtClean="0"/>
              <a:t> (</a:t>
            </a:r>
            <a:r>
              <a:rPr lang="ko-KR" altLang="en-US" sz="1400" smtClean="0"/>
              <a:t>인터넷 서비스 및 로봇 연구</a:t>
            </a:r>
            <a:r>
              <a:rPr lang="en-US" altLang="ko-KR" sz="1400" smtClean="0"/>
              <a:t>)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 smtClean="0"/>
              <a:t>프로그래밍</a:t>
            </a:r>
            <a:r>
              <a:rPr lang="en-US" sz="1400"/>
              <a:t>/</a:t>
            </a:r>
            <a:r>
              <a:rPr lang="ko-KR" sz="1400"/>
              <a:t>머신러닝</a:t>
            </a:r>
            <a:r>
              <a:rPr lang="en-US" sz="1400"/>
              <a:t>/</a:t>
            </a:r>
            <a:r>
              <a:rPr lang="ko-KR" sz="1400"/>
              <a:t>인공지능 강사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관심분야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인공지능</a:t>
            </a:r>
            <a:r>
              <a:rPr lang="en-US" altLang="ko-KR" sz="1400" smtClean="0"/>
              <a:t>, </a:t>
            </a:r>
            <a:r>
              <a:rPr lang="ko-KR" altLang="en-US" sz="1400" smtClean="0"/>
              <a:t>강화학습</a:t>
            </a:r>
            <a:r>
              <a:rPr lang="en-US" altLang="ko-KR" sz="1400" smtClean="0"/>
              <a:t>, </a:t>
            </a:r>
            <a:r>
              <a:rPr lang="ko-KR" altLang="en-US" sz="1400" smtClean="0"/>
              <a:t>진화알고리즘</a:t>
            </a:r>
            <a:r>
              <a:rPr lang="en-US" altLang="ko-KR" sz="1400" smtClean="0"/>
              <a:t>, </a:t>
            </a:r>
            <a:r>
              <a:rPr lang="ko-KR" altLang="en-US" sz="1400" smtClean="0"/>
              <a:t>복잡계</a:t>
            </a:r>
            <a:endParaRPr lang="ko-KR" sz="14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개발언어 </a:t>
            </a:r>
            <a:r>
              <a:rPr lang="en-US" altLang="ko-KR" sz="1400" smtClean="0"/>
              <a:t>: </a:t>
            </a:r>
            <a:r>
              <a:rPr lang="en-US" sz="1400" smtClean="0"/>
              <a:t>C/C</a:t>
            </a:r>
            <a:r>
              <a:rPr lang="en-US" sz="1400"/>
              <a:t>++, </a:t>
            </a:r>
            <a:r>
              <a:rPr lang="ko-KR" sz="1400"/>
              <a:t>자바</a:t>
            </a:r>
            <a:r>
              <a:rPr lang="en-US" sz="1400"/>
              <a:t>, </a:t>
            </a:r>
            <a:r>
              <a:rPr lang="ko-KR" sz="1400"/>
              <a:t>파이썬</a:t>
            </a:r>
            <a:r>
              <a:rPr lang="en-US" sz="1400"/>
              <a:t>, DB/SQL </a:t>
            </a:r>
            <a:r>
              <a:rPr lang="ko-KR" sz="1400"/>
              <a:t>등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endParaRPr lang="en-US" sz="1400"/>
          </a:p>
          <a:p>
            <a:pPr>
              <a:lnSpc>
                <a:spcPct val="80000"/>
              </a:lnSpc>
              <a:defRPr lang="ko-KR"/>
            </a:pPr>
            <a:r>
              <a:rPr lang="ko-KR" sz="1600"/>
              <a:t>강의 경력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경기도 </a:t>
            </a:r>
            <a:r>
              <a:rPr lang="en-US" sz="1400"/>
              <a:t>: </a:t>
            </a:r>
            <a:r>
              <a:rPr lang="ko-KR" sz="1400"/>
              <a:t>빅데이터 전문인력 양성과정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고용노동부 </a:t>
            </a:r>
            <a:r>
              <a:rPr lang="en-US" sz="1400"/>
              <a:t>: </a:t>
            </a:r>
            <a:r>
              <a:rPr lang="ko-KR" sz="1400"/>
              <a:t>파이썬기반 빅데이터 분석 실무과정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삼성멀티캠퍼스 </a:t>
            </a:r>
            <a:r>
              <a:rPr lang="en-US" sz="1400"/>
              <a:t>: </a:t>
            </a:r>
            <a:r>
              <a:rPr lang="ko-KR" sz="1400"/>
              <a:t>빅데이터</a:t>
            </a:r>
            <a:r>
              <a:rPr lang="en-US" sz="1400"/>
              <a:t>(</a:t>
            </a:r>
            <a:r>
              <a:rPr lang="ko-KR" sz="1400"/>
              <a:t>딥러닝</a:t>
            </a:r>
            <a:r>
              <a:rPr lang="en-US" sz="1400"/>
              <a:t>) </a:t>
            </a:r>
            <a:r>
              <a:rPr lang="ko-KR" sz="1400"/>
              <a:t>활용 </a:t>
            </a:r>
            <a:r>
              <a:rPr lang="en-US" sz="1400"/>
              <a:t>AI </a:t>
            </a:r>
            <a:r>
              <a:rPr lang="ko-KR" sz="1400"/>
              <a:t>설계</a:t>
            </a:r>
            <a:endParaRPr lang="en-US" sz="1400"/>
          </a:p>
          <a:p>
            <a:pPr lvl="1">
              <a:lnSpc>
                <a:spcPct val="80000"/>
              </a:lnSpc>
              <a:defRPr lang="en-US" sz="1400"/>
            </a:pPr>
            <a:r>
              <a:rPr smtClean="0"/>
              <a:t>경북대 </a:t>
            </a:r>
            <a:r>
              <a:t>: AI </a:t>
            </a:r>
            <a:r>
              <a:rPr/>
              <a:t>HuInno </a:t>
            </a:r>
            <a:r>
              <a:rPr smtClean="0"/>
              <a:t>Academy</a:t>
            </a:r>
          </a:p>
          <a:p>
            <a:pPr lvl="1">
              <a:lnSpc>
                <a:spcPct val="80000"/>
              </a:lnSpc>
              <a:defRPr lang="en-US" sz="1400"/>
            </a:pPr>
            <a:r>
              <a:rPr lang="ko-KR" altLang="en-US" smtClean="0"/>
              <a:t>동아대 </a:t>
            </a:r>
            <a:r>
              <a:rPr lang="en-US" altLang="ko-KR" smtClean="0"/>
              <a:t>: </a:t>
            </a:r>
            <a:r>
              <a:rPr lang="ko-KR" altLang="en-US" smtClean="0"/>
              <a:t>딥러닝과 영상처리</a:t>
            </a:r>
            <a:r>
              <a:rPr lang="en-US" altLang="ko-KR" smtClean="0"/>
              <a:t>(2021</a:t>
            </a:r>
            <a:r>
              <a:rPr lang="ko-KR" altLang="en-US" smtClean="0"/>
              <a:t>년</a:t>
            </a:r>
            <a:r>
              <a:rPr lang="en-US" altLang="ko-KR" smtClean="0"/>
              <a:t>)</a:t>
            </a:r>
            <a:endParaRPr smtClean="0"/>
          </a:p>
          <a:p>
            <a:pPr lvl="1">
              <a:lnSpc>
                <a:spcPct val="80000"/>
              </a:lnSpc>
              <a:defRPr lang="en-US" sz="1400"/>
            </a:pPr>
            <a:r>
              <a:rPr lang="ko-KR" altLang="en-US" smtClean="0"/>
              <a:t>배재대 </a:t>
            </a:r>
            <a:r>
              <a:rPr lang="en-US" altLang="ko-KR" smtClean="0"/>
              <a:t>: SW</a:t>
            </a:r>
            <a:r>
              <a:rPr lang="ko-KR" altLang="en-US" smtClean="0"/>
              <a:t>사관학교</a:t>
            </a:r>
            <a:r>
              <a:rPr lang="en-US" altLang="ko-KR" smtClean="0"/>
              <a:t>(2021</a:t>
            </a:r>
            <a:r>
              <a:rPr lang="ko-KR" altLang="en-US" smtClean="0"/>
              <a:t>년</a:t>
            </a:r>
            <a:r>
              <a:rPr lang="en-US" altLang="ko-KR" smtClean="0"/>
              <a:t>/2022</a:t>
            </a:r>
            <a:r>
              <a:rPr lang="ko-KR" altLang="en-US" smtClean="0"/>
              <a:t>년</a:t>
            </a:r>
            <a:r>
              <a:rPr lang="en-US" altLang="ko-KR" smtClean="0"/>
              <a:t>)</a:t>
            </a:r>
            <a:endParaRPr/>
          </a:p>
          <a:p>
            <a:pPr lvl="1">
              <a:lnSpc>
                <a:spcPct val="80000"/>
              </a:lnSpc>
              <a:defRPr lang="ko-KR"/>
            </a:pPr>
            <a:endParaRPr lang="en-US" sz="1400"/>
          </a:p>
          <a:p>
            <a:pPr>
              <a:lnSpc>
                <a:spcPct val="80000"/>
              </a:lnSpc>
              <a:defRPr lang="ko-KR"/>
            </a:pPr>
            <a:r>
              <a:rPr lang="ko-KR" sz="1600"/>
              <a:t>연락처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en-US" sz="1400"/>
              <a:t>010-2737-6532</a:t>
            </a:r>
          </a:p>
          <a:p>
            <a:pPr lvl="1">
              <a:lnSpc>
                <a:spcPct val="80000"/>
              </a:lnSpc>
              <a:defRPr lang="ko-KR"/>
            </a:pPr>
            <a:r>
              <a:rPr lang="en-US" sz="1400" smtClean="0">
                <a:hlinkClick r:id="rId3"/>
              </a:rPr>
              <a:t>gubos@naver.com</a:t>
            </a:r>
            <a:r>
              <a:rPr lang="en-US" sz="1400" smtClean="0"/>
              <a:t> 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en-US" sz="2000" b="1">
                <a:solidFill>
                  <a:srgbClr val="FF0000"/>
                </a:solidFill>
              </a:rPr>
              <a:t>http://</a:t>
            </a:r>
            <a:r>
              <a:rPr lang="en-US" sz="2000" b="1" smtClean="0">
                <a:solidFill>
                  <a:srgbClr val="FF0000"/>
                </a:solidFill>
              </a:rPr>
              <a:t>github.com/gubosd/lecture23</a:t>
            </a: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교육 소개</a:t>
            </a:r>
          </a:p>
        </p:txBody>
      </p:sp>
      <p:pic>
        <p:nvPicPr>
          <p:cNvPr id="4" name="Picture 4" descr="peanuts schoolì ëí ì´ë¯¸ì§ ê²ìê²°ê³¼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wiYAAGkaAACWNAAAqS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470560" y="4648835"/>
            <a:ext cx="2247900" cy="182880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08491"/>
              </p:ext>
            </p:extLst>
          </p:nvPr>
        </p:nvGraphicFramePr>
        <p:xfrm>
          <a:off x="625475" y="1591310"/>
          <a:ext cx="7821295" cy="29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>
                  <a:extLst>
                    <a:ext uri="{9D8B030D-6E8A-4147-A177-3AD203B41FA5}">
                      <a16:colId xmlns:a16="http://schemas.microsoft.com/office/drawing/2014/main" val="990987277"/>
                    </a:ext>
                  </a:extLst>
                </a:gridCol>
                <a:gridCol w="2583180">
                  <a:extLst>
                    <a:ext uri="{9D8B030D-6E8A-4147-A177-3AD203B41FA5}">
                      <a16:colId xmlns:a16="http://schemas.microsoft.com/office/drawing/2014/main" val="2681907810"/>
                    </a:ext>
                  </a:extLst>
                </a:gridCol>
                <a:gridCol w="3085465">
                  <a:extLst>
                    <a:ext uri="{9D8B030D-6E8A-4147-A177-3AD203B41FA5}">
                      <a16:colId xmlns:a16="http://schemas.microsoft.com/office/drawing/2014/main" val="195624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교육과정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교육내용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교육목표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39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머신러닝의 이론과 실습</a:t>
                      </a:r>
                      <a:endParaRPr lang="en-US" altLang="ko-KR" sz="1400" smtClean="0"/>
                    </a:p>
                    <a:p>
                      <a:pPr latinLnBrk="1"/>
                      <a:r>
                        <a:rPr lang="en-US" altLang="ko-KR" sz="1400" smtClean="0"/>
                        <a:t>(2022.6.9~6.10)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smtClean="0"/>
                        <a:t>머신러닝 개념</a:t>
                      </a:r>
                      <a:endParaRPr lang="en-US" altLang="ko-KR" sz="140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smtClean="0"/>
                        <a:t>회귀와 분류</a:t>
                      </a:r>
                      <a:endParaRPr lang="en-US" altLang="ko-KR" sz="140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smtClean="0"/>
                        <a:t>선형회귀와 로지스틱회귀</a:t>
                      </a:r>
                      <a:endParaRPr lang="en-US" altLang="ko-KR" sz="140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smtClean="0"/>
                        <a:t>다양한 분류 알고리즘</a:t>
                      </a:r>
                      <a:endParaRPr lang="en-US" altLang="ko-KR" sz="140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smtClean="0"/>
                        <a:t>모델검증과 과적합</a:t>
                      </a:r>
                      <a:endParaRPr lang="en-US" altLang="ko-KR" sz="140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smtClean="0"/>
                        <a:t>머신러닝과 신경망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smtClean="0"/>
                        <a:t>인공지능 개발을 위한 선행 기본기술 습득</a:t>
                      </a:r>
                      <a:endParaRPr lang="en-US" altLang="ko-KR" sz="140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smtClean="0"/>
                        <a:t>머신러닝 개념이해와 실습</a:t>
                      </a:r>
                      <a:endParaRPr lang="en-US" altLang="ko-KR" sz="14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4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딥러닝 영상처리</a:t>
                      </a:r>
                      <a:endParaRPr lang="en-US" altLang="ko-KR" sz="1400" smtClean="0"/>
                    </a:p>
                    <a:p>
                      <a:pPr latinLnBrk="1"/>
                      <a:r>
                        <a:rPr lang="en-US" altLang="ko-KR" sz="1400" smtClean="0"/>
                        <a:t>(2022.6.16~6.17)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smtClean="0"/>
                        <a:t>신경망 이해</a:t>
                      </a:r>
                      <a:endParaRPr lang="en-US" altLang="ko-KR" sz="140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smtClean="0"/>
                        <a:t>텐서플로와 케라스 적용</a:t>
                      </a:r>
                      <a:endParaRPr lang="en-US" altLang="ko-KR" sz="140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smtClean="0"/>
                        <a:t>이미지와 영상 이해</a:t>
                      </a:r>
                      <a:endParaRPr lang="en-US" altLang="ko-KR" sz="140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smtClean="0"/>
                        <a:t>CNN </a:t>
                      </a:r>
                      <a:r>
                        <a:rPr lang="ko-KR" altLang="en-US" sz="1400" smtClean="0"/>
                        <a:t>개념 이해와 적용</a:t>
                      </a:r>
                      <a:endParaRPr lang="en-US" altLang="ko-KR" sz="140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smtClean="0"/>
                        <a:t>CNN </a:t>
                      </a:r>
                      <a:r>
                        <a:rPr lang="ko-KR" altLang="en-US" sz="1400" smtClean="0"/>
                        <a:t>활용</a:t>
                      </a:r>
                      <a:endParaRPr lang="en-US" altLang="ko-KR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smtClean="0"/>
                        <a:t>신경망과 딥러닝의 개념 이해와 실습</a:t>
                      </a:r>
                      <a:endParaRPr lang="en-US" altLang="ko-KR" sz="140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smtClean="0"/>
                        <a:t>딥러닝 실전 적용을 위한 기반 기술 습득</a:t>
                      </a:r>
                      <a:endParaRPr lang="en-US" altLang="ko-KR" sz="140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7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9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교육 소개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2AkAAHA1AACwJQAAAAAAACYAAAAIAAAAAS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ko-KR" altLang="en-US" sz="2000" smtClean="0"/>
              <a:t>교육 개요</a:t>
            </a:r>
            <a:endParaRPr lang="en-US" altLang="ko-KR" sz="2000" smtClean="0"/>
          </a:p>
          <a:p>
            <a:pPr lvl="1">
              <a:defRPr lang="ko-KR"/>
            </a:pPr>
            <a:r>
              <a:rPr lang="ko-KR" sz="1600" smtClean="0"/>
              <a:t>과정명 </a:t>
            </a:r>
            <a:r>
              <a:rPr lang="en-US" sz="1600"/>
              <a:t>: </a:t>
            </a:r>
            <a:r>
              <a:rPr lang="ko-KR" altLang="en-US" sz="1600" smtClean="0"/>
              <a:t>배재대학교 </a:t>
            </a:r>
            <a:r>
              <a:rPr lang="en-US" altLang="ko-KR" sz="1600" dirty="0"/>
              <a:t>AI·SW</a:t>
            </a:r>
            <a:r>
              <a:rPr lang="ko-KR" altLang="en-US" sz="1600" dirty="0" err="1"/>
              <a:t>집중학기제</a:t>
            </a:r>
            <a:endParaRPr lang="en-US" sz="1600" dirty="0"/>
          </a:p>
          <a:p>
            <a:pPr lvl="1">
              <a:defRPr lang="en-US" sz="2000"/>
            </a:pPr>
            <a:r>
              <a:rPr lang="ko-KR" sz="1600" dirty="0" smtClean="0"/>
              <a:t>기간 : 2022.5.9 ~ 5.20 (총 10일)</a:t>
            </a:r>
          </a:p>
          <a:p>
            <a:pPr lvl="1">
              <a:defRPr lang="en-US" sz="2000"/>
            </a:pPr>
            <a:r>
              <a:rPr lang="ko-KR" sz="1600" dirty="0" smtClean="0"/>
              <a:t>강의시간 : 18:00 ~ 22:00 (</a:t>
            </a:r>
            <a:r>
              <a:rPr lang="ko-KR" altLang="en-US" sz="1600" dirty="0"/>
              <a:t>하루 </a:t>
            </a:r>
            <a:r>
              <a:rPr lang="en-US" altLang="ko-KR" sz="1600" dirty="0"/>
              <a:t>4</a:t>
            </a:r>
            <a:r>
              <a:rPr lang="ko-KR" altLang="en-US" sz="1600" dirty="0"/>
              <a:t>시간</a:t>
            </a:r>
            <a:r>
              <a:rPr lang="en-US" altLang="ko-KR" sz="1600" dirty="0" smtClean="0"/>
              <a:t>)</a:t>
            </a:r>
            <a:endParaRPr lang="ko-KR" sz="1600" dirty="0" smtClean="0"/>
          </a:p>
          <a:p>
            <a:pPr lvl="1">
              <a:defRPr lang="ko-KR"/>
            </a:pPr>
            <a:r>
              <a:rPr lang="ko-KR" sz="1600" dirty="0"/>
              <a:t>장소 </a:t>
            </a:r>
            <a:r>
              <a:rPr lang="en-US" sz="1600" dirty="0"/>
              <a:t>: </a:t>
            </a:r>
            <a:r>
              <a:rPr lang="ko-KR" altLang="en-US" sz="1600" dirty="0"/>
              <a:t>대전 배재대학교 강의실</a:t>
            </a:r>
            <a:endParaRPr lang="en-US" sz="1600" dirty="0"/>
          </a:p>
          <a:p>
            <a:pPr>
              <a:defRPr lang="ko-KR"/>
            </a:pPr>
            <a:endParaRPr lang="en-US" altLang="ko-KR" sz="2000" dirty="0" smtClean="0"/>
          </a:p>
          <a:p>
            <a:pPr>
              <a:defRPr lang="ko-KR"/>
            </a:pPr>
            <a:r>
              <a:rPr lang="ko-KR" altLang="en-US" sz="2000" dirty="0" smtClean="0"/>
              <a:t>교육 목표</a:t>
            </a:r>
            <a:endParaRPr lang="en-US" altLang="ko-KR" sz="2000" dirty="0" smtClean="0"/>
          </a:p>
          <a:p>
            <a:pPr lvl="1">
              <a:defRPr lang="ko-KR"/>
            </a:pPr>
            <a:r>
              <a:rPr lang="ko-KR" altLang="en-US" sz="1600" smtClean="0"/>
              <a:t>인공지능 개발을 위한 선행 기본기술 습득</a:t>
            </a:r>
            <a:endParaRPr lang="en-US" altLang="ko-KR" sz="1600" smtClean="0"/>
          </a:p>
          <a:p>
            <a:pPr lvl="1">
              <a:defRPr lang="ko-KR"/>
            </a:pPr>
            <a:r>
              <a:rPr lang="ko-KR" altLang="en-US" sz="1600" smtClean="0"/>
              <a:t>파이썬 데이터분석과 머신러닝 개념이해와 실습</a:t>
            </a:r>
            <a:endParaRPr lang="ko-KR" sz="1600" dirty="0"/>
          </a:p>
        </p:txBody>
      </p:sp>
      <p:pic>
        <p:nvPicPr>
          <p:cNvPr id="4" name="Picture 4" descr="peanuts schoolì ëí ì´ë¯¸ì§ ê²ìê²°ê³¼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wiYAAGkaAACWNAAAqS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00470" y="4293235"/>
            <a:ext cx="2247900" cy="1828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인공지능 개념</a:t>
            </a:r>
          </a:p>
        </p:txBody>
      </p:sp>
      <p:sp>
        <p:nvSpPr>
          <p:cNvPr id="3" name="타원 22"/>
          <p:cNvSpPr>
            <a:extLst>
              <a:ext uri="smNativeData">
                <pr:smNativeData xmlns:pr="smNativeData" xmlns:p14="http://schemas.microsoft.com/office/powerpoint/2010/main" xmlns="" val="SMDATA_13_1RBXYBMAAAAlAAAAZgAAAA0AAAAAkAAAAEgAAACQAAAASAAAAAAAAAAAAAAAAAAAAAEAAABQAAAAAAAAAAAA8D8AAAAAAADwPwAAAAAAAOA/AAAAAAAA4D8AAAAAAADgPwAAAAAAAOA/AAAAAAAA4D8AAAAAAADgPwAAAAAAAOA/AAAAAAAA4D8CAAAAjAAAAAEAAAAAAAAA3OfxA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c5/EA////AQAAAAAAAAAAAAAAAAAAAAAAAAAAAAAAAAAAAAAAAAAAO2CMAH9/fwDu7OEDzMzMAMDA/wB/f38AAAAAAAAAAAAAAAAAAAAAAAAAAAAhAAAAGAAAABQAAADzDQAAcBIAAMImAAAKJQAAEAAAACYAAAAIAAAA//////////8="/>
              </a:ext>
            </a:extLst>
          </p:cNvSpPr>
          <p:nvPr/>
        </p:nvSpPr>
        <p:spPr>
          <a:xfrm>
            <a:off x="2267585" y="2997200"/>
            <a:ext cx="4032885" cy="3023870"/>
          </a:xfrm>
          <a:prstGeom prst="ellipse">
            <a:avLst/>
          </a:prstGeom>
          <a:solidFill>
            <a:srgbClr val="DCE7F1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>
                <a:solidFill>
                  <a:schemeClr val="tx1"/>
                </a:solidFill>
              </a:rPr>
              <a:t>머신러닝</a:t>
            </a:r>
          </a:p>
        </p:txBody>
      </p:sp>
      <p:sp>
        <p:nvSpPr>
          <p:cNvPr id="4" name="타원 23"/>
          <p:cNvSpPr>
            <a:extLst>
              <a:ext uri="smNativeData">
                <pr:smNativeData xmlns:pr="smNativeData" xmlns:p14="http://schemas.microsoft.com/office/powerpoint/2010/main" xmlns="" val="SMDATA_13_1RBXYBMAAAAlAAAAZgAAAA0AAAAAkAAAAEgAAACQAAAASAAAAAAAAAAAAAAAAAAAAAEAAABQAAAAAAAAAAAA8D8AAAAAAADw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O2CMAH9/fwDu7OEDzMzMAMDA/wB/f38AAAAAAAAAAAAAAAAAAAAAAAAAAAAhAAAAGAAAABQAAAD6BQAA6AoAAPkoAABBJwAAEAAAACYAAAAIAAAA//////////8="/>
              </a:ext>
            </a:extLst>
          </p:cNvSpPr>
          <p:nvPr/>
        </p:nvSpPr>
        <p:spPr>
          <a:xfrm>
            <a:off x="971550" y="1772920"/>
            <a:ext cx="5688965" cy="4608195"/>
          </a:xfrm>
          <a:prstGeom prst="ellipse">
            <a:avLst/>
          </a:prstGeom>
          <a:noFill/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 smtClean="0">
                <a:solidFill>
                  <a:schemeClr val="tx1"/>
                </a:solidFill>
              </a:rPr>
              <a:t>인공지능</a:t>
            </a:r>
            <a:r>
              <a:rPr lang="en-US" altLang="ko-KR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프로그래밍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5" name="타원 24"/>
          <p:cNvSpPr>
            <a:extLst>
              <a:ext uri="smNativeData">
                <pr:smNativeData xmlns:pr="smNativeData" xmlns:p14="http://schemas.microsoft.com/office/powerpoint/2010/main" xmlns="" val="SMDATA_13_1RBXYBMAAAAlAAAAZgAAAA0AAAAAkAAAAEgAAACQAAAASAAAAAAAAAAAAAAAAAAAAAEAAABQAAAAAAAAAAAA8D8AAAAAAADwPwAAAAAAAOA/AAAAAAAA4D8AAAAAAADgPwAAAAAAAOA/AAAAAAAA4D8AAAAAAADgPwAAAAAAAOA/AAAAAAAA4D8CAAAAjAAAAAEAAAAAAAAA/5n/A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mf8A////AQAAAAAAAAAAAAAAAAAAAAAAAAAAAAAAAAAAAAAAAAAAO2CMAH9/fwDu7OEDzMzMAMDA/wB/f38AAAAAAAAAAAAAAAAAAAAAAAAAAAAhAAAAGAAAABQAAAB7FQAAMhgAAG0lAADTIgAAEAAAACYAAAAIAAAA//////////8="/>
              </a:ext>
            </a:extLst>
          </p:cNvSpPr>
          <p:nvPr/>
        </p:nvSpPr>
        <p:spPr>
          <a:xfrm>
            <a:off x="3491865" y="3933190"/>
            <a:ext cx="2592070" cy="1727835"/>
          </a:xfrm>
          <a:prstGeom prst="ellipse">
            <a:avLst/>
          </a:prstGeom>
          <a:solidFill>
            <a:srgbClr val="FF99FF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>
                <a:solidFill>
                  <a:schemeClr val="tx1"/>
                </a:solidFill>
              </a:rPr>
              <a:t>신경망</a:t>
            </a:r>
          </a:p>
        </p:txBody>
      </p:sp>
      <p:sp>
        <p:nvSpPr>
          <p:cNvPr id="6" name="타원 25"/>
          <p:cNvSpPr>
            <a:extLst>
              <a:ext uri="smNativeData">
                <pr:smNativeData xmlns:pr="smNativeData" xmlns:p14="http://schemas.microsoft.com/office/powerpoint/2010/main" xmlns="" val="SMDATA_13_1RBXYBMAAAAlAAAAZgAAAA0AAAAAkAAAAEgAAACQAAAASAAAAAAAAAABAAAAAAAAAAEAAABQAAAAAAAAAAAA8D8AAAAAAADwPwAAAAAAAOA/AAAAAAAA4D8AAAAAAADgPwAAAAAAAOA/AAAAAAAA4D8AAAAAAADgPwAAAAAAAOA/AAAAAAAA4D8CAAAAjAAAAAEAAAAAAAAA//9mA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2YA////AQAAAAAAAAAAAAAAAAAAAAAAAAAAAAAAAAAAAAAAAAAAO2CMAH9/fwDu7OEDzMzMAMDA/wB/f38AAAAAAAAAAAAAAAAAAAAAAAAAAAAhAAAAGAAAABQAAACvGwAAoBwAABkkAAB/IQAAEAAAACYAAAAIAAAA//////////8="/>
              </a:ext>
            </a:extLst>
          </p:cNvSpPr>
          <p:nvPr/>
        </p:nvSpPr>
        <p:spPr>
          <a:xfrm>
            <a:off x="4500245" y="4653280"/>
            <a:ext cx="1367790" cy="791845"/>
          </a:xfrm>
          <a:prstGeom prst="ellipse">
            <a:avLst/>
          </a:prstGeom>
          <a:solidFill>
            <a:srgbClr val="FFFF66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>
                <a:solidFill>
                  <a:schemeClr val="tx1"/>
                </a:solidFill>
              </a:rPr>
              <a:t>딥러닝</a:t>
            </a:r>
          </a:p>
        </p:txBody>
      </p:sp>
      <p:sp>
        <p:nvSpPr>
          <p:cNvPr id="7" name="자유형 4"/>
          <p:cNvSpPr>
            <a:extLst>
              <a:ext uri="smNativeData">
                <pr:smNativeData xmlns:pr="smNativeData" xmlns:p14="http://schemas.microsoft.com/office/powerpoint/2010/main" xmlns="" val="SMDATA_13_1RBXYBMAAAAlAAAACwAAAA0AAAAA+gUAAOQOAAB0HQAANR8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QAAAACwUAB4AAAAAQAAABQAAAAUAAAAFAAAAAEAAAAAAAAAZAAAAGQAAAAC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BPgb0F////AQAAAAAAAAAAAAAAAAAAAAAAAAAAAAAAAAAAAAAAAAAAALBQAH9/fwDu7OEDzMzMAMDA/wB/f38AAAAAAAAAAAAAAAAAAAAAAAAAAAAhAAAAGAAAABQAAAD6BQAA5A4AAHQdAAA1HwAAEAAAACYAAAAIAAAA//////////8="/>
              </a:ext>
            </a:extLst>
          </p:cNvSpPr>
          <p:nvPr/>
        </p:nvSpPr>
        <p:spPr>
          <a:xfrm>
            <a:off x="971550" y="2420620"/>
            <a:ext cx="3816350" cy="2652395"/>
          </a:xfrm>
          <a:custGeom>
            <a:avLst/>
            <a:gdLst/>
            <a:ahLst/>
            <a:cxnLst/>
            <a:rect l="0" t="0" r="3816350" b="2652395"/>
            <a:pathLst>
              <a:path w="3816350" h="2652395">
                <a:moveTo>
                  <a:pt x="0" y="0"/>
                </a:moveTo>
                <a:cubicBezTo>
                  <a:pt x="197829" y="551095"/>
                  <a:pt x="395658" y="1102191"/>
                  <a:pt x="751250" y="1510556"/>
                </a:cubicBezTo>
                <a:cubicBezTo>
                  <a:pt x="1106841" y="1918922"/>
                  <a:pt x="1622699" y="2259888"/>
                  <a:pt x="2133549" y="2450194"/>
                </a:cubicBezTo>
                <a:cubicBezTo>
                  <a:pt x="2644400" y="2640500"/>
                  <a:pt x="3230375" y="2646447"/>
                  <a:pt x="3816350" y="2652395"/>
                </a:cubicBezTo>
              </a:path>
            </a:pathLst>
          </a:custGeom>
          <a:noFill/>
          <a:ln w="76200" cap="flat" cmpd="sng" algn="ctr">
            <a:solidFill>
              <a:srgbClr val="00B050"/>
            </a:solidFill>
            <a:prstDash val="sysDot"/>
            <a:headEnd type="none"/>
            <a:tailEnd type="triangle" w="med" len="med"/>
          </a:ln>
          <a:effectLst/>
        </p:spPr>
        <p:txBody>
          <a:bodyPr vert="horz" wrap="square" lIns="971550" tIns="2420620" rIns="4787900" bIns="5073015" numCol="1" spcCol="215900" anchor="ctr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endParaRPr/>
          </a:p>
        </p:txBody>
      </p:sp>
      <p:pic>
        <p:nvPicPr>
          <p:cNvPr id="8" name="Picture 3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2ykAACUcAAB0NgAAgS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804025" y="4575175"/>
            <a:ext cx="2047875" cy="217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질문과 답변</a:t>
            </a:r>
          </a:p>
        </p:txBody>
      </p:sp>
      <p:pic>
        <p:nvPicPr>
          <p:cNvPr id="3" name="Picture 2" descr="snoopy questionì ëí ì´ë¯¸ì§ ê²ìê²°ê³¼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DyQAAJkbAABgNQAAQS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61685" y="4486275"/>
            <a:ext cx="2814955" cy="18948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맑은 고딕"/>
        <a:ea typeface="맑은 고딕"/>
        <a:cs typeface="맑은 고딕"/>
      </a:majorFont>
      <a:minorFont>
        <a:latin typeface="맑은 고딕"/>
        <a:ea typeface="맑은 고딕"/>
        <a:cs typeface="맑은 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226</Words>
  <Application>Microsoft Office PowerPoint</Application>
  <PresentationFormat>화면 슬라이드 쇼(4:3)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Presentation</vt:lpstr>
      <vt:lpstr>동아대학교 머신러닝과 딥러닝</vt:lpstr>
      <vt:lpstr>강사 소개</vt:lpstr>
      <vt:lpstr>교육 소개</vt:lpstr>
      <vt:lpstr>교육 소개</vt:lpstr>
      <vt:lpstr>인공지능 개념</vt:lpstr>
      <vt:lpstr>질문과 답변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subject/>
  <dc:creator>hwangheui lee</dc:creator>
  <cp:keywords/>
  <dc:description/>
  <cp:lastModifiedBy>user</cp:lastModifiedBy>
  <cp:revision>13</cp:revision>
  <dcterms:created xsi:type="dcterms:W3CDTF">2019-01-17T00:58:44Z</dcterms:created>
  <dcterms:modified xsi:type="dcterms:W3CDTF">2022-06-03T05:36:58Z</dcterms:modified>
</cp:coreProperties>
</file>