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315" r:id="rId11"/>
    <p:sldId id="33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5" r:id="rId21"/>
    <p:sldId id="324" r:id="rId22"/>
    <p:sldId id="325" r:id="rId23"/>
    <p:sldId id="326" r:id="rId24"/>
    <p:sldId id="336" r:id="rId25"/>
    <p:sldId id="327" r:id="rId26"/>
    <p:sldId id="328" r:id="rId27"/>
    <p:sldId id="329" r:id="rId28"/>
    <p:sldId id="330" r:id="rId29"/>
    <p:sldId id="331" r:id="rId30"/>
    <p:sldId id="333" r:id="rId31"/>
    <p:sldId id="337" r:id="rId32"/>
    <p:sldId id="33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5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/>
          <a:lstStyle/>
          <a:p>
            <a:r>
              <a:rPr lang="en-US" altLang="ko-KR" smtClean="0"/>
              <a:t>2023. 3. 2</a:t>
            </a:r>
            <a:endParaRPr lang="en-US" altLang="ko-KR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칼럼명이 </a:t>
            </a:r>
            <a:r>
              <a:rPr lang="en-US" altLang="ko-KR" sz="1600" smtClean="0">
                <a:solidFill>
                  <a:schemeClr val="accent1"/>
                </a:solidFill>
              </a:rPr>
              <a:t>dict</a:t>
            </a:r>
            <a:r>
              <a:rPr lang="ko-KR" altLang="en-US" sz="1600" smtClean="0">
                <a:solidFill>
                  <a:schemeClr val="accent1"/>
                </a:solidFill>
              </a:rPr>
              <a:t>의 </a:t>
            </a:r>
            <a:r>
              <a:rPr lang="en-US" altLang="ko-KR" sz="1600" smtClean="0">
                <a:solidFill>
                  <a:schemeClr val="accent1"/>
                </a:solidFill>
              </a:rPr>
              <a:t>key</a:t>
            </a:r>
            <a:r>
              <a:rPr lang="ko-KR" altLang="en-US" sz="1600" smtClean="0">
                <a:solidFill>
                  <a:schemeClr val="accent1"/>
                </a:solidFill>
              </a:rPr>
              <a:t>에 해당함을 볼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칼럼명을 지정함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</a:rPr>
              <a:t>(numpy </a:t>
            </a:r>
            <a:r>
              <a:rPr lang="ko-KR" altLang="en-US" sz="1600" smtClean="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열을 뽑는 경우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 </a:t>
            </a:r>
            <a:r>
              <a:rPr lang="ko-KR" altLang="en-US" smtClean="0"/>
              <a:t>추가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새로운 칼럼이 생성됨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검색 </a:t>
            </a:r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확인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행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행들이 뽑힌다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0</a:t>
            </a:r>
            <a:r>
              <a:rPr lang="ko-KR" altLang="en-US" sz="1600" smtClean="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 smtClean="0">
                <a:solidFill>
                  <a:schemeClr val="accent1"/>
                </a:solidFill>
              </a:rPr>
              <a:t>라는 칼럼명을 뽑는다는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의미이므로 에러임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비슷한 </a:t>
            </a:r>
            <a:r>
              <a:rPr lang="en-US" altLang="ko-KR" smtClean="0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로 변환 </a:t>
            </a:r>
            <a:r>
              <a:rPr lang="en-US" altLang="ko-KR" smtClean="0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values </a:t>
            </a:r>
            <a:r>
              <a:rPr lang="ko-KR" altLang="en-US" sz="1600" smtClean="0">
                <a:solidFill>
                  <a:schemeClr val="accent1"/>
                </a:solidFill>
              </a:rPr>
              <a:t>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unique() </a:t>
            </a:r>
            <a:r>
              <a:rPr lang="ko-KR" altLang="en-US" sz="1600" smtClean="0">
                <a:solidFill>
                  <a:schemeClr val="accent1"/>
                </a:solidFill>
              </a:rPr>
              <a:t>를 적용하면 결과는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map() </a:t>
            </a:r>
            <a:r>
              <a:rPr lang="ko-KR" altLang="en-US" sz="1600" smtClean="0">
                <a:solidFill>
                  <a:schemeClr val="accent1"/>
                </a:solidFill>
              </a:rPr>
              <a:t>은 변환 함수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인자로 딕셔너리</a:t>
            </a:r>
            <a:r>
              <a:rPr lang="en-US" altLang="ko-KR" sz="1600" smtClean="0">
                <a:solidFill>
                  <a:schemeClr val="accent1"/>
                </a:solidFill>
              </a:rPr>
              <a:t>, </a:t>
            </a:r>
            <a:r>
              <a:rPr lang="ko-KR" altLang="en-US" sz="1600" smtClean="0">
                <a:solidFill>
                  <a:schemeClr val="accent1"/>
                </a:solidFill>
              </a:rPr>
              <a:t>함수를 받음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41763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속성으로 코드표를 만들 때 사용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처럼 항목별로 연산됨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연산함수 사용 가능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모양이 같으면 연산 가능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날자형 변환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날자정보 뽑아내기 </a:t>
            </a:r>
            <a:r>
              <a:rPr lang="en-US" altLang="ko-KR" smtClean="0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연속된 날자 생성 </a:t>
            </a:r>
            <a:r>
              <a:rPr lang="en-US" altLang="ko-KR" smtClean="0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처리 </a:t>
            </a:r>
            <a:r>
              <a:rPr lang="en-US" altLang="ko-KR" smtClean="0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 검색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와 사용법이 유사하다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발생 횟수를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1</a:t>
            </a:r>
            <a:r>
              <a:rPr lang="ko-KR" altLang="en-US" sz="1600" smtClean="0">
                <a:solidFill>
                  <a:schemeClr val="accent1"/>
                </a:solidFill>
              </a:rPr>
              <a:t>차원 데이터</a:t>
            </a:r>
            <a:r>
              <a:rPr lang="en-US" altLang="ko-KR" sz="1600" smtClean="0">
                <a:solidFill>
                  <a:schemeClr val="accent1"/>
                </a:solidFill>
              </a:rPr>
              <a:t>(pd.Series)</a:t>
            </a:r>
            <a:r>
              <a:rPr lang="ko-KR" altLang="en-US" sz="1600" smtClean="0">
                <a:solidFill>
                  <a:schemeClr val="accent1"/>
                </a:solidFill>
              </a:rPr>
              <a:t>에 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sort_index() </a:t>
            </a:r>
            <a:r>
              <a:rPr lang="ko-KR" altLang="en-US" sz="1600" smtClean="0">
                <a:solidFill>
                  <a:schemeClr val="accent1"/>
                </a:solidFill>
              </a:rPr>
              <a:t>는 인덱스를 정렬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지정한 속성에 대해 정렬해 준다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 </a:t>
            </a:r>
            <a:r>
              <a:rPr lang="ko-KR" altLang="en-US" smtClean="0"/>
              <a:t>값 처리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smtClean="0">
                <a:solidFill>
                  <a:schemeClr val="accent1"/>
                </a:solidFill>
              </a:rPr>
              <a:t>info() </a:t>
            </a:r>
            <a:r>
              <a:rPr lang="ko-KR" altLang="en-US" sz="1600" smtClean="0">
                <a:solidFill>
                  <a:schemeClr val="accent1"/>
                </a:solidFill>
              </a:rPr>
              <a:t>함수에서 널값 확인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와 </a:t>
            </a:r>
            <a:r>
              <a:rPr lang="en-US" altLang="ko-KR" err="1" smtClean="0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pandas </a:t>
            </a:r>
            <a:r>
              <a:rPr lang="ko-KR" altLang="en-US" sz="2400" smtClean="0"/>
              <a:t>는 </a:t>
            </a:r>
            <a:r>
              <a:rPr lang="en-US" altLang="ko-KR" sz="2400" b="1" err="1" smtClean="0">
                <a:solidFill>
                  <a:srgbClr val="FF0000"/>
                </a:solidFill>
              </a:rPr>
              <a:t>dict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로 부터 파생된 </a:t>
            </a:r>
            <a:r>
              <a:rPr lang="ko-KR" altLang="en-US" sz="2400" err="1" smtClean="0"/>
              <a:t>자료형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키</a:t>
            </a:r>
            <a:r>
              <a:rPr lang="en-US" altLang="ko-KR" sz="2000" smtClean="0"/>
              <a:t>/</a:t>
            </a:r>
            <a:r>
              <a:rPr lang="ko-KR" altLang="en-US" sz="2000" smtClean="0"/>
              <a:t>값 쌍으로 데이터를 관리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는 외부 라이브러리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</a:t>
            </a:r>
          </a:p>
          <a:p>
            <a:pPr lvl="1"/>
            <a:r>
              <a:rPr lang="en-US" altLang="ko-KR" sz="2000" smtClean="0"/>
              <a:t>import pandas as </a:t>
            </a:r>
            <a:r>
              <a:rPr lang="en-US" altLang="ko-KR" sz="2000" err="1" smtClean="0"/>
              <a:t>pd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를 주로 사용하는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숫자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날자 등이 섞여 있는 데이터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ko-KR" altLang="en-US" sz="2000" err="1" smtClean="0"/>
              <a:t>표형태의</a:t>
            </a:r>
            <a:r>
              <a:rPr lang="ko-KR" altLang="en-US" sz="2000" smtClean="0"/>
              <a:t> 데이터와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연산</a:t>
            </a:r>
            <a:endParaRPr lang="en-US" altLang="ko-KR" sz="2000" smtClean="0"/>
          </a:p>
          <a:p>
            <a:pPr lvl="1"/>
            <a:r>
              <a:rPr lang="ko-KR" altLang="en-US" sz="2000" err="1" smtClean="0"/>
              <a:t>머신러닝과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딥러닝의</a:t>
            </a:r>
            <a:r>
              <a:rPr lang="ko-KR" altLang="en-US" sz="2000" smtClean="0"/>
              <a:t> 전처리 과정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형변환 </a:t>
            </a:r>
            <a:r>
              <a:rPr lang="en-US" altLang="ko-KR" smtClean="0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값변환 </a:t>
            </a:r>
            <a:r>
              <a:rPr lang="en-US" altLang="ko-KR" smtClean="0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map </a:t>
            </a:r>
            <a:r>
              <a:rPr lang="ko-KR" altLang="en-US" sz="1600" smtClean="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인자로 딕셔너리를 넣을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행이나 열 변환 </a:t>
            </a:r>
            <a:r>
              <a:rPr lang="en-US" altLang="ko-KR" smtClean="0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apply </a:t>
            </a:r>
            <a:r>
              <a:rPr lang="ko-KR" altLang="en-US" sz="1600" smtClean="0">
                <a:solidFill>
                  <a:schemeClr val="accent1"/>
                </a:solidFill>
              </a:rPr>
              <a:t>함수는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 </a:t>
            </a:r>
            <a:r>
              <a:rPr lang="ko-KR" altLang="en-US" sz="1600" smtClean="0">
                <a:solidFill>
                  <a:schemeClr val="accent1"/>
                </a:solidFill>
              </a:rPr>
              <a:t>에 주로 적용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 smtClean="0">
                <a:solidFill>
                  <a:schemeClr val="accent1"/>
                </a:solidFill>
              </a:rPr>
              <a:t>(Series) </a:t>
            </a:r>
            <a:r>
              <a:rPr lang="ko-KR" altLang="en-US" sz="1600" smtClean="0">
                <a:solidFill>
                  <a:schemeClr val="accent1"/>
                </a:solidFill>
              </a:rPr>
              <a:t>이다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 smtClean="0"/>
              <a:t>칼럼명과</a:t>
            </a:r>
            <a:r>
              <a:rPr lang="ko-KR" altLang="en-US" sz="2400" smtClean="0"/>
              <a:t> 인덱스를 명시적으로 지정</a:t>
            </a:r>
            <a:endParaRPr lang="en-US" altLang="ko-KR" sz="2400" smtClean="0"/>
          </a:p>
          <a:p>
            <a:r>
              <a:rPr lang="ko-KR" altLang="en-US" sz="2400" smtClean="0"/>
              <a:t>칼럼별 다른 자료형 지정 가능</a:t>
            </a:r>
            <a:endParaRPr lang="en-US" altLang="ko-KR" sz="2400" smtClean="0"/>
          </a:p>
          <a:p>
            <a:r>
              <a:rPr lang="ko-KR" altLang="en-US" sz="2400" smtClean="0"/>
              <a:t>값변경</a:t>
            </a:r>
            <a:r>
              <a:rPr lang="en-US" altLang="ko-KR" sz="2400" smtClean="0"/>
              <a:t>(map) </a:t>
            </a:r>
            <a:r>
              <a:rPr lang="ko-KR" altLang="en-US" sz="2400" smtClean="0"/>
              <a:t>과 코드화 용이</a:t>
            </a:r>
            <a:endParaRPr lang="en-US" altLang="ko-KR" sz="2400" smtClean="0"/>
          </a:p>
          <a:p>
            <a:r>
              <a:rPr lang="ko-KR" altLang="en-US" sz="2400" smtClean="0"/>
              <a:t>그룹 연산</a:t>
            </a:r>
            <a:endParaRPr lang="en-US" altLang="ko-KR" sz="2400" smtClean="0"/>
          </a:p>
          <a:p>
            <a:r>
              <a:rPr lang="ko-KR" altLang="en-US" sz="2400" smtClean="0"/>
              <a:t>데이터파일을 읽어오기가 편함</a:t>
            </a:r>
            <a:endParaRPr lang="en-US" altLang="ko-KR" sz="2400"/>
          </a:p>
          <a:p>
            <a:r>
              <a:rPr lang="ko-KR" altLang="en-US" sz="2400" smtClean="0"/>
              <a:t>직관적이고 예쁜 </a:t>
            </a:r>
            <a:r>
              <a:rPr lang="ko-KR" altLang="en-US" sz="2400"/>
              <a:t>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는 표모양이 근본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칼럼명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인덱스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* </a:t>
            </a:r>
            <a:r>
              <a:rPr lang="ko-KR" altLang="en-US" sz="1600" smtClean="0">
                <a:solidFill>
                  <a:srgbClr val="FF0000"/>
                </a:solidFill>
              </a:rPr>
              <a:t>데이터 전체 </a:t>
            </a:r>
            <a:r>
              <a:rPr lang="en-US" altLang="ko-KR" sz="160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pd.DataFrame</a:t>
            </a:r>
          </a:p>
          <a:p>
            <a:pPr lvl="1"/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칼럼명과 인덱스를 가짐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en-US" altLang="ko-KR" sz="2400" smtClean="0"/>
              <a:t>pd.Series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차원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인덱스를 가짐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DataFrame </a:t>
            </a:r>
            <a:r>
              <a:rPr lang="ko-KR" altLang="en-US" sz="2000" smtClean="0"/>
              <a:t>의 한 행 또는 열로 볼 수 있음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info() </a:t>
            </a:r>
            <a:r>
              <a:rPr lang="ko-KR" altLang="en-US" smtClean="0"/>
              <a:t>와 </a:t>
            </a:r>
            <a:r>
              <a:rPr lang="en-US" altLang="ko-KR" smtClean="0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문자열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정수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문자열 타입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숫자형 속성의 통계치 출력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438</Words>
  <Application>Microsoft Office PowerPoint</Application>
  <PresentationFormat>화면 슬라이드 쇼(4:3)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PANDAS 기초</vt:lpstr>
      <vt:lpstr>PANDAS 소개</vt:lpstr>
      <vt:lpstr>pandas 와 dict</vt:lpstr>
      <vt:lpstr>pandas 의 특징</vt:lpstr>
      <vt:lpstr>pandas 는 표모양이 근본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101</cp:revision>
  <dcterms:created xsi:type="dcterms:W3CDTF">2021-06-12T22:52:04Z</dcterms:created>
  <dcterms:modified xsi:type="dcterms:W3CDTF">2023-02-28T03:28:34Z</dcterms:modified>
</cp:coreProperties>
</file>