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16318677" val="982" revOS="4"/>
      <pr:smFileRevision xmlns:pr="smNativeData" xmlns:p14="http://schemas.microsoft.com/office/powerpoint/2010/main" xmlns="" dt="1616318677" val="101"/>
      <pr:guideOptions xmlns:pr="smNativeData" xmlns:p14="http://schemas.microsoft.com/office/powerpoint/2010/main" xmlns="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20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2024-04-02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2024-04-02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2024-04-02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2024-04-02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2024-04-02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2024-04-02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2024-04-02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2024-04-02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2024-04-02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2024-04-02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2024-04-02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2024-04-02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2495" y="774065"/>
            <a:ext cx="675858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accent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김현호</a:t>
            </a:r>
            <a:endParaRPr lang="en-US" altLang="ko-KR" smtClean="0">
              <a:solidFill>
                <a:schemeClr val="accent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서울대 물리학과 학사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/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석사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KT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연구소 근무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(1997~2014)</a:t>
            </a:r>
          </a:p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-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인터넷서비스 연구개발</a:t>
            </a:r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-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지능로봇서비스 연구개발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현재 인공지능 연구 및 강의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-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동아대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배재대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한림대 등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 연구분야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신경망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딥러닝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강화학습</a:t>
            </a:r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강의 자료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en-US" altLang="ko-KR" smtClean="0">
                <a:solidFill>
                  <a:schemeClr val="accent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https://</a:t>
            </a:r>
            <a:r>
              <a:rPr lang="en-US" altLang="ko-KR" smtClean="0">
                <a:solidFill>
                  <a:schemeClr val="accent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github.com/gubosd/lecture30</a:t>
            </a:r>
            <a:endParaRPr lang="en-US" altLang="ko-KR">
              <a:solidFill>
                <a:schemeClr val="accent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연락처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gubos@naver.com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29438" y="5151120"/>
            <a:ext cx="1662336" cy="15214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264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Presentation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user</cp:lastModifiedBy>
  <cp:revision>19</cp:revision>
  <dcterms:created xsi:type="dcterms:W3CDTF">2019-01-17T00:58:44Z</dcterms:created>
  <dcterms:modified xsi:type="dcterms:W3CDTF">2024-04-02T03:15:08Z</dcterms:modified>
</cp:coreProperties>
</file>