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7" r:id="rId4"/>
    <p:sldId id="259" r:id="rId5"/>
    <p:sldId id="318" r:id="rId6"/>
    <p:sldId id="315" r:id="rId7"/>
    <p:sldId id="316" r:id="rId8"/>
    <p:sldId id="31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4" r:id="rId59"/>
    <p:sldId id="310" r:id="rId60"/>
    <p:sldId id="311" r:id="rId61"/>
    <p:sldId id="312" r:id="rId62"/>
    <p:sldId id="313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3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smtClean="0"/>
              <a:t>파이썬 데이터분석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NUMPY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2400" smtClean="0"/>
              <a:t>강사 </a:t>
            </a:r>
            <a:r>
              <a:rPr lang="ko-KR" altLang="en-US" sz="2400"/>
              <a:t>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79910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58308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789040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573016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list </a:t>
            </a:r>
            <a:r>
              <a:rPr lang="ko-KR" altLang="en-US" sz="2000" smtClean="0"/>
              <a:t>는 임의의 모양이 가능하다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 = [[1], [2,3], [4,5,6]]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표 모양으로 모든 </a:t>
            </a:r>
            <a:r>
              <a:rPr lang="ko-KR" altLang="en-US" sz="2000" b="1" smtClean="0">
                <a:solidFill>
                  <a:srgbClr val="FF0000"/>
                </a:solidFill>
              </a:rPr>
              <a:t>행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열</a:t>
            </a:r>
            <a:r>
              <a:rPr lang="ko-KR" altLang="en-US" sz="2000" smtClean="0"/>
              <a:t>의 항목개수가 일정하다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>
                <a:solidFill>
                  <a:srgbClr val="FF0000"/>
                </a:solidFill>
              </a:rPr>
              <a:t>a.shape</a:t>
            </a:r>
            <a:r>
              <a:rPr lang="en-US" altLang="ko-KR" sz="2000" smtClean="0"/>
              <a:t> =&gt; </a:t>
            </a:r>
            <a:r>
              <a:rPr lang="ko-KR" altLang="en-US" sz="2000" smtClean="0"/>
              <a:t>행과 열의 개수를 알려준다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리턴값은 </a:t>
            </a:r>
            <a:r>
              <a:rPr lang="en-US" altLang="ko-KR" sz="1800" smtClean="0"/>
              <a:t>tuple </a:t>
            </a:r>
            <a:r>
              <a:rPr lang="ko-KR" altLang="en-US" sz="1800" smtClean="0"/>
              <a:t>형태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리스트는 행만 골라낼수 있다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행과 열을 동시에 골라낼수 있다</a:t>
            </a:r>
            <a:endParaRPr lang="en-US" altLang="ko-KR" sz="2000" smtClean="0"/>
          </a:p>
          <a:p>
            <a:pPr lvl="1"/>
            <a:r>
              <a:rPr lang="ko-KR" altLang="en-US" sz="1600" b="1" smtClean="0">
                <a:solidFill>
                  <a:srgbClr val="FF0000"/>
                </a:solidFill>
              </a:rPr>
              <a:t>쉼표</a:t>
            </a:r>
            <a:r>
              <a:rPr lang="ko-KR" altLang="en-US" sz="1600" smtClean="0"/>
              <a:t>를 기준으로 앞은 행번호</a:t>
            </a:r>
            <a:r>
              <a:rPr lang="en-US" altLang="ko-KR" sz="1600" smtClean="0"/>
              <a:t>,</a:t>
            </a:r>
            <a:r>
              <a:rPr lang="ko-KR" altLang="en-US" sz="1600" smtClean="0"/>
              <a:t> 뒤는 열번호를 지정함</a:t>
            </a:r>
            <a:endParaRPr lang="ko-KR" alt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491186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해당영역을 지정한 후 값을 할당한다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b="1" smtClean="0">
                <a:solidFill>
                  <a:srgbClr val="FF0000"/>
                </a:solidFill>
              </a:rPr>
              <a:t>항목별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/>
              <a:t>이</a:t>
            </a:r>
            <a:r>
              <a:rPr lang="ko-KR" altLang="en-US" sz="2400" smtClean="0"/>
              <a:t>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 = [1,2,3]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l[1:] </a:t>
            </a:r>
            <a:r>
              <a:rPr lang="ko-KR" altLang="en-US" sz="2400" smtClean="0"/>
              <a:t>의 관계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smtClean="0"/>
              <a:t>a = np.array([1,2,3])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a[1:] </a:t>
            </a:r>
            <a:r>
              <a:rPr lang="ko-KR" altLang="en-US" sz="2400" smtClean="0"/>
              <a:t>의 관계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는 되도록이면 복사하지 않는다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그 이유는</a:t>
            </a:r>
            <a:r>
              <a:rPr lang="en-US" altLang="ko-KR" sz="2000" smtClean="0"/>
              <a:t>? (</a:t>
            </a:r>
            <a:r>
              <a:rPr lang="ko-KR" altLang="en-US" sz="2000" smtClean="0"/>
              <a:t>메모리는 항상 부족하다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딥러닝에서는 몇</a:t>
            </a:r>
            <a:r>
              <a:rPr lang="en-US" altLang="ko-KR" sz="2000"/>
              <a:t> </a:t>
            </a:r>
            <a:r>
              <a:rPr lang="ko-KR" altLang="en-US" sz="2000" smtClean="0"/>
              <a:t>기가바이트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도 만든</a:t>
            </a:r>
            <a:r>
              <a:rPr lang="ko-KR" altLang="en-US" sz="20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numpy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와 비슷한 자료형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는 외부 라이브러리</a:t>
            </a:r>
            <a:r>
              <a:rPr lang="en-US" altLang="ko-KR" sz="2400"/>
              <a:t> </a:t>
            </a:r>
            <a:r>
              <a:rPr lang="en-US" altLang="ko-KR" sz="2400" smtClean="0"/>
              <a:t>(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는 기본 자료형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설치방법 </a:t>
            </a:r>
            <a:r>
              <a:rPr lang="en-US" altLang="ko-KR" sz="2000" smtClean="0"/>
              <a:t>: pip install numpy (</a:t>
            </a:r>
            <a:r>
              <a:rPr lang="ko-KR" altLang="en-US" sz="2000" smtClean="0"/>
              <a:t>아나콘다에는 기본 탑재됨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불러오기 </a:t>
            </a:r>
            <a:r>
              <a:rPr lang="en-US" altLang="ko-KR" sz="2000" smtClean="0"/>
              <a:t>: import numpy as np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를 사용해야 하는 이유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수치계산에 아주 빠르다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메모리를 효율적으로 사용한다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</a:t>
            </a:r>
            <a:r>
              <a:rPr lang="en-US" altLang="ko-KR" sz="2000" smtClean="0"/>
              <a:t>/</a:t>
            </a:r>
            <a:r>
              <a:rPr lang="ko-KR" altLang="en-US" sz="2000" smtClean="0"/>
              <a:t>통계 등 편리한 함수를 제공한다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학생별 평균점수로 학생들을 정렬하려면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추천 교재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파이썬 라이브러리를 활용한 데이터 분석(3판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01502"/>
            <a:ext cx="381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400" smtClean="0"/>
              <a:t>다양한 수학함수를 그래프로 그려보자</a:t>
            </a:r>
            <a:endParaRPr lang="en-US" altLang="ko-KR" sz="1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</a:t>
            </a:r>
            <a:r>
              <a:rPr lang="ko-KR" altLang="en-US" sz="1200" smtClean="0"/>
              <a:t>축 범위값을 </a:t>
            </a:r>
            <a:r>
              <a:rPr lang="en-US" altLang="ko-KR" sz="1200" smtClean="0"/>
              <a:t>x </a:t>
            </a:r>
            <a:r>
              <a:rPr lang="ko-KR" altLang="en-US" sz="1200" smtClean="0"/>
              <a:t>로 잡는다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 </a:t>
            </a:r>
            <a:r>
              <a:rPr lang="ko-KR" altLang="en-US" sz="1200" smtClean="0"/>
              <a:t>로 수식을 작성하여 </a:t>
            </a:r>
            <a:r>
              <a:rPr lang="en-US" altLang="ko-KR" sz="1200" smtClean="0"/>
              <a:t>y </a:t>
            </a:r>
            <a:r>
              <a:rPr lang="ko-KR" altLang="en-US" sz="1200" smtClean="0"/>
              <a:t>로 놓는다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plt.plot(x, y) </a:t>
            </a:r>
            <a:r>
              <a:rPr lang="ko-KR" altLang="en-US" sz="1200" smtClean="0"/>
              <a:t>로 그린다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</a:t>
            </a:r>
            <a:r>
              <a:rPr lang="en-US" altLang="ko-KR" sz="2400" smtClean="0"/>
              <a:t>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r>
              <a:rPr lang="ko-KR" altLang="en-US" sz="2400" smtClean="0"/>
              <a:t>화면 중앙 </a:t>
            </a:r>
            <a:r>
              <a:rPr lang="en-US" altLang="ko-KR" sz="2400" smtClean="0"/>
              <a:t>“Download“ </a:t>
            </a:r>
            <a:r>
              <a:rPr lang="ko-KR" altLang="en-US" sz="2400" smtClean="0"/>
              <a:t>버튼 클릭</a:t>
            </a:r>
            <a:endParaRPr lang="en-US" altLang="ko-KR" sz="2000"/>
          </a:p>
          <a:p>
            <a:r>
              <a:rPr lang="ko-KR" altLang="en-US" sz="2400" smtClean="0"/>
              <a:t>다운로드한 파일 실행하여 설치</a:t>
            </a:r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np.sort()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a.sort() </a:t>
            </a:r>
            <a:r>
              <a:rPr lang="ko-KR" altLang="en-US" sz="2000" smtClean="0"/>
              <a:t>구분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a.sort() </a:t>
            </a:r>
            <a:r>
              <a:rPr lang="ko-KR" altLang="en-US" sz="1800" smtClean="0"/>
              <a:t>를 사용하는건 좋지 않다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(</a:t>
            </a:r>
            <a:r>
              <a:rPr lang="ko-KR" altLang="en-US" sz="1800" smtClean="0"/>
              <a:t>원본이 변함</a:t>
            </a:r>
            <a:r>
              <a:rPr lang="en-US" altLang="ko-KR" sz="1800" smtClean="0"/>
              <a:t>)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오름차순</a:t>
            </a:r>
            <a:r>
              <a:rPr lang="en-US" altLang="ko-KR" sz="2000" smtClean="0"/>
              <a:t>/</a:t>
            </a:r>
            <a:r>
              <a:rPr lang="ko-KR" altLang="en-US" sz="2000" smtClean="0"/>
              <a:t>내림차순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np.argsort() </a:t>
            </a:r>
            <a:r>
              <a:rPr lang="en-US" altLang="ko-KR" sz="2000" smtClean="0">
                <a:sym typeface="Wingdings" pitchFamily="2" charset="2"/>
              </a:rPr>
              <a:t> </a:t>
            </a:r>
            <a:r>
              <a:rPr lang="ko-KR" altLang="en-US" sz="2000" smtClean="0">
                <a:sym typeface="Wingdings" pitchFamily="2" charset="2"/>
              </a:rPr>
              <a:t>위치번호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인덱스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ko-KR" altLang="en-US" sz="2000" smtClean="0">
                <a:sym typeface="Wingdings" pitchFamily="2" charset="2"/>
              </a:rPr>
              <a:t>를 정렬</a:t>
            </a:r>
            <a:endParaRPr lang="en-US" altLang="ko-KR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708920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Jupyter notebook </a:t>
            </a:r>
            <a:r>
              <a:rPr lang="ko-KR" altLang="en-US" sz="3600" smtClean="0"/>
              <a:t>수동실행방법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구글 </a:t>
            </a:r>
            <a:r>
              <a:rPr lang="en-US" altLang="ko-KR" smtClean="0"/>
              <a:t>colab </a:t>
            </a:r>
            <a:r>
              <a:rPr lang="ko-KR" altLang="en-US" smtClean="0"/>
              <a:t>사용방법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49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://research.google.com/colaboratory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구글 아이디로 로그인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팝업창에서 </a:t>
            </a:r>
            <a:r>
              <a:rPr lang="en-US" altLang="ko-KR" smtClean="0"/>
              <a:t>“</a:t>
            </a:r>
            <a:r>
              <a:rPr lang="ko-KR" altLang="en-US" smtClean="0"/>
              <a:t>새노트</a:t>
            </a:r>
            <a:r>
              <a:rPr lang="en-US" altLang="ko-KR" smtClean="0"/>
              <a:t>“ </a:t>
            </a:r>
            <a:r>
              <a:rPr lang="ko-KR" altLang="en-US" smtClean="0"/>
              <a:t>버튼 클릭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코드 입력후 </a:t>
            </a:r>
            <a:r>
              <a:rPr lang="en-US" altLang="ko-KR" smtClean="0"/>
              <a:t>“shift-enter” </a:t>
            </a:r>
            <a:r>
              <a:rPr lang="ko-KR" altLang="en-US" smtClean="0"/>
              <a:t>로 실행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2857521" cy="218600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 rot="19561390">
            <a:off x="2652944" y="5673734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26707"/>
            <a:ext cx="2857521" cy="1614499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>
          <a:xfrm>
            <a:off x="6444208" y="5013176"/>
            <a:ext cx="1368152" cy="700038"/>
          </a:xfrm>
          <a:prstGeom prst="wedgeEllipseCallout">
            <a:avLst>
              <a:gd name="adj1" fmla="val -72243"/>
              <a:gd name="adj2" fmla="val -458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shift-enter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 실행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1882</Words>
  <Application>Microsoft Office PowerPoint</Application>
  <PresentationFormat>화면 슬라이드 쇼(4:3)</PresentationFormat>
  <Paragraphs>497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Consolas</vt:lpstr>
      <vt:lpstr>Wingdings</vt:lpstr>
      <vt:lpstr>Office 테마</vt:lpstr>
      <vt:lpstr>파이썬 데이터분석 NUMPY</vt:lpstr>
      <vt:lpstr>Numpy 소개</vt:lpstr>
      <vt:lpstr>numpy 와 list</vt:lpstr>
      <vt:lpstr>numpy 적용 분야</vt:lpstr>
      <vt:lpstr>추천 교재</vt:lpstr>
      <vt:lpstr>아나콘다 설치</vt:lpstr>
      <vt:lpstr>Jupyter notebook 수동실행방법</vt:lpstr>
      <vt:lpstr>구글 colab 사용방법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80</cp:revision>
  <dcterms:created xsi:type="dcterms:W3CDTF">2021-06-12T22:52:04Z</dcterms:created>
  <dcterms:modified xsi:type="dcterms:W3CDTF">2024-04-02T03:16:02Z</dcterms:modified>
</cp:coreProperties>
</file>