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" xmlns:p14="http://schemas.microsoft.com/office/powerpoint/2010/main" xmlns:pr="smNativeData" dt="1616318677" val="982" revOS="4"/>
      <pr:smFileRevision xmlns="" xmlns:p14="http://schemas.microsoft.com/office/powerpoint/2010/main" xmlns:pr="smNativeData" dt="1616318677" val="101"/>
      <pr:guideOptions xmlns="" xmlns:p14="http://schemas.microsoft.com/office/powerpoint/2010/main" xmlns:pr="smNativeData" dt="161631867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83" d="100"/>
          <a:sy n="83" d="100"/>
        </p:scale>
        <p:origin x="43" y="29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" d="100"/>
        <a:sy n="10" d="100"/>
      </p:scale>
      <p:origin x="0" y="0"/>
    </p:cViewPr>
  </p:sorterViewPr>
  <p:notesViewPr>
    <p:cSldViewPr>
      <p:cViewPr>
        <p:scale>
          <a:sx n="72" d="100"/>
          <a:sy n="72" d="100"/>
        </p:scale>
        <p:origin x="283" y="225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부제목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ko-KR">
                <a:solidFill>
                  <a:srgbClr val="8C8C8C"/>
                </a:solidFill>
              </a:defRPr>
            </a:lvl1pPr>
            <a:lvl2pPr marL="457200" indent="0" algn="ctr">
              <a:buNone/>
              <a:defRPr lang="ko-KR">
                <a:solidFill>
                  <a:srgbClr val="8C8C8C"/>
                </a:solidFill>
              </a:defRPr>
            </a:lvl2pPr>
            <a:lvl3pPr marL="914400" indent="0" algn="ctr">
              <a:buNone/>
              <a:defRPr lang="ko-KR">
                <a:solidFill>
                  <a:srgbClr val="8C8C8C"/>
                </a:solidFill>
              </a:defRPr>
            </a:lvl3pPr>
            <a:lvl4pPr marL="1371600" indent="0" algn="ctr">
              <a:buNone/>
              <a:defRPr lang="ko-KR">
                <a:solidFill>
                  <a:srgbClr val="8C8C8C"/>
                </a:solidFill>
              </a:defRPr>
            </a:lvl4pPr>
            <a:lvl5pPr marL="1828800" indent="0" algn="ctr">
              <a:buNone/>
              <a:defRPr lang="ko-KR">
                <a:solidFill>
                  <a:srgbClr val="8C8C8C"/>
                </a:solidFill>
              </a:defRPr>
            </a:lvl5pPr>
            <a:lvl6pPr marL="2286000" indent="0" algn="ctr">
              <a:buNone/>
              <a:defRPr lang="ko-KR">
                <a:solidFill>
                  <a:srgbClr val="8C8C8C"/>
                </a:solidFill>
              </a:defRPr>
            </a:lvl6pPr>
            <a:lvl7pPr marL="2743200" indent="0" algn="ctr">
              <a:buNone/>
              <a:defRPr lang="ko-KR">
                <a:solidFill>
                  <a:srgbClr val="8C8C8C"/>
                </a:solidFill>
              </a:defRPr>
            </a:lvl7pPr>
            <a:lvl8pPr marL="3200400" indent="0" algn="ctr">
              <a:buNone/>
              <a:defRPr lang="ko-KR">
                <a:solidFill>
                  <a:srgbClr val="8C8C8C"/>
                </a:solidFill>
              </a:defRPr>
            </a:lvl8pPr>
            <a:lvl9pPr marL="3657600" indent="0" algn="ctr">
              <a:buNone/>
              <a:defRPr lang="ko-KR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부제목 스타일 편집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FCE-80FC-7919-B294-764CA1DA4423}" type="datetime1">
              <a:t>2024-06-11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E7A-34FC-7938-B294-C26D80DA44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B23B-75FC-7944-B294-8311FCDA44D6}" type="datetime1">
              <a:t>2024-06-11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2D4-9AFC-7914-B294-6C41ACDA44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5BF-F1FC-7913-B294-0746ABDA4452}" type="datetime1">
              <a:t>2024-06-11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F4A7-E9FC-7902-B294-1F57BADA44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47F-31FC-7952-B294-C707EADA4492}" type="datetime1">
              <a:t>2024-06-11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120-6EFC-7917-B294-9842AFDA44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4000" b="1" cap="all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 cap="all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000">
                <a:solidFill>
                  <a:srgbClr val="8C8C8C"/>
                </a:solidFill>
              </a:defRPr>
            </a:lvl1pPr>
            <a:lvl2pPr marL="457200" indent="0">
              <a:buNone/>
              <a:defRPr lang="ko-KR" sz="1800">
                <a:solidFill>
                  <a:srgbClr val="8C8C8C"/>
                </a:solidFill>
              </a:defRPr>
            </a:lvl2pPr>
            <a:lvl3pPr marL="914400" indent="0">
              <a:buNone/>
              <a:defRPr lang="ko-KR" sz="1600">
                <a:solidFill>
                  <a:srgbClr val="8C8C8C"/>
                </a:solidFill>
              </a:defRPr>
            </a:lvl3pPr>
            <a:lvl4pPr marL="1371600" indent="0">
              <a:buNone/>
              <a:defRPr lang="ko-KR" sz="1400">
                <a:solidFill>
                  <a:srgbClr val="8C8C8C"/>
                </a:solidFill>
              </a:defRPr>
            </a:lvl4pPr>
            <a:lvl5pPr marL="1828800" indent="0">
              <a:buNone/>
              <a:defRPr lang="ko-KR" sz="1400">
                <a:solidFill>
                  <a:srgbClr val="8C8C8C"/>
                </a:solidFill>
              </a:defRPr>
            </a:lvl5pPr>
            <a:lvl6pPr marL="2286000" indent="0">
              <a:buNone/>
              <a:defRPr lang="ko-KR" sz="1400">
                <a:solidFill>
                  <a:srgbClr val="8C8C8C"/>
                </a:solidFill>
              </a:defRPr>
            </a:lvl6pPr>
            <a:lvl7pPr marL="2743200" indent="0">
              <a:buNone/>
              <a:defRPr lang="ko-KR" sz="1400">
                <a:solidFill>
                  <a:srgbClr val="8C8C8C"/>
                </a:solidFill>
              </a:defRPr>
            </a:lvl7pPr>
            <a:lvl8pPr marL="3200400" indent="0">
              <a:buNone/>
              <a:defRPr lang="ko-KR" sz="1400">
                <a:solidFill>
                  <a:srgbClr val="8C8C8C"/>
                </a:solidFill>
              </a:defRPr>
            </a:lvl8pPr>
            <a:lvl9pPr marL="3657600" indent="0">
              <a:buNone/>
              <a:defRPr lang="ko-KR" sz="1400">
                <a:solidFill>
                  <a:srgbClr val="8C8C8C"/>
                </a:solidFill>
              </a:defRPr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0D0-9EFC-7966-B294-6833DEDA443D}" type="datetime1">
              <a:t>2024-06-11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5EB-A5FC-7933-B294-53668BDA44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0A6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ko-KR" sz="2800"/>
            </a:lvl1pPr>
            <a:lvl2pPr>
              <a:defRPr lang="ko-KR" sz="2400"/>
            </a:lvl2pPr>
            <a:lvl3pPr>
              <a:defRPr lang="ko-KR" sz="2000"/>
            </a:lvl3pPr>
            <a:lvl4pPr>
              <a:defRPr lang="ko-KR" sz="1800"/>
            </a:lvl4pPr>
            <a:lvl5pPr>
              <a:defRPr lang="ko-KR" sz="1800"/>
            </a:lvl5pPr>
            <a:lvl6pPr>
              <a:defRPr lang="ko-KR" sz="1800"/>
            </a:lvl6pPr>
            <a:lvl7pPr>
              <a:defRPr lang="ko-KR" sz="1800"/>
            </a:lvl7pPr>
            <a:lvl8pPr>
              <a:defRPr lang="ko-KR" sz="1800"/>
            </a:lvl8pPr>
            <a:lvl9pPr>
              <a:defRPr lang="ko-KR" sz="18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HP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8C54-1AFC-797A-B294-EC2FC2DA44B9}" type="datetime1">
              <a:t>2024-06-11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1A1-EFFC-7937-B294-19628FDA44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fsi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Srb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EAQ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5" name="텍스트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hX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ko-KR" sz="2400" b="1"/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ko-KR" sz="2400"/>
            </a:lvl1pPr>
            <a:lvl2pPr>
              <a:defRPr lang="ko-KR" sz="2000"/>
            </a:lvl2pPr>
            <a:lvl3pPr>
              <a:defRPr lang="ko-KR" sz="1800"/>
            </a:lvl3pPr>
            <a:lvl4pPr>
              <a:defRPr lang="ko-KR" sz="1600"/>
            </a:lvl4pPr>
            <a:lvl5pPr>
              <a:defRPr lang="ko-KR" sz="1600"/>
            </a:lvl5pPr>
            <a:lvl6pPr>
              <a:defRPr lang="ko-KR" sz="1600"/>
            </a:lvl6pPr>
            <a:lvl7pPr>
              <a:defRPr lang="ko-KR" sz="1600"/>
            </a:lvl7pPr>
            <a:lvl8pPr>
              <a:defRPr lang="ko-KR" sz="1600"/>
            </a:lvl8pPr>
            <a:lvl9pPr>
              <a:defRPr lang="ko-KR" sz="16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7" name="날짜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D5EF-A1FC-7923-B294-57769BDA4402}" type="datetime1">
              <a:t>2024-06-11</a:t>
            </a:fld>
            <a:endParaRPr/>
          </a:p>
        </p:txBody>
      </p:sp>
      <p:sp>
        <p:nvSpPr>
          <p:cNvPr id="8" name="바닥글 개체 틀 7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c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9" name="슬라이드 번호 개체 틀 8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4BC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C989-C7FC-793F-B294-316A87DA446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p5Rn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2D-63FC-7964-B294-9531DCDA44C0}" type="datetime1">
              <a:t>2024-06-11</a:t>
            </a:fld>
            <a:endParaRPr/>
          </a:p>
        </p:txBody>
      </p:sp>
      <p:sp>
        <p:nvSpPr>
          <p:cNvPr id="4" name="바닥글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yaW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5" name="슬라이드 번호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B3FC-B2FC-7945-B294-4410FDDA44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A9CF-81FC-795F-B294-770AE7DA4422}" type="datetime1">
              <a:t>2024-06-11</a:t>
            </a:fld>
            <a:endParaRPr/>
          </a:p>
        </p:txBody>
      </p:sp>
      <p:sp>
        <p:nvSpPr>
          <p:cNvPr id="3" name="바닥글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4" name="슬라이드 번호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RjQ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A1BB-F5FC-7957-B294-0302EFDA445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maW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내용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I9Ij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5zOm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lPj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E9CF-81FC-791F-B294-774AA7DA4422}" type="datetime1">
              <a:t>2024-06-11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D8BE-F0FC-792E-B294-067B96DA44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2000" b="1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4" name="텍스트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ko-KR" sz="1400"/>
            </a:lvl1pPr>
            <a:lvl2pPr marL="457200" indent="0">
              <a:buNone/>
              <a:defRPr lang="ko-KR" sz="1200"/>
            </a:lvl2pPr>
            <a:lvl3pPr marL="914400" indent="0">
              <a:buNone/>
              <a:defRPr lang="ko-KR" sz="1000"/>
            </a:lvl3pPr>
            <a:lvl4pPr marL="1371600" indent="0">
              <a:buNone/>
              <a:defRPr lang="ko-KR" sz="900"/>
            </a:lvl4pPr>
            <a:lvl5pPr marL="1828800" indent="0">
              <a:buNone/>
              <a:defRPr lang="ko-KR" sz="900"/>
            </a:lvl5pPr>
            <a:lvl6pPr marL="2286000" indent="0">
              <a:buNone/>
              <a:defRPr lang="ko-KR" sz="900"/>
            </a:lvl6pPr>
            <a:lvl7pPr marL="2743200" indent="0">
              <a:buNone/>
              <a:defRPr lang="ko-KR" sz="900"/>
            </a:lvl7pPr>
            <a:lvl8pPr marL="3200400" indent="0">
              <a:buNone/>
              <a:defRPr lang="ko-KR" sz="900"/>
            </a:lvl8pPr>
            <a:lvl9pPr marL="3657600" indent="0">
              <a:buNone/>
              <a:defRPr lang="ko-KR" sz="900"/>
            </a:lvl9pPr>
          </a:lstStyle>
          <a:p>
            <a:pPr>
              <a:defRPr lang="ko-KR"/>
            </a:pPr>
            <a:r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/>
            </a:pPr>
            <a:fld id="{112C9254-1AFC-7964-B294-EC31DCDA44B9}" type="datetime1">
              <a:t>2024-06-11</a:t>
            </a:fld>
            <a:endParaRPr/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/>
            </a:pPr>
            <a:endParaRPr/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/>
            </a:pPr>
            <a:fld id="{112CE687-C9FC-7910-B294-3F45A8DA446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제목 스타일 편집</a:t>
            </a:r>
          </a:p>
        </p:txBody>
      </p:sp>
      <p:sp>
        <p:nvSpPr>
          <p:cNvPr id="3" name="텍스트 개체 틀 2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4" name="날짜 개체 틀 3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EAE5-ABFC-791C-B294-5D49A4DA4408}" type="datetime1">
              <a:t>2024-06-11</a:t>
            </a:fld>
            <a:endParaRPr/>
          </a:p>
        </p:txBody>
      </p:sp>
      <p:sp>
        <p:nvSpPr>
          <p:cNvPr id="5" name="바닥글 개체 틀 4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endParaRPr/>
          </a:p>
        </p:txBody>
      </p:sp>
      <p:sp>
        <p:nvSpPr>
          <p:cNvPr id="6" name="슬라이드 번호 개체 틀 5"/>
          <p:cNvSpPr>
            <a:spLocks noGrp="1" noChangeArrowheads="1"/>
            <a:extLst>
              <a:ext uri="smNativeData">
                <pr:smNativeData xmlns="" xmlns:p14="http://schemas.microsoft.com/office/powerpoint/2010/main" xmlns:pr="smNativeData" val="SMDATA_13_1RBX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ko-KR" sz="1200">
                <a:solidFill>
                  <a:srgbClr val="8C8C8C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112CBC47-09FC-794A-B294-FF1FF2DA44AA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32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spc="0" baseline="0">
          <a:solidFill>
            <a:schemeClr val="tx1"/>
          </a:solidFill>
          <a:effectLst/>
          <a:latin typeface="맑은 고딕" pitchFamily="3" charset="-127"/>
          <a:ea typeface="맑은 고딕" pitchFamily="3" charset="-127"/>
          <a:cs typeface="맑은 고딕" pitchFamily="3" charset="-127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2495" y="774065"/>
            <a:ext cx="675858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accent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김현호</a:t>
            </a:r>
            <a:endParaRPr lang="en-US" altLang="ko-KR" smtClean="0">
              <a:solidFill>
                <a:schemeClr val="accent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서울대 물리학과 학사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/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석사</a:t>
            </a:r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KT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연구소 근무 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(1997~2014)</a:t>
            </a:r>
          </a:p>
          <a:p>
            <a:r>
              <a:rPr lang="en-US" altLang="ko-KR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-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인터넷서비스 연구개발</a:t>
            </a:r>
            <a:endParaRPr lang="en-US" altLang="ko-KR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-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지능로봇서비스 연구개발</a:t>
            </a:r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현재 인공지능 연구 및 강의</a:t>
            </a:r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 -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동아대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배재대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한림대 등</a:t>
            </a:r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주요 연구분야 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신경망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딥러닝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강화학습</a:t>
            </a:r>
            <a:r>
              <a:rPr lang="en-US" altLang="ko-KR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</a:t>
            </a:r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강의 자료 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</a:t>
            </a:r>
            <a:r>
              <a:rPr lang="en-US" altLang="ko-KR" smtClean="0">
                <a:solidFill>
                  <a:schemeClr val="accent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https://</a:t>
            </a:r>
            <a:r>
              <a:rPr lang="en-US" altLang="ko-KR" smtClean="0">
                <a:solidFill>
                  <a:schemeClr val="accent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github.com/gubosd/lecture31</a:t>
            </a:r>
            <a:endParaRPr lang="en-US" altLang="ko-KR">
              <a:solidFill>
                <a:schemeClr val="accent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endParaRPr lang="en-US" altLang="ko-KR" smtClean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r>
              <a:rPr lang="ko-KR" altLang="en-US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연락처 </a:t>
            </a:r>
            <a:r>
              <a:rPr lang="en-US" altLang="ko-KR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 gubos@naver.com</a:t>
            </a:r>
            <a:endParaRPr lang="ko-KR" altLang="en-US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8" name="Picture 2" descr="ê´ë ¨ ì´ë¯¸ì§"/>
          <p:cNvPicPr>
            <a:picLocks noChangeAspect="1"/>
            <a:extLst>
              <a:ext uri="smNativeData">
                <pr:smNativeData xmlns:pr="smNativeData" xmlns:p14="http://schemas.microsoft.com/office/powerpoint/2010/main" xmlns="" val="SMDATA_15_1RBX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nCkAAKAcAABwNwAASC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229438" y="5151120"/>
            <a:ext cx="1662336" cy="15214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2648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맑은 고딕"/>
        <a:ea typeface="맑은 고딕"/>
        <a:cs typeface="맑은 고딕"/>
      </a:majorFont>
      <a:minorFont>
        <a:latin typeface="맑은 고딕"/>
        <a:ea typeface="맑은 고딕"/>
        <a:cs typeface="맑은 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휴먼둥근헤드라인</vt:lpstr>
      <vt:lpstr>Arial</vt:lpstr>
      <vt:lpstr>Presentation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중학생 입문 과정 ★</dc:title>
  <dc:subject/>
  <dc:creator>hwangheui lee</dc:creator>
  <cp:keywords/>
  <dc:description/>
  <cp:lastModifiedBy>user</cp:lastModifiedBy>
  <cp:revision>20</cp:revision>
  <dcterms:created xsi:type="dcterms:W3CDTF">2019-01-17T00:58:44Z</dcterms:created>
  <dcterms:modified xsi:type="dcterms:W3CDTF">2024-06-11T07:06:42Z</dcterms:modified>
</cp:coreProperties>
</file>