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325" r:id="rId4"/>
    <p:sldId id="303" r:id="rId5"/>
    <p:sldId id="326" r:id="rId6"/>
    <p:sldId id="327" r:id="rId7"/>
    <p:sldId id="328" r:id="rId8"/>
    <p:sldId id="329" r:id="rId9"/>
    <p:sldId id="323" r:id="rId10"/>
    <p:sldId id="32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1EA"/>
    <a:srgbClr val="F7861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13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테트리스 완성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2019. 4. 26</a:t>
            </a:r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수고했어요</a:t>
            </a:r>
            <a:r>
              <a:rPr lang="en-US" altLang="ko-KR"/>
              <a:t> </a:t>
            </a:r>
            <a:r>
              <a:rPr lang="en-US" altLang="ko-KR" smtClean="0"/>
              <a:t>^^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74" y="1938703"/>
            <a:ext cx="2943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4977648"/>
            <a:ext cx="51315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/>
              <a:t>테트리스</a:t>
            </a:r>
            <a:r>
              <a:rPr lang="en-US" altLang="ko-KR" sz="2800"/>
              <a:t> </a:t>
            </a:r>
            <a:r>
              <a:rPr lang="ko-KR" altLang="en-US" sz="2800" smtClean="0"/>
              <a:t>안녕</a:t>
            </a:r>
            <a:r>
              <a:rPr lang="en-US" altLang="ko-KR" sz="2800" smtClean="0"/>
              <a:t>~</a:t>
            </a:r>
            <a:endParaRPr lang="en-US" altLang="ko-KR" sz="2800" smtClean="0"/>
          </a:p>
          <a:p>
            <a:pPr algn="ctr"/>
            <a:endParaRPr lang="en-US" altLang="ko-KR" sz="2800" smtClean="0"/>
          </a:p>
          <a:p>
            <a:pPr algn="ctr"/>
            <a:r>
              <a:rPr lang="ko-KR" altLang="en-US" sz="2800" b="1" smtClean="0">
                <a:solidFill>
                  <a:srgbClr val="00B050"/>
                </a:solidFill>
              </a:rPr>
              <a:t>이제 파이썬의 세계로 떠나요</a:t>
            </a:r>
            <a:r>
              <a:rPr lang="en-US" altLang="ko-KR" sz="2800" b="1" smtClean="0">
                <a:solidFill>
                  <a:srgbClr val="00B050"/>
                </a:solidFill>
              </a:rPr>
              <a:t>~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테트리스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70613" y="5502147"/>
            <a:ext cx="66677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http://github.com/gubosd/lecture4</a:t>
            </a:r>
          </a:p>
          <a:p>
            <a:pPr algn="ctr"/>
            <a:r>
              <a:rPr lang="en-US" altLang="ko-KR" sz="3200" smtClean="0">
                <a:sym typeface="Wingdings" panose="05000000000000000000" pitchFamily="2" charset="2"/>
              </a:rPr>
              <a:t> w13_01_</a:t>
            </a:r>
            <a:r>
              <a:rPr lang="ko-KR" altLang="en-US" sz="3200" smtClean="0">
                <a:sym typeface="Wingdings" panose="05000000000000000000" pitchFamily="2" charset="2"/>
              </a:rPr>
              <a:t>테트리스</a:t>
            </a:r>
            <a:r>
              <a:rPr lang="en-US" altLang="ko-KR" sz="3200" smtClean="0">
                <a:sym typeface="Wingdings" panose="05000000000000000000" pitchFamily="2" charset="2"/>
              </a:rPr>
              <a:t>.txt</a:t>
            </a:r>
            <a:endParaRPr lang="ko-KR" altLang="en-US" sz="3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757363"/>
            <a:ext cx="62960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전체 코드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674" y="1556792"/>
            <a:ext cx="255711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### </a:t>
            </a:r>
            <a:r>
              <a:rPr lang="ko-KR" altLang="en-US" sz="1000"/>
              <a:t>그리기 속도 높이기</a:t>
            </a:r>
          </a:p>
          <a:p>
            <a:r>
              <a:rPr lang="ko-KR" altLang="en-US" sz="1000"/>
              <a:t>메모리</a:t>
            </a:r>
            <a:r>
              <a:rPr lang="en-US" altLang="ko-KR" sz="1000"/>
              <a:t>[55001] -&gt; 1</a:t>
            </a:r>
          </a:p>
          <a:p>
            <a:endParaRPr lang="en-US" altLang="ko-KR" sz="1000"/>
          </a:p>
          <a:p>
            <a:r>
              <a:rPr lang="en-US" altLang="ko-KR" sz="1000"/>
              <a:t>###################</a:t>
            </a:r>
          </a:p>
          <a:p>
            <a:r>
              <a:rPr lang="en-US" altLang="ko-KR" sz="1000"/>
              <a:t># </a:t>
            </a:r>
            <a:r>
              <a:rPr lang="ko-KR" altLang="en-US" sz="1000"/>
              <a:t>초기화</a:t>
            </a:r>
          </a:p>
          <a:p>
            <a:r>
              <a:rPr lang="en-US" altLang="ko-KR" sz="1000"/>
              <a:t>###################</a:t>
            </a:r>
          </a:p>
          <a:p>
            <a:r>
              <a:rPr lang="ko-KR" altLang="en-US" sz="1000"/>
              <a:t>색상지정</a:t>
            </a:r>
            <a:r>
              <a:rPr lang="en-US" altLang="ko-KR" sz="1000"/>
              <a:t>()</a:t>
            </a:r>
          </a:p>
          <a:p>
            <a:r>
              <a:rPr lang="ko-KR" altLang="en-US" sz="1000" b="1">
                <a:solidFill>
                  <a:srgbClr val="0070C0"/>
                </a:solidFill>
              </a:rPr>
              <a:t>블록</a:t>
            </a:r>
            <a:r>
              <a:rPr lang="en-US" altLang="ko-KR" sz="1000" b="1">
                <a:solidFill>
                  <a:srgbClr val="0070C0"/>
                </a:solidFill>
              </a:rPr>
              <a:t>7</a:t>
            </a:r>
            <a:r>
              <a:rPr lang="ko-KR" altLang="en-US" sz="1000" b="1">
                <a:solidFill>
                  <a:srgbClr val="0070C0"/>
                </a:solidFill>
              </a:rPr>
              <a:t>개초기화</a:t>
            </a:r>
            <a:r>
              <a:rPr lang="en-US" altLang="ko-KR" sz="1000"/>
              <a:t>()</a:t>
            </a:r>
          </a:p>
          <a:p>
            <a:r>
              <a:rPr lang="ko-KR" altLang="en-US" sz="1000"/>
              <a:t>벽그리기</a:t>
            </a:r>
            <a:r>
              <a:rPr lang="en-US" altLang="ko-KR" sz="1000"/>
              <a:t>()</a:t>
            </a:r>
          </a:p>
          <a:p>
            <a:endParaRPr lang="en-US" altLang="ko-KR" sz="1000"/>
          </a:p>
          <a:p>
            <a:r>
              <a:rPr lang="en-US" altLang="ko-KR" sz="1000"/>
              <a:t>### </a:t>
            </a:r>
            <a:r>
              <a:rPr lang="ko-KR" altLang="en-US" sz="1000"/>
              <a:t>첫 블록 그리기</a:t>
            </a:r>
          </a:p>
          <a:p>
            <a:r>
              <a:rPr lang="ko-KR" altLang="en-US" sz="1000"/>
              <a:t>세로 </a:t>
            </a:r>
            <a:r>
              <a:rPr lang="en-US" altLang="ko-KR" sz="1000"/>
              <a:t>-&gt; 1</a:t>
            </a:r>
          </a:p>
          <a:p>
            <a:r>
              <a:rPr lang="ko-KR" altLang="en-US" sz="1000"/>
              <a:t>가로 </a:t>
            </a:r>
            <a:r>
              <a:rPr lang="en-US" altLang="ko-KR" sz="1000"/>
              <a:t>-&gt; 5</a:t>
            </a:r>
          </a:p>
          <a:p>
            <a:r>
              <a:rPr lang="ko-KR" altLang="en-US" sz="1000"/>
              <a:t>종류 </a:t>
            </a:r>
            <a:r>
              <a:rPr lang="en-US" altLang="ko-KR" sz="1000"/>
              <a:t>-&gt; 0</a:t>
            </a:r>
          </a:p>
          <a:p>
            <a:r>
              <a:rPr lang="ko-KR" altLang="en-US" sz="1000"/>
              <a:t>회전 </a:t>
            </a:r>
            <a:r>
              <a:rPr lang="en-US" altLang="ko-KR" sz="1000"/>
              <a:t>-&gt; 0</a:t>
            </a:r>
          </a:p>
          <a:p>
            <a:endParaRPr lang="en-US" altLang="ko-KR" sz="1000"/>
          </a:p>
          <a:p>
            <a:r>
              <a:rPr lang="ko-KR" altLang="en-US" sz="1000"/>
              <a:t>블록</a:t>
            </a:r>
            <a:r>
              <a:rPr lang="en-US" altLang="ko-KR" sz="1000"/>
              <a:t>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, </a:t>
            </a:r>
            <a:r>
              <a:rPr lang="ko-KR" altLang="en-US" sz="1000"/>
              <a:t>가로</a:t>
            </a:r>
            <a:r>
              <a:rPr lang="en-US" altLang="ko-KR" sz="1000"/>
              <a:t>, </a:t>
            </a:r>
            <a:r>
              <a:rPr lang="ko-KR" altLang="en-US" sz="1000"/>
              <a:t>메모리</a:t>
            </a:r>
            <a:r>
              <a:rPr lang="en-US" altLang="ko-KR" sz="1000"/>
              <a:t>[</a:t>
            </a:r>
            <a:r>
              <a:rPr lang="ko-KR" altLang="en-US" sz="1000"/>
              <a:t>종류</a:t>
            </a:r>
            <a:r>
              <a:rPr lang="en-US" altLang="ko-KR" sz="1000"/>
              <a:t>])</a:t>
            </a:r>
          </a:p>
          <a:p>
            <a:r>
              <a:rPr lang="ko-KR" altLang="en-US" sz="1000"/>
              <a:t>메모리</a:t>
            </a:r>
            <a:r>
              <a:rPr lang="en-US" altLang="ko-KR" sz="1000"/>
              <a:t>[55000] -&gt; 1</a:t>
            </a:r>
          </a:p>
          <a:p>
            <a:r>
              <a:rPr lang="ko-KR" altLang="en-US" sz="1000"/>
              <a:t>블록</a:t>
            </a:r>
            <a:r>
              <a:rPr lang="en-US" altLang="ko-KR" sz="1000"/>
              <a:t>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, </a:t>
            </a:r>
            <a:r>
              <a:rPr lang="ko-KR" altLang="en-US" sz="1000"/>
              <a:t>가로</a:t>
            </a:r>
            <a:r>
              <a:rPr lang="en-US" altLang="ko-KR" sz="1000"/>
              <a:t>, 0)</a:t>
            </a: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2476510" y="1556792"/>
            <a:ext cx="33916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/>
            <a:r>
              <a:rPr lang="en-US" altLang="ko-KR" sz="1000"/>
              <a:t>###################</a:t>
            </a:r>
          </a:p>
          <a:p>
            <a:pPr defTabSz="360000"/>
            <a:r>
              <a:rPr lang="en-US" altLang="ko-KR" sz="1000"/>
              <a:t># </a:t>
            </a:r>
            <a:r>
              <a:rPr lang="ko-KR" altLang="en-US" sz="1000"/>
              <a:t>게임 스타트</a:t>
            </a:r>
            <a:r>
              <a:rPr lang="en-US" altLang="ko-KR" sz="1000"/>
              <a:t>!!!</a:t>
            </a:r>
          </a:p>
          <a:p>
            <a:pPr defTabSz="360000"/>
            <a:r>
              <a:rPr lang="en-US" altLang="ko-KR" sz="1000"/>
              <a:t>###################</a:t>
            </a:r>
          </a:p>
          <a:p>
            <a:pPr defTabSz="360000"/>
            <a:r>
              <a:rPr lang="ko-KR" altLang="en-US" sz="1000"/>
              <a:t>타이머 </a:t>
            </a:r>
            <a:r>
              <a:rPr lang="en-US" altLang="ko-KR" sz="1000"/>
              <a:t>-&gt; 0</a:t>
            </a:r>
          </a:p>
          <a:p>
            <a:pPr defTabSz="360000"/>
            <a:r>
              <a:rPr lang="ko-KR" altLang="en-US" sz="1000"/>
              <a:t>게임중 </a:t>
            </a:r>
            <a:r>
              <a:rPr lang="en-US" altLang="ko-KR" sz="1000"/>
              <a:t>-&gt; 1</a:t>
            </a:r>
          </a:p>
          <a:p>
            <a:pPr defTabSz="360000"/>
            <a:endParaRPr lang="en-US" altLang="ko-KR" sz="1000"/>
          </a:p>
          <a:p>
            <a:pPr defTabSz="360000"/>
            <a:r>
              <a:rPr lang="ko-KR" altLang="en-US" sz="1000"/>
              <a:t>게임중 동안</a:t>
            </a:r>
          </a:p>
          <a:p>
            <a:pPr defTabSz="360000"/>
            <a:r>
              <a:rPr lang="ko-KR" altLang="en-US" sz="1000"/>
              <a:t>	</a:t>
            </a:r>
            <a:r>
              <a:rPr lang="en-US" altLang="ko-KR" sz="1000"/>
              <a:t>### </a:t>
            </a:r>
            <a:r>
              <a:rPr lang="ko-KR" altLang="en-US" sz="1000"/>
              <a:t>입력키 값 읽어오기</a:t>
            </a:r>
          </a:p>
          <a:p>
            <a:pPr defTabSz="360000"/>
            <a:r>
              <a:rPr lang="ko-KR" altLang="en-US" sz="1000"/>
              <a:t>	키 </a:t>
            </a:r>
            <a:r>
              <a:rPr lang="en-US" altLang="ko-KR" sz="1000"/>
              <a:t>-&gt; </a:t>
            </a:r>
            <a:r>
              <a:rPr lang="ko-KR" altLang="en-US" sz="1000"/>
              <a:t>입력키</a:t>
            </a:r>
            <a:r>
              <a:rPr lang="en-US" altLang="ko-KR" sz="1000"/>
              <a:t>()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 b="1">
                <a:solidFill>
                  <a:srgbClr val="FF0000"/>
                </a:solidFill>
              </a:rPr>
              <a:t>키 </a:t>
            </a:r>
            <a:r>
              <a:rPr lang="en-US" altLang="ko-KR" sz="1000" b="1">
                <a:solidFill>
                  <a:srgbClr val="FF0000"/>
                </a:solidFill>
              </a:rPr>
              <a:t>= 50004 </a:t>
            </a:r>
            <a:r>
              <a:rPr lang="ko-KR" altLang="en-US" sz="1000" b="1">
                <a:solidFill>
                  <a:srgbClr val="FF0000"/>
                </a:solidFill>
              </a:rPr>
              <a:t>이면</a:t>
            </a:r>
            <a:r>
              <a:rPr lang="ko-KR" altLang="en-US" sz="1000"/>
              <a:t> </a:t>
            </a:r>
            <a:r>
              <a:rPr lang="en-US" altLang="ko-KR" sz="1000"/>
              <a:t># </a:t>
            </a:r>
            <a:r>
              <a:rPr lang="ko-KR" altLang="en-US" sz="1000"/>
              <a:t>위쪽키</a:t>
            </a:r>
          </a:p>
          <a:p>
            <a:pPr defTabSz="360000"/>
            <a:r>
              <a:rPr lang="ko-KR" altLang="en-US" sz="1000"/>
              <a:t>		새회전 </a:t>
            </a:r>
            <a:r>
              <a:rPr lang="en-US" altLang="ko-KR" sz="1000"/>
              <a:t>-&gt; </a:t>
            </a:r>
            <a:r>
              <a:rPr lang="ko-KR" altLang="en-US" sz="1000"/>
              <a:t>회전 </a:t>
            </a:r>
            <a:r>
              <a:rPr lang="en-US" altLang="ko-KR" sz="1000"/>
              <a:t>+ 1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새회전 </a:t>
            </a:r>
            <a:r>
              <a:rPr lang="en-US" altLang="ko-KR" sz="1000"/>
              <a:t>= 4 </a:t>
            </a:r>
            <a:r>
              <a:rPr lang="ko-KR" altLang="en-US" sz="1000"/>
              <a:t>이면</a:t>
            </a:r>
          </a:p>
          <a:p>
            <a:pPr defTabSz="360000"/>
            <a:r>
              <a:rPr lang="ko-KR" altLang="en-US" sz="1000"/>
              <a:t>			새회전 </a:t>
            </a:r>
            <a:r>
              <a:rPr lang="en-US" altLang="ko-KR" sz="1000"/>
              <a:t>-&gt; 0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겹친다</a:t>
            </a:r>
            <a:r>
              <a:rPr lang="en-US" altLang="ko-KR" sz="1000"/>
              <a:t>?(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새회전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, </a:t>
            </a:r>
            <a:r>
              <a:rPr lang="ko-KR" altLang="en-US" sz="1000"/>
              <a:t>가로</a:t>
            </a:r>
            <a:r>
              <a:rPr lang="en-US" altLang="ko-KR" sz="1000"/>
              <a:t>) = 0 </a:t>
            </a:r>
            <a:r>
              <a:rPr lang="ko-KR" altLang="en-US" sz="1000"/>
              <a:t>이면</a:t>
            </a:r>
          </a:p>
          <a:p>
            <a:pPr defTabSz="360000"/>
            <a:r>
              <a:rPr lang="ko-KR" altLang="en-US" sz="1000"/>
              <a:t>			회전 </a:t>
            </a:r>
            <a:r>
              <a:rPr lang="en-US" altLang="ko-KR" sz="1000"/>
              <a:t>-&gt; </a:t>
            </a:r>
            <a:r>
              <a:rPr lang="ko-KR" altLang="en-US" sz="1000"/>
              <a:t>새회전</a:t>
            </a:r>
          </a:p>
          <a:p>
            <a:pPr defTabSz="360000"/>
            <a:r>
              <a:rPr lang="ko-KR" altLang="en-US" sz="1000"/>
              <a:t>	</a:t>
            </a:r>
          </a:p>
          <a:p>
            <a:pPr defTabSz="360000"/>
            <a:r>
              <a:rPr lang="ko-KR" altLang="en-US" sz="1000"/>
              <a:t>	</a:t>
            </a:r>
            <a:r>
              <a:rPr lang="ko-KR" altLang="en-US" sz="1000" b="1">
                <a:solidFill>
                  <a:srgbClr val="FF0000"/>
                </a:solidFill>
              </a:rPr>
              <a:t>키 </a:t>
            </a:r>
            <a:r>
              <a:rPr lang="en-US" altLang="ko-KR" sz="1000" b="1">
                <a:solidFill>
                  <a:srgbClr val="FF0000"/>
                </a:solidFill>
              </a:rPr>
              <a:t>= 50005 </a:t>
            </a:r>
            <a:r>
              <a:rPr lang="ko-KR" altLang="en-US" sz="1000" b="1">
                <a:solidFill>
                  <a:srgbClr val="FF0000"/>
                </a:solidFill>
              </a:rPr>
              <a:t>이면</a:t>
            </a:r>
            <a:r>
              <a:rPr lang="ko-KR" altLang="en-US" sz="1000"/>
              <a:t> </a:t>
            </a:r>
            <a:r>
              <a:rPr lang="en-US" altLang="ko-KR" sz="1000"/>
              <a:t># </a:t>
            </a:r>
            <a:r>
              <a:rPr lang="ko-KR" altLang="en-US" sz="1000"/>
              <a:t>아래키</a:t>
            </a:r>
          </a:p>
          <a:p>
            <a:pPr defTabSz="360000"/>
            <a:r>
              <a:rPr lang="ko-KR" altLang="en-US" sz="1000"/>
              <a:t>		겹친다</a:t>
            </a:r>
            <a:r>
              <a:rPr lang="en-US" altLang="ko-KR" sz="1000"/>
              <a:t>?(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+1, </a:t>
            </a:r>
            <a:r>
              <a:rPr lang="ko-KR" altLang="en-US" sz="1000"/>
              <a:t>가로</a:t>
            </a:r>
            <a:r>
              <a:rPr lang="en-US" altLang="ko-KR" sz="1000"/>
              <a:t>) = 0 </a:t>
            </a:r>
            <a:r>
              <a:rPr lang="ko-KR" altLang="en-US" sz="1000"/>
              <a:t>이면</a:t>
            </a:r>
          </a:p>
          <a:p>
            <a:pPr defTabSz="360000"/>
            <a:r>
              <a:rPr lang="ko-KR" altLang="en-US" sz="1000"/>
              <a:t>			세로 </a:t>
            </a:r>
            <a:r>
              <a:rPr lang="en-US" altLang="ko-KR" sz="1000"/>
              <a:t>-&gt; </a:t>
            </a:r>
            <a:r>
              <a:rPr lang="ko-KR" altLang="en-US" sz="1000"/>
              <a:t>세로 </a:t>
            </a:r>
            <a:r>
              <a:rPr lang="en-US" altLang="ko-KR" sz="1000"/>
              <a:t>+ 1</a:t>
            </a:r>
          </a:p>
          <a:p>
            <a:pPr defTabSz="360000"/>
            <a:r>
              <a:rPr lang="en-US" altLang="ko-KR" sz="1000"/>
              <a:t>	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 b="1">
                <a:solidFill>
                  <a:srgbClr val="FF0000"/>
                </a:solidFill>
              </a:rPr>
              <a:t>키 </a:t>
            </a:r>
            <a:r>
              <a:rPr lang="en-US" altLang="ko-KR" sz="1000" b="1">
                <a:solidFill>
                  <a:srgbClr val="FF0000"/>
                </a:solidFill>
              </a:rPr>
              <a:t>= 50006 </a:t>
            </a:r>
            <a:r>
              <a:rPr lang="ko-KR" altLang="en-US" sz="1000" b="1">
                <a:solidFill>
                  <a:srgbClr val="FF0000"/>
                </a:solidFill>
              </a:rPr>
              <a:t>이면</a:t>
            </a:r>
            <a:r>
              <a:rPr lang="ko-KR" altLang="en-US" sz="1000"/>
              <a:t> </a:t>
            </a:r>
            <a:r>
              <a:rPr lang="en-US" altLang="ko-KR" sz="1000"/>
              <a:t># </a:t>
            </a:r>
            <a:r>
              <a:rPr lang="ko-KR" altLang="en-US" sz="1000"/>
              <a:t>왼쪽키</a:t>
            </a:r>
          </a:p>
          <a:p>
            <a:pPr defTabSz="360000"/>
            <a:r>
              <a:rPr lang="ko-KR" altLang="en-US" sz="1000"/>
              <a:t>		겹친다</a:t>
            </a:r>
            <a:r>
              <a:rPr lang="en-US" altLang="ko-KR" sz="1000"/>
              <a:t>?(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, </a:t>
            </a:r>
            <a:r>
              <a:rPr lang="ko-KR" altLang="en-US" sz="1000"/>
              <a:t>가로</a:t>
            </a:r>
            <a:r>
              <a:rPr lang="en-US" altLang="ko-KR" sz="1000"/>
              <a:t>-1) = 0 </a:t>
            </a:r>
            <a:r>
              <a:rPr lang="ko-KR" altLang="en-US" sz="1000"/>
              <a:t>이면</a:t>
            </a:r>
          </a:p>
          <a:p>
            <a:pPr defTabSz="360000"/>
            <a:r>
              <a:rPr lang="ko-KR" altLang="en-US" sz="1000"/>
              <a:t>			가로 </a:t>
            </a:r>
            <a:r>
              <a:rPr lang="en-US" altLang="ko-KR" sz="1000"/>
              <a:t>-&gt; </a:t>
            </a:r>
            <a:r>
              <a:rPr lang="ko-KR" altLang="en-US" sz="1000"/>
              <a:t>가로 </a:t>
            </a:r>
            <a:r>
              <a:rPr lang="en-US" altLang="ko-KR" sz="1000"/>
              <a:t>- 1</a:t>
            </a:r>
          </a:p>
          <a:p>
            <a:pPr defTabSz="360000"/>
            <a:r>
              <a:rPr lang="en-US" altLang="ko-KR" sz="1000"/>
              <a:t>		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 b="1">
                <a:solidFill>
                  <a:srgbClr val="FF0000"/>
                </a:solidFill>
              </a:rPr>
              <a:t>키 </a:t>
            </a:r>
            <a:r>
              <a:rPr lang="en-US" altLang="ko-KR" sz="1000" b="1">
                <a:solidFill>
                  <a:srgbClr val="FF0000"/>
                </a:solidFill>
              </a:rPr>
              <a:t>= 50007 </a:t>
            </a:r>
            <a:r>
              <a:rPr lang="ko-KR" altLang="en-US" sz="1000" b="1">
                <a:solidFill>
                  <a:srgbClr val="FF0000"/>
                </a:solidFill>
              </a:rPr>
              <a:t>이면</a:t>
            </a:r>
            <a:r>
              <a:rPr lang="ko-KR" altLang="en-US" sz="1000"/>
              <a:t> </a:t>
            </a:r>
            <a:r>
              <a:rPr lang="en-US" altLang="ko-KR" sz="1000"/>
              <a:t># </a:t>
            </a:r>
            <a:r>
              <a:rPr lang="ko-KR" altLang="en-US" sz="1000"/>
              <a:t>오른쪽키</a:t>
            </a:r>
          </a:p>
          <a:p>
            <a:pPr defTabSz="360000"/>
            <a:r>
              <a:rPr lang="ko-KR" altLang="en-US" sz="1000"/>
              <a:t>		겹친다</a:t>
            </a:r>
            <a:r>
              <a:rPr lang="en-US" altLang="ko-KR" sz="1000"/>
              <a:t>?(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, </a:t>
            </a:r>
            <a:r>
              <a:rPr lang="ko-KR" altLang="en-US" sz="1000"/>
              <a:t>가로</a:t>
            </a:r>
            <a:r>
              <a:rPr lang="en-US" altLang="ko-KR" sz="1000"/>
              <a:t>+1) = 0 </a:t>
            </a:r>
            <a:r>
              <a:rPr lang="ko-KR" altLang="en-US" sz="1000"/>
              <a:t>이면</a:t>
            </a:r>
          </a:p>
          <a:p>
            <a:pPr defTabSz="360000"/>
            <a:r>
              <a:rPr lang="ko-KR" altLang="en-US" sz="1000"/>
              <a:t>			가로 </a:t>
            </a:r>
            <a:r>
              <a:rPr lang="en-US" altLang="ko-KR" sz="1000"/>
              <a:t>-&gt; </a:t>
            </a:r>
            <a:r>
              <a:rPr lang="ko-KR" altLang="en-US" sz="1000"/>
              <a:t>가로 </a:t>
            </a:r>
            <a:r>
              <a:rPr lang="en-US" altLang="ko-KR" sz="1000"/>
              <a:t>+ </a:t>
            </a:r>
            <a:r>
              <a:rPr lang="en-US" altLang="ko-KR" sz="1000" smtClean="0"/>
              <a:t>1</a:t>
            </a:r>
            <a:endParaRPr lang="en-US" altLang="ko-KR" sz="1000"/>
          </a:p>
        </p:txBody>
      </p:sp>
      <p:sp>
        <p:nvSpPr>
          <p:cNvPr id="5" name="TextBox 4"/>
          <p:cNvSpPr txBox="1"/>
          <p:nvPr/>
        </p:nvSpPr>
        <p:spPr>
          <a:xfrm>
            <a:off x="5724128" y="1556792"/>
            <a:ext cx="336758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/>
            <a:r>
              <a:rPr lang="en-US" altLang="ko-KR" sz="1000"/>
              <a:t>	### </a:t>
            </a:r>
            <a:r>
              <a:rPr lang="ko-KR" altLang="en-US" sz="1000"/>
              <a:t>시간이 되면 한 줄 내려가기 </a:t>
            </a:r>
            <a:r>
              <a:rPr lang="en-US" altLang="ko-KR" sz="1000"/>
              <a:t>(</a:t>
            </a:r>
            <a:r>
              <a:rPr lang="ko-KR" altLang="en-US" sz="1000"/>
              <a:t>낙하</a:t>
            </a:r>
            <a:r>
              <a:rPr lang="en-US" altLang="ko-KR" sz="1000"/>
              <a:t>)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/>
              <a:t>타이머 </a:t>
            </a:r>
            <a:r>
              <a:rPr lang="en-US" altLang="ko-KR" sz="1000"/>
              <a:t>-&gt; </a:t>
            </a:r>
            <a:r>
              <a:rPr lang="ko-KR" altLang="en-US" sz="1000"/>
              <a:t>타이머 </a:t>
            </a:r>
            <a:r>
              <a:rPr lang="en-US" altLang="ko-KR" sz="1000"/>
              <a:t>+ 1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 b="1">
                <a:solidFill>
                  <a:srgbClr val="FF0000"/>
                </a:solidFill>
              </a:rPr>
              <a:t>타이머 </a:t>
            </a:r>
            <a:r>
              <a:rPr lang="en-US" altLang="ko-KR" sz="1000" b="1">
                <a:solidFill>
                  <a:srgbClr val="FF0000"/>
                </a:solidFill>
              </a:rPr>
              <a:t>= 10 </a:t>
            </a:r>
            <a:r>
              <a:rPr lang="ko-KR" altLang="en-US" sz="1000" b="1">
                <a:solidFill>
                  <a:srgbClr val="FF0000"/>
                </a:solidFill>
              </a:rPr>
              <a:t>이면</a:t>
            </a:r>
          </a:p>
          <a:p>
            <a:pPr defTabSz="360000"/>
            <a:r>
              <a:rPr lang="ko-KR" altLang="en-US" sz="1000"/>
              <a:t>		타이머 </a:t>
            </a:r>
            <a:r>
              <a:rPr lang="en-US" altLang="ko-KR" sz="1000"/>
              <a:t>-&gt; 0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겹침 </a:t>
            </a:r>
            <a:r>
              <a:rPr lang="en-US" altLang="ko-KR" sz="1000"/>
              <a:t>-&gt; </a:t>
            </a:r>
            <a:r>
              <a:rPr lang="ko-KR" altLang="en-US" sz="1000"/>
              <a:t>겹친다</a:t>
            </a:r>
            <a:r>
              <a:rPr lang="en-US" altLang="ko-KR" sz="1000"/>
              <a:t>?(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+1, </a:t>
            </a:r>
            <a:r>
              <a:rPr lang="ko-KR" altLang="en-US" sz="1000"/>
              <a:t>가로</a:t>
            </a:r>
            <a:r>
              <a:rPr lang="en-US" altLang="ko-KR" sz="1000"/>
              <a:t>)</a:t>
            </a:r>
          </a:p>
          <a:p>
            <a:pPr defTabSz="360000"/>
            <a:r>
              <a:rPr lang="en-US" altLang="ko-KR" sz="1000"/>
              <a:t>		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/>
              <a:t>겹침 </a:t>
            </a:r>
            <a:r>
              <a:rPr lang="en-US" altLang="ko-KR" sz="1000"/>
              <a:t>= 0 </a:t>
            </a:r>
            <a:r>
              <a:rPr lang="ko-KR" altLang="en-US" sz="1000"/>
              <a:t>이면</a:t>
            </a:r>
          </a:p>
          <a:p>
            <a:pPr defTabSz="360000"/>
            <a:r>
              <a:rPr lang="ko-KR" altLang="en-US" sz="1000"/>
              <a:t>			세로 </a:t>
            </a:r>
            <a:r>
              <a:rPr lang="en-US" altLang="ko-KR" sz="1000"/>
              <a:t>-&gt; </a:t>
            </a:r>
            <a:r>
              <a:rPr lang="ko-KR" altLang="en-US" sz="1000"/>
              <a:t>세로 </a:t>
            </a:r>
            <a:r>
              <a:rPr lang="en-US" altLang="ko-KR" sz="1000"/>
              <a:t>+ 1</a:t>
            </a:r>
          </a:p>
          <a:p>
            <a:pPr defTabSz="360000"/>
            <a:r>
              <a:rPr lang="en-US" altLang="ko-KR" sz="1000"/>
              <a:t>			</a:t>
            </a:r>
          </a:p>
          <a:p>
            <a:pPr defTabSz="360000"/>
            <a:r>
              <a:rPr lang="en-US" altLang="ko-KR" sz="1000"/>
              <a:t>		</a:t>
            </a:r>
            <a:r>
              <a:rPr lang="ko-KR" altLang="en-US" sz="1000" b="1">
                <a:solidFill>
                  <a:srgbClr val="0070C0"/>
                </a:solidFill>
              </a:rPr>
              <a:t>겹침 </a:t>
            </a:r>
            <a:r>
              <a:rPr lang="en-US" altLang="ko-KR" sz="1000" b="1">
                <a:solidFill>
                  <a:srgbClr val="0070C0"/>
                </a:solidFill>
              </a:rPr>
              <a:t>= 1 </a:t>
            </a:r>
            <a:r>
              <a:rPr lang="ko-KR" altLang="en-US" sz="1000" b="1">
                <a:solidFill>
                  <a:srgbClr val="0070C0"/>
                </a:solidFill>
              </a:rPr>
              <a:t>이면</a:t>
            </a:r>
          </a:p>
          <a:p>
            <a:pPr defTabSz="360000"/>
            <a:r>
              <a:rPr lang="ko-KR" altLang="en-US" sz="1000" b="1">
                <a:solidFill>
                  <a:srgbClr val="0070C0"/>
                </a:solidFill>
              </a:rPr>
              <a:t>			블록고정</a:t>
            </a:r>
            <a:r>
              <a:rPr lang="en-US" altLang="ko-KR" sz="1000" b="1">
                <a:solidFill>
                  <a:srgbClr val="0070C0"/>
                </a:solidFill>
              </a:rPr>
              <a:t>(</a:t>
            </a:r>
            <a:r>
              <a:rPr lang="ko-KR" altLang="en-US" sz="1000" b="1">
                <a:solidFill>
                  <a:srgbClr val="0070C0"/>
                </a:solidFill>
              </a:rPr>
              <a:t>종류</a:t>
            </a:r>
            <a:r>
              <a:rPr lang="en-US" altLang="ko-KR" sz="1000" b="1">
                <a:solidFill>
                  <a:srgbClr val="0070C0"/>
                </a:solidFill>
              </a:rPr>
              <a:t>, </a:t>
            </a:r>
            <a:r>
              <a:rPr lang="ko-KR" altLang="en-US" sz="1000" b="1">
                <a:solidFill>
                  <a:srgbClr val="0070C0"/>
                </a:solidFill>
              </a:rPr>
              <a:t>회전</a:t>
            </a:r>
            <a:r>
              <a:rPr lang="en-US" altLang="ko-KR" sz="1000" b="1">
                <a:solidFill>
                  <a:srgbClr val="0070C0"/>
                </a:solidFill>
              </a:rPr>
              <a:t>, </a:t>
            </a:r>
            <a:r>
              <a:rPr lang="ko-KR" altLang="en-US" sz="1000" b="1">
                <a:solidFill>
                  <a:srgbClr val="0070C0"/>
                </a:solidFill>
              </a:rPr>
              <a:t>세로</a:t>
            </a:r>
            <a:r>
              <a:rPr lang="en-US" altLang="ko-KR" sz="1000" b="1">
                <a:solidFill>
                  <a:srgbClr val="0070C0"/>
                </a:solidFill>
              </a:rPr>
              <a:t>, </a:t>
            </a:r>
            <a:r>
              <a:rPr lang="ko-KR" altLang="en-US" sz="1000" b="1">
                <a:solidFill>
                  <a:srgbClr val="0070C0"/>
                </a:solidFill>
              </a:rPr>
              <a:t>가로</a:t>
            </a:r>
            <a:r>
              <a:rPr lang="en-US" altLang="ko-KR" sz="1000" b="1">
                <a:solidFill>
                  <a:srgbClr val="0070C0"/>
                </a:solidFill>
              </a:rPr>
              <a:t>)</a:t>
            </a:r>
          </a:p>
          <a:p>
            <a:pPr defTabSz="360000"/>
            <a:r>
              <a:rPr lang="en-US" altLang="ko-KR" sz="1000" b="1">
                <a:solidFill>
                  <a:srgbClr val="0070C0"/>
                </a:solidFill>
              </a:rPr>
              <a:t>			</a:t>
            </a:r>
            <a:r>
              <a:rPr lang="ko-KR" altLang="en-US" sz="1000" b="1">
                <a:solidFill>
                  <a:srgbClr val="0070C0"/>
                </a:solidFill>
              </a:rPr>
              <a:t>줄지우기</a:t>
            </a:r>
            <a:r>
              <a:rPr lang="en-US" altLang="ko-KR" sz="1000" b="1">
                <a:solidFill>
                  <a:srgbClr val="0070C0"/>
                </a:solidFill>
              </a:rPr>
              <a:t>()</a:t>
            </a:r>
          </a:p>
          <a:p>
            <a:pPr defTabSz="360000"/>
            <a:r>
              <a:rPr lang="en-US" altLang="ko-KR" sz="1000" b="1">
                <a:solidFill>
                  <a:srgbClr val="0070C0"/>
                </a:solidFill>
              </a:rPr>
              <a:t>			</a:t>
            </a:r>
          </a:p>
          <a:p>
            <a:pPr defTabSz="360000"/>
            <a:r>
              <a:rPr lang="en-US" altLang="ko-KR" sz="1000" b="1">
                <a:solidFill>
                  <a:srgbClr val="0070C0"/>
                </a:solidFill>
              </a:rPr>
              <a:t>			### </a:t>
            </a:r>
            <a:r>
              <a:rPr lang="ko-KR" altLang="en-US" sz="1000" b="1">
                <a:solidFill>
                  <a:srgbClr val="0070C0"/>
                </a:solidFill>
              </a:rPr>
              <a:t>새로운 블록 정의</a:t>
            </a:r>
          </a:p>
          <a:p>
            <a:pPr defTabSz="360000"/>
            <a:r>
              <a:rPr lang="ko-KR" altLang="en-US" sz="1000" b="1">
                <a:solidFill>
                  <a:srgbClr val="0070C0"/>
                </a:solidFill>
              </a:rPr>
              <a:t>			종류 </a:t>
            </a:r>
            <a:r>
              <a:rPr lang="en-US" altLang="ko-KR" sz="1000" b="1">
                <a:solidFill>
                  <a:srgbClr val="0070C0"/>
                </a:solidFill>
              </a:rPr>
              <a:t>-&gt; </a:t>
            </a:r>
            <a:r>
              <a:rPr lang="ko-KR" altLang="en-US" sz="1000" b="1">
                <a:solidFill>
                  <a:srgbClr val="0070C0"/>
                </a:solidFill>
              </a:rPr>
              <a:t>종류 </a:t>
            </a:r>
            <a:r>
              <a:rPr lang="en-US" altLang="ko-KR" sz="1000" b="1">
                <a:solidFill>
                  <a:srgbClr val="0070C0"/>
                </a:solidFill>
              </a:rPr>
              <a:t>+ 1</a:t>
            </a:r>
          </a:p>
          <a:p>
            <a:pPr defTabSz="360000"/>
            <a:r>
              <a:rPr lang="en-US" altLang="ko-KR" sz="1000" b="1">
                <a:solidFill>
                  <a:srgbClr val="0070C0"/>
                </a:solidFill>
              </a:rPr>
              <a:t>			</a:t>
            </a:r>
            <a:r>
              <a:rPr lang="ko-KR" altLang="en-US" sz="1000" b="1">
                <a:solidFill>
                  <a:srgbClr val="0070C0"/>
                </a:solidFill>
              </a:rPr>
              <a:t>종류 </a:t>
            </a:r>
            <a:r>
              <a:rPr lang="en-US" altLang="ko-KR" sz="1000" b="1">
                <a:solidFill>
                  <a:srgbClr val="0070C0"/>
                </a:solidFill>
              </a:rPr>
              <a:t>= 7 </a:t>
            </a:r>
            <a:r>
              <a:rPr lang="ko-KR" altLang="en-US" sz="1000" b="1">
                <a:solidFill>
                  <a:srgbClr val="0070C0"/>
                </a:solidFill>
              </a:rPr>
              <a:t>이면</a:t>
            </a:r>
          </a:p>
          <a:p>
            <a:pPr defTabSz="360000"/>
            <a:r>
              <a:rPr lang="ko-KR" altLang="en-US" sz="1000" b="1">
                <a:solidFill>
                  <a:srgbClr val="0070C0"/>
                </a:solidFill>
              </a:rPr>
              <a:t>				종류 </a:t>
            </a:r>
            <a:r>
              <a:rPr lang="en-US" altLang="ko-KR" sz="1000" b="1">
                <a:solidFill>
                  <a:srgbClr val="0070C0"/>
                </a:solidFill>
              </a:rPr>
              <a:t>-&gt; 0</a:t>
            </a:r>
          </a:p>
          <a:p>
            <a:pPr defTabSz="360000"/>
            <a:r>
              <a:rPr lang="en-US" altLang="ko-KR" sz="1000" b="1">
                <a:solidFill>
                  <a:srgbClr val="0070C0"/>
                </a:solidFill>
              </a:rPr>
              <a:t>			</a:t>
            </a:r>
            <a:r>
              <a:rPr lang="ko-KR" altLang="en-US" sz="1000" b="1">
                <a:solidFill>
                  <a:srgbClr val="0070C0"/>
                </a:solidFill>
              </a:rPr>
              <a:t>회전 </a:t>
            </a:r>
            <a:r>
              <a:rPr lang="en-US" altLang="ko-KR" sz="1000" b="1">
                <a:solidFill>
                  <a:srgbClr val="0070C0"/>
                </a:solidFill>
              </a:rPr>
              <a:t>-&gt; 0</a:t>
            </a:r>
          </a:p>
          <a:p>
            <a:pPr defTabSz="360000"/>
            <a:r>
              <a:rPr lang="en-US" altLang="ko-KR" sz="1000" b="1">
                <a:solidFill>
                  <a:srgbClr val="0070C0"/>
                </a:solidFill>
              </a:rPr>
              <a:t>			</a:t>
            </a:r>
            <a:r>
              <a:rPr lang="ko-KR" altLang="en-US" sz="1000" b="1">
                <a:solidFill>
                  <a:srgbClr val="0070C0"/>
                </a:solidFill>
              </a:rPr>
              <a:t>세로 </a:t>
            </a:r>
            <a:r>
              <a:rPr lang="en-US" altLang="ko-KR" sz="1000" b="1">
                <a:solidFill>
                  <a:srgbClr val="0070C0"/>
                </a:solidFill>
              </a:rPr>
              <a:t>-&gt; 1</a:t>
            </a:r>
          </a:p>
          <a:p>
            <a:pPr defTabSz="360000"/>
            <a:r>
              <a:rPr lang="en-US" altLang="ko-KR" sz="1000" b="1">
                <a:solidFill>
                  <a:srgbClr val="0070C0"/>
                </a:solidFill>
              </a:rPr>
              <a:t>			</a:t>
            </a:r>
            <a:r>
              <a:rPr lang="ko-KR" altLang="en-US" sz="1000" b="1">
                <a:solidFill>
                  <a:srgbClr val="0070C0"/>
                </a:solidFill>
              </a:rPr>
              <a:t>가로 </a:t>
            </a:r>
            <a:r>
              <a:rPr lang="en-US" altLang="ko-KR" sz="1000" b="1">
                <a:solidFill>
                  <a:srgbClr val="0070C0"/>
                </a:solidFill>
              </a:rPr>
              <a:t>-&gt; </a:t>
            </a:r>
            <a:r>
              <a:rPr lang="en-US" altLang="ko-KR" sz="1000" b="1" smtClean="0">
                <a:solidFill>
                  <a:srgbClr val="0070C0"/>
                </a:solidFill>
              </a:rPr>
              <a:t>5</a:t>
            </a:r>
            <a:endParaRPr lang="en-US" altLang="ko-KR" sz="1000" b="1">
              <a:solidFill>
                <a:srgbClr val="0070C0"/>
              </a:solidFill>
            </a:endParaRPr>
          </a:p>
          <a:p>
            <a:pPr defTabSz="360000"/>
            <a:r>
              <a:rPr lang="en-US" altLang="ko-KR" sz="1000"/>
              <a:t>		</a:t>
            </a:r>
          </a:p>
          <a:p>
            <a:pPr defTabSz="360000"/>
            <a:r>
              <a:rPr lang="en-US" altLang="ko-KR" sz="1000"/>
              <a:t>	### </a:t>
            </a:r>
            <a:r>
              <a:rPr lang="ko-KR" altLang="en-US" sz="1000"/>
              <a:t>블록 다시 그리기</a:t>
            </a:r>
          </a:p>
          <a:p>
            <a:pPr defTabSz="360000"/>
            <a:r>
              <a:rPr lang="ko-KR" altLang="en-US" sz="1000"/>
              <a:t>	블록</a:t>
            </a:r>
            <a:r>
              <a:rPr lang="en-US" altLang="ko-KR" sz="1000"/>
              <a:t>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, </a:t>
            </a:r>
            <a:r>
              <a:rPr lang="ko-KR" altLang="en-US" sz="1000"/>
              <a:t>가로</a:t>
            </a:r>
            <a:r>
              <a:rPr lang="en-US" altLang="ko-KR" sz="1000"/>
              <a:t>, </a:t>
            </a:r>
            <a:r>
              <a:rPr lang="ko-KR" altLang="en-US" sz="1000"/>
              <a:t>메모리</a:t>
            </a:r>
            <a:r>
              <a:rPr lang="en-US" altLang="ko-KR" sz="1000"/>
              <a:t>[</a:t>
            </a:r>
            <a:r>
              <a:rPr lang="ko-KR" altLang="en-US" sz="1000"/>
              <a:t>종류</a:t>
            </a:r>
            <a:r>
              <a:rPr lang="en-US" altLang="ko-KR" sz="1000"/>
              <a:t>])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/>
              <a:t>메모리</a:t>
            </a:r>
            <a:r>
              <a:rPr lang="en-US" altLang="ko-KR" sz="1000"/>
              <a:t>[55000] -&gt; 1</a:t>
            </a:r>
          </a:p>
          <a:p>
            <a:pPr defTabSz="360000"/>
            <a:r>
              <a:rPr lang="en-US" altLang="ko-KR" sz="1000"/>
              <a:t>	</a:t>
            </a:r>
            <a:r>
              <a:rPr lang="ko-KR" altLang="en-US" sz="1000"/>
              <a:t>블록</a:t>
            </a:r>
            <a:r>
              <a:rPr lang="en-US" altLang="ko-KR" sz="1000"/>
              <a:t>(</a:t>
            </a:r>
            <a:r>
              <a:rPr lang="ko-KR" altLang="en-US" sz="1000"/>
              <a:t>종류</a:t>
            </a:r>
            <a:r>
              <a:rPr lang="en-US" altLang="ko-KR" sz="1000"/>
              <a:t>, </a:t>
            </a:r>
            <a:r>
              <a:rPr lang="ko-KR" altLang="en-US" sz="1000"/>
              <a:t>회전</a:t>
            </a:r>
            <a:r>
              <a:rPr lang="en-US" altLang="ko-KR" sz="1000"/>
              <a:t>, </a:t>
            </a:r>
            <a:r>
              <a:rPr lang="ko-KR" altLang="en-US" sz="1000"/>
              <a:t>세로</a:t>
            </a:r>
            <a:r>
              <a:rPr lang="en-US" altLang="ko-KR" sz="1000"/>
              <a:t>, </a:t>
            </a:r>
            <a:r>
              <a:rPr lang="ko-KR" altLang="en-US" sz="1000"/>
              <a:t>가로</a:t>
            </a:r>
            <a:r>
              <a:rPr lang="en-US" altLang="ko-KR" sz="1000"/>
              <a:t>, 0)</a:t>
            </a:r>
            <a:endParaRPr lang="ko-KR" altLang="en-US" sz="1000"/>
          </a:p>
        </p:txBody>
      </p:sp>
      <p:cxnSp>
        <p:nvCxnSpPr>
          <p:cNvPr id="7" name="직선 연결선 6"/>
          <p:cNvCxnSpPr/>
          <p:nvPr/>
        </p:nvCxnSpPr>
        <p:spPr>
          <a:xfrm>
            <a:off x="2915816" y="2708920"/>
            <a:ext cx="0" cy="30951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156176" y="1628800"/>
            <a:ext cx="0" cy="3888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라이브러리 </a:t>
            </a:r>
            <a:r>
              <a:rPr lang="en-US" altLang="ko-KR" smtClean="0"/>
              <a:t>(</a:t>
            </a:r>
            <a:r>
              <a:rPr lang="ko-KR" altLang="en-US" smtClean="0"/>
              <a:t>함수들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51293"/>
              </p:ext>
            </p:extLst>
          </p:nvPr>
        </p:nvGraphicFramePr>
        <p:xfrm>
          <a:off x="467544" y="1484784"/>
          <a:ext cx="8280920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함수 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mtClean="0"/>
                        <a:t>사각형</a:t>
                      </a:r>
                      <a:r>
                        <a:rPr lang="en-US" altLang="ko-KR" sz="1600" b="0" smtClean="0"/>
                        <a:t>(</a:t>
                      </a:r>
                      <a:r>
                        <a:rPr lang="ko-KR" altLang="en-US" sz="1600" b="0" smtClean="0"/>
                        <a:t>세로</a:t>
                      </a:r>
                      <a:r>
                        <a:rPr lang="en-US" altLang="ko-KR" sz="1600" b="0" smtClean="0"/>
                        <a:t>,</a:t>
                      </a:r>
                      <a:r>
                        <a:rPr lang="ko-KR" altLang="en-US" sz="1600" b="0" smtClean="0"/>
                        <a:t>가로</a:t>
                      </a:r>
                      <a:r>
                        <a:rPr lang="en-US" altLang="ko-KR" sz="1600" b="0" smtClean="0"/>
                        <a:t>,</a:t>
                      </a:r>
                      <a:r>
                        <a:rPr lang="ko-KR" altLang="en-US" sz="1600" b="0" smtClean="0"/>
                        <a:t>색</a:t>
                      </a:r>
                      <a:r>
                        <a:rPr lang="en-US" altLang="ko-KR" sz="1600" b="0" smtClean="0"/>
                        <a:t>)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4X4 </a:t>
                      </a:r>
                      <a:r>
                        <a:rPr lang="ko-KR" altLang="en-US" sz="1600" smtClean="0"/>
                        <a:t>사각형을 그린다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mtClean="0"/>
                        <a:t>블록</a:t>
                      </a:r>
                      <a:r>
                        <a:rPr lang="en-US" altLang="ko-KR" sz="1600" b="0" smtClean="0"/>
                        <a:t>(</a:t>
                      </a:r>
                      <a:r>
                        <a:rPr lang="ko-KR" altLang="en-US" sz="1600" b="0" smtClean="0"/>
                        <a:t>종류</a:t>
                      </a:r>
                      <a:r>
                        <a:rPr lang="en-US" altLang="ko-KR" sz="1600" b="0" smtClean="0"/>
                        <a:t>,</a:t>
                      </a:r>
                      <a:r>
                        <a:rPr lang="ko-KR" altLang="en-US" sz="1600" b="0" smtClean="0"/>
                        <a:t>회전</a:t>
                      </a:r>
                      <a:r>
                        <a:rPr lang="en-US" altLang="ko-KR" sz="1600" b="0" smtClean="0"/>
                        <a:t>,</a:t>
                      </a:r>
                      <a:r>
                        <a:rPr lang="ko-KR" altLang="en-US" sz="1600" b="0" smtClean="0"/>
                        <a:t>세로</a:t>
                      </a:r>
                      <a:r>
                        <a:rPr lang="en-US" altLang="ko-KR" sz="1600" b="0" smtClean="0"/>
                        <a:t>,</a:t>
                      </a:r>
                      <a:r>
                        <a:rPr lang="ko-KR" altLang="en-US" sz="1600" b="0" smtClean="0"/>
                        <a:t>가로</a:t>
                      </a:r>
                      <a:r>
                        <a:rPr lang="en-US" altLang="ko-KR" sz="1600" b="0" smtClean="0"/>
                        <a:t>,</a:t>
                      </a:r>
                      <a:r>
                        <a:rPr lang="ko-KR" altLang="en-US" sz="1600" b="0" smtClean="0"/>
                        <a:t>색</a:t>
                      </a:r>
                      <a:r>
                        <a:rPr lang="en-US" altLang="ko-KR" sz="1600" b="0" smtClean="0"/>
                        <a:t>)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블록을 그린다 </a:t>
                      </a:r>
                      <a:r>
                        <a:rPr lang="en-US" altLang="ko-KR" sz="1600" smtClean="0"/>
                        <a:t>(7 </a:t>
                      </a:r>
                      <a:r>
                        <a:rPr lang="ko-KR" altLang="en-US" sz="1600" smtClean="0"/>
                        <a:t>종류</a:t>
                      </a:r>
                      <a:r>
                        <a:rPr lang="en-US" altLang="ko-KR" sz="1600" smtClean="0"/>
                        <a:t>, 4 </a:t>
                      </a:r>
                      <a:r>
                        <a:rPr lang="ko-KR" altLang="en-US" sz="1600" smtClean="0"/>
                        <a:t>회전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mtClean="0"/>
                        <a:t>입력키</a:t>
                      </a:r>
                      <a:r>
                        <a:rPr lang="en-US" altLang="ko-KR" sz="1600" b="0" smtClean="0"/>
                        <a:t>( )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눌린 키 번호를 알려준다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mtClean="0"/>
                        <a:t>벽그리기</a:t>
                      </a:r>
                      <a:r>
                        <a:rPr lang="en-US" altLang="ko-KR" sz="1600" b="0" smtClean="0"/>
                        <a:t>( )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벽을 그려준다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mtClean="0"/>
                        <a:t>색상지정</a:t>
                      </a:r>
                      <a:r>
                        <a:rPr lang="en-US" altLang="ko-KR" sz="1600" b="0" smtClean="0"/>
                        <a:t>( )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메모리</a:t>
                      </a:r>
                      <a:r>
                        <a:rPr lang="en-US" altLang="ko-KR" sz="1600" smtClean="0"/>
                        <a:t>[0]~</a:t>
                      </a:r>
                      <a:r>
                        <a:rPr lang="ko-KR" altLang="en-US" sz="1600" smtClean="0"/>
                        <a:t>메모리</a:t>
                      </a:r>
                      <a:r>
                        <a:rPr lang="en-US" altLang="ko-KR" sz="1600" smtClean="0"/>
                        <a:t>[6], </a:t>
                      </a:r>
                      <a:r>
                        <a:rPr lang="ko-KR" altLang="en-US" sz="1600" smtClean="0"/>
                        <a:t>블록</a:t>
                      </a:r>
                      <a:r>
                        <a:rPr lang="en-US" altLang="ko-KR" sz="1600" smtClean="0"/>
                        <a:t>7</a:t>
                      </a:r>
                      <a:r>
                        <a:rPr lang="ko-KR" altLang="en-US" sz="1600" smtClean="0"/>
                        <a:t>개 색상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mtClean="0"/>
                        <a:t>메모리</a:t>
                      </a:r>
                      <a:r>
                        <a:rPr lang="en-US" altLang="ko-KR" sz="1600" b="0" smtClean="0"/>
                        <a:t>8</a:t>
                      </a:r>
                      <a:r>
                        <a:rPr lang="ko-KR" altLang="en-US" sz="1600" b="0" smtClean="0"/>
                        <a:t>개기억</a:t>
                      </a:r>
                      <a:r>
                        <a:rPr lang="en-US" altLang="ko-KR" sz="1600" b="0" smtClean="0"/>
                        <a:t>(</a:t>
                      </a:r>
                      <a:r>
                        <a:rPr lang="ko-KR" altLang="en-US" sz="1600" b="0" smtClean="0"/>
                        <a:t>시작주소</a:t>
                      </a:r>
                      <a:r>
                        <a:rPr lang="en-US" altLang="ko-KR" sz="1600" b="0" smtClean="0"/>
                        <a:t>, </a:t>
                      </a:r>
                      <a:r>
                        <a:rPr lang="ko-KR" altLang="en-US" sz="1600" b="0" smtClean="0"/>
                        <a:t>값</a:t>
                      </a:r>
                      <a:r>
                        <a:rPr lang="en-US" altLang="ko-KR" sz="1600" b="0" smtClean="0"/>
                        <a:t>0,</a:t>
                      </a:r>
                      <a:r>
                        <a:rPr lang="en-US" altLang="ko-KR" sz="1600" b="0" baseline="0" smtClean="0"/>
                        <a:t> …, </a:t>
                      </a:r>
                      <a:r>
                        <a:rPr lang="ko-KR" altLang="en-US" sz="1600" b="0" baseline="0" smtClean="0"/>
                        <a:t>값</a:t>
                      </a:r>
                      <a:r>
                        <a:rPr lang="en-US" altLang="ko-KR" sz="1600" b="0" baseline="0" smtClean="0"/>
                        <a:t>7)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메모리 </a:t>
                      </a:r>
                      <a:r>
                        <a:rPr lang="en-US" altLang="ko-KR" sz="1600" smtClean="0"/>
                        <a:t>8</a:t>
                      </a:r>
                      <a:r>
                        <a:rPr lang="ko-KR" altLang="en-US" sz="1600" smtClean="0"/>
                        <a:t>개를 한꺼번에 값 저장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mtClean="0"/>
                        <a:t>블록</a:t>
                      </a:r>
                      <a:r>
                        <a:rPr lang="en-US" altLang="ko-KR" sz="1600" b="0" smtClean="0"/>
                        <a:t>7</a:t>
                      </a:r>
                      <a:r>
                        <a:rPr lang="ko-KR" altLang="en-US" sz="1600" b="0" smtClean="0"/>
                        <a:t>개초기화</a:t>
                      </a:r>
                      <a:r>
                        <a:rPr lang="en-US" altLang="ko-KR" sz="1600" b="0" smtClean="0"/>
                        <a:t>( )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테트리스 블록 </a:t>
                      </a:r>
                      <a:r>
                        <a:rPr lang="en-US" altLang="ko-KR" sz="1600" smtClean="0"/>
                        <a:t>7 </a:t>
                      </a:r>
                      <a:r>
                        <a:rPr lang="ko-KR" altLang="en-US" sz="1600" smtClean="0"/>
                        <a:t>종류 저장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mtClean="0">
                          <a:solidFill>
                            <a:srgbClr val="FF0000"/>
                          </a:solidFill>
                        </a:rPr>
                        <a:t>겹친다</a:t>
                      </a:r>
                      <a:r>
                        <a:rPr lang="en-US" altLang="ko-KR" sz="1600" b="1" smtClean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종류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회전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세로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가로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벽이나 떨어진 블록과 겹치는지 확인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겹치면 </a:t>
                      </a:r>
                      <a:r>
                        <a:rPr lang="en-US" altLang="ko-KR" sz="1600" smtClean="0"/>
                        <a:t>1, </a:t>
                      </a:r>
                      <a:r>
                        <a:rPr lang="ko-KR" altLang="en-US" sz="1600" smtClean="0"/>
                        <a:t>안겹치면 </a:t>
                      </a:r>
                      <a:r>
                        <a:rPr lang="en-US" altLang="ko-KR" sz="1600" smtClean="0"/>
                        <a:t>0)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블록고정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종류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회전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세로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가로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떨어진 블록을 메모리에 저장 </a:t>
                      </a:r>
                      <a:r>
                        <a:rPr lang="en-US" altLang="ko-KR" sz="160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ko-KR" altLang="en-US" sz="1600" smtClean="0"/>
                        <a:t>메모리</a:t>
                      </a:r>
                      <a:r>
                        <a:rPr lang="en-US" altLang="ko-KR" sz="1600" smtClean="0"/>
                        <a:t>[20000+(100*</a:t>
                      </a:r>
                      <a:r>
                        <a:rPr lang="ko-KR" altLang="en-US" sz="1600" smtClean="0"/>
                        <a:t>세로</a:t>
                      </a:r>
                      <a:r>
                        <a:rPr lang="en-US" altLang="ko-KR" sz="1600" smtClean="0"/>
                        <a:t>)+</a:t>
                      </a:r>
                      <a:r>
                        <a:rPr lang="ko-KR" altLang="en-US" sz="1600" smtClean="0"/>
                        <a:t>가로</a:t>
                      </a:r>
                      <a:r>
                        <a:rPr lang="en-US" altLang="ko-KR" sz="1600" smtClean="0"/>
                        <a:t>]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줄지우기</a:t>
                      </a:r>
                      <a:r>
                        <a:rPr lang="en-US" altLang="ko-KR" sz="1600" smtClean="0"/>
                        <a:t>( 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블록이 떨어지면 꽉찬 줄을 지우고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ko-KR" altLang="en-US" sz="1600" smtClean="0"/>
                        <a:t>전체 판을 다시 그린다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76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도전과제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스페이스 누르면 아래로 떨어지기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9855" y="3081734"/>
            <a:ext cx="5577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 </a:t>
            </a:r>
            <a:r>
              <a:rPr lang="en-US" altLang="ko-KR"/>
              <a:t>= 50008 </a:t>
            </a:r>
            <a:r>
              <a:rPr lang="ko-KR" altLang="en-US"/>
              <a:t>이면 </a:t>
            </a:r>
            <a:r>
              <a:rPr lang="en-US" altLang="ko-KR"/>
              <a:t># </a:t>
            </a:r>
            <a:r>
              <a:rPr lang="ko-KR" altLang="en-US"/>
              <a:t>스페이스</a:t>
            </a:r>
          </a:p>
          <a:p>
            <a:r>
              <a:rPr lang="en-US" altLang="ko-KR" smtClean="0"/>
              <a:t>	</a:t>
            </a:r>
            <a:r>
              <a:rPr lang="ko-KR" altLang="en-US" smtClean="0"/>
              <a:t>겹친다</a:t>
            </a:r>
            <a:r>
              <a:rPr lang="en-US" altLang="ko-KR"/>
              <a:t>?(</a:t>
            </a:r>
            <a:r>
              <a:rPr lang="ko-KR" altLang="en-US"/>
              <a:t>종류</a:t>
            </a:r>
            <a:r>
              <a:rPr lang="en-US" altLang="ko-KR"/>
              <a:t>, </a:t>
            </a:r>
            <a:r>
              <a:rPr lang="ko-KR" altLang="en-US"/>
              <a:t>회전</a:t>
            </a:r>
            <a:r>
              <a:rPr lang="en-US" altLang="ko-KR"/>
              <a:t>, </a:t>
            </a:r>
            <a:r>
              <a:rPr lang="ko-KR" altLang="en-US"/>
              <a:t>세로</a:t>
            </a:r>
            <a:r>
              <a:rPr lang="en-US" altLang="ko-KR"/>
              <a:t>+1, </a:t>
            </a:r>
            <a:r>
              <a:rPr lang="ko-KR" altLang="en-US"/>
              <a:t>가로</a:t>
            </a:r>
            <a:r>
              <a:rPr lang="en-US" altLang="ko-KR"/>
              <a:t>) = 0 </a:t>
            </a:r>
            <a:r>
              <a:rPr lang="ko-KR" altLang="en-US"/>
              <a:t>동안</a:t>
            </a:r>
          </a:p>
          <a:p>
            <a:r>
              <a:rPr lang="ko-KR" altLang="en-US"/>
              <a:t>		</a:t>
            </a:r>
            <a:r>
              <a:rPr lang="ko-KR" altLang="en-US" smtClean="0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3608" y="2780928"/>
            <a:ext cx="669674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5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도전과제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새블록 나오다 겹치면 게임 종료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9855" y="2420888"/>
            <a:ext cx="48894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겹침 </a:t>
            </a:r>
            <a:r>
              <a:rPr lang="en-US" altLang="ko-KR"/>
              <a:t>= 1 </a:t>
            </a:r>
            <a:r>
              <a:rPr lang="ko-KR" altLang="en-US"/>
              <a:t>이면</a:t>
            </a:r>
          </a:p>
          <a:p>
            <a:r>
              <a:rPr lang="en-US" altLang="ko-KR" smtClean="0"/>
              <a:t>	</a:t>
            </a:r>
            <a:r>
              <a:rPr lang="ko-KR" altLang="en-US" smtClean="0"/>
              <a:t>블록고정</a:t>
            </a:r>
            <a:r>
              <a:rPr lang="en-US" altLang="ko-KR"/>
              <a:t>(</a:t>
            </a:r>
            <a:r>
              <a:rPr lang="ko-KR" altLang="en-US"/>
              <a:t>종류</a:t>
            </a:r>
            <a:r>
              <a:rPr lang="en-US" altLang="ko-KR"/>
              <a:t>, </a:t>
            </a:r>
            <a:r>
              <a:rPr lang="ko-KR" altLang="en-US"/>
              <a:t>회전</a:t>
            </a:r>
            <a:r>
              <a:rPr lang="en-US" altLang="ko-KR"/>
              <a:t>, 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)</a:t>
            </a:r>
          </a:p>
          <a:p>
            <a:r>
              <a:rPr lang="en-US" altLang="ko-KR"/>
              <a:t>	</a:t>
            </a:r>
            <a:r>
              <a:rPr lang="ko-KR" altLang="en-US" smtClean="0"/>
              <a:t>줄지우기</a:t>
            </a:r>
            <a:r>
              <a:rPr lang="en-US" altLang="ko-KR"/>
              <a:t>()</a:t>
            </a:r>
          </a:p>
          <a:p>
            <a:r>
              <a:rPr lang="en-US" altLang="ko-KR"/>
              <a:t>			</a:t>
            </a:r>
          </a:p>
          <a:p>
            <a:r>
              <a:rPr lang="en-US" altLang="ko-KR"/>
              <a:t>	</a:t>
            </a:r>
            <a:r>
              <a:rPr lang="en-US" altLang="ko-KR" smtClean="0"/>
              <a:t>### </a:t>
            </a:r>
            <a:r>
              <a:rPr lang="ko-KR" altLang="en-US"/>
              <a:t>새로운 블록 정의</a:t>
            </a:r>
          </a:p>
          <a:p>
            <a:r>
              <a:rPr lang="ko-KR" altLang="en-US"/>
              <a:t>	</a:t>
            </a:r>
            <a:r>
              <a:rPr lang="ko-KR" altLang="en-US" smtClean="0"/>
              <a:t>종류 </a:t>
            </a:r>
            <a:r>
              <a:rPr lang="en-US" altLang="ko-KR"/>
              <a:t>-&gt; </a:t>
            </a:r>
            <a:r>
              <a:rPr lang="ko-KR" altLang="en-US"/>
              <a:t>종류 </a:t>
            </a:r>
            <a:r>
              <a:rPr lang="en-US" altLang="ko-KR"/>
              <a:t>+ 1</a:t>
            </a:r>
          </a:p>
          <a:p>
            <a:r>
              <a:rPr lang="en-US" altLang="ko-KR"/>
              <a:t>	</a:t>
            </a:r>
            <a:r>
              <a:rPr lang="ko-KR" altLang="en-US" smtClean="0"/>
              <a:t>종류 </a:t>
            </a:r>
            <a:r>
              <a:rPr lang="en-US" altLang="ko-KR"/>
              <a:t>= 7 </a:t>
            </a:r>
            <a:r>
              <a:rPr lang="ko-KR" altLang="en-US"/>
              <a:t>이면</a:t>
            </a:r>
          </a:p>
          <a:p>
            <a:r>
              <a:rPr lang="ko-KR" altLang="en-US"/>
              <a:t>	</a:t>
            </a:r>
            <a:r>
              <a:rPr lang="en-US" altLang="ko-KR" smtClean="0"/>
              <a:t>	</a:t>
            </a:r>
            <a:r>
              <a:rPr lang="ko-KR" altLang="en-US" smtClean="0"/>
              <a:t>종류 </a:t>
            </a:r>
            <a:r>
              <a:rPr lang="en-US" altLang="ko-KR"/>
              <a:t>-&gt; 0</a:t>
            </a:r>
          </a:p>
          <a:p>
            <a:r>
              <a:rPr lang="en-US" altLang="ko-KR"/>
              <a:t>	</a:t>
            </a:r>
            <a:r>
              <a:rPr lang="ko-KR" altLang="en-US" smtClean="0"/>
              <a:t>회전 </a:t>
            </a:r>
            <a:r>
              <a:rPr lang="en-US" altLang="ko-KR"/>
              <a:t>-&gt; 0</a:t>
            </a:r>
          </a:p>
          <a:p>
            <a:r>
              <a:rPr lang="en-US" altLang="ko-KR"/>
              <a:t>	</a:t>
            </a:r>
            <a:r>
              <a:rPr lang="ko-KR" altLang="en-US" smtClean="0"/>
              <a:t>세로 </a:t>
            </a:r>
            <a:r>
              <a:rPr lang="en-US" altLang="ko-KR"/>
              <a:t>-&gt; 1</a:t>
            </a:r>
          </a:p>
          <a:p>
            <a:r>
              <a:rPr lang="en-US" altLang="ko-KR"/>
              <a:t>	</a:t>
            </a:r>
            <a:r>
              <a:rPr lang="ko-KR" altLang="en-US" smtClean="0"/>
              <a:t>가로 </a:t>
            </a:r>
            <a:r>
              <a:rPr lang="en-US" altLang="ko-KR"/>
              <a:t>-&gt; 5</a:t>
            </a:r>
          </a:p>
          <a:p>
            <a:r>
              <a:rPr lang="en-US" altLang="ko-KR"/>
              <a:t>			</a:t>
            </a:r>
          </a:p>
          <a:p>
            <a:r>
              <a:rPr lang="en-US" altLang="ko-KR"/>
              <a:t>	</a:t>
            </a:r>
            <a:r>
              <a:rPr lang="ko-KR" altLang="en-US" b="1" smtClean="0">
                <a:solidFill>
                  <a:srgbClr val="FF0000"/>
                </a:solidFill>
              </a:rPr>
              <a:t>겹친다</a:t>
            </a:r>
            <a:r>
              <a:rPr lang="en-US" altLang="ko-KR" b="1">
                <a:solidFill>
                  <a:srgbClr val="FF0000"/>
                </a:solidFill>
              </a:rPr>
              <a:t>?(</a:t>
            </a:r>
            <a:r>
              <a:rPr lang="ko-KR" altLang="en-US" b="1">
                <a:solidFill>
                  <a:srgbClr val="FF0000"/>
                </a:solidFill>
              </a:rPr>
              <a:t>종류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회전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세로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가로</a:t>
            </a:r>
            <a:r>
              <a:rPr lang="en-US" altLang="ko-KR" b="1">
                <a:solidFill>
                  <a:srgbClr val="FF0000"/>
                </a:solidFill>
              </a:rPr>
              <a:t>)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		게임중 </a:t>
            </a:r>
            <a:r>
              <a:rPr lang="en-US" altLang="ko-KR" b="1">
                <a:solidFill>
                  <a:srgbClr val="FF0000"/>
                </a:solidFill>
              </a:rPr>
              <a:t>-&gt; 0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43608" y="2348880"/>
            <a:ext cx="6696744" cy="4186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3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도전과제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한 줄 완성될 때 마다 속도 </a:t>
            </a:r>
            <a:r>
              <a:rPr lang="en-US" altLang="ko-KR" smtClean="0"/>
              <a:t>+1 </a:t>
            </a:r>
            <a:r>
              <a:rPr lang="ko-KR" altLang="en-US" smtClean="0"/>
              <a:t>증가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768" y="2636912"/>
            <a:ext cx="3863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게임속도 </a:t>
            </a:r>
            <a:r>
              <a:rPr lang="en-US" altLang="ko-KR"/>
              <a:t>-&gt; </a:t>
            </a:r>
            <a:r>
              <a:rPr lang="en-US" altLang="ko-KR" smtClean="0"/>
              <a:t>20</a:t>
            </a:r>
          </a:p>
          <a:p>
            <a:endParaRPr lang="en-US" altLang="ko-KR" smtClean="0"/>
          </a:p>
          <a:p>
            <a:r>
              <a:rPr lang="en-US" altLang="ko-KR" smtClean="0"/>
              <a:t>…</a:t>
            </a:r>
          </a:p>
          <a:p>
            <a:endParaRPr lang="en-US" altLang="ko-KR"/>
          </a:p>
          <a:p>
            <a:r>
              <a:rPr lang="ko-KR" altLang="en-US"/>
              <a:t>타이머 </a:t>
            </a:r>
            <a:r>
              <a:rPr lang="en-US" altLang="ko-KR"/>
              <a:t>= </a:t>
            </a:r>
            <a:r>
              <a:rPr lang="ko-KR" altLang="en-US"/>
              <a:t>게임속도 </a:t>
            </a:r>
            <a:r>
              <a:rPr lang="ko-KR" altLang="en-US" smtClean="0"/>
              <a:t>이면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…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완성된줄수 </a:t>
            </a:r>
            <a:r>
              <a:rPr lang="en-US" altLang="ko-KR"/>
              <a:t>-&gt; </a:t>
            </a:r>
            <a:r>
              <a:rPr lang="ko-KR" altLang="en-US"/>
              <a:t>줄지우기</a:t>
            </a:r>
            <a:r>
              <a:rPr lang="en-US" altLang="ko-KR"/>
              <a:t>()</a:t>
            </a:r>
          </a:p>
          <a:p>
            <a:r>
              <a:rPr lang="ko-KR" altLang="en-US" smtClean="0"/>
              <a:t>게임속도 </a:t>
            </a:r>
            <a:r>
              <a:rPr lang="en-US" altLang="ko-KR"/>
              <a:t>-&gt; </a:t>
            </a:r>
            <a:r>
              <a:rPr lang="ko-KR" altLang="en-US"/>
              <a:t>게임속도 </a:t>
            </a:r>
            <a:r>
              <a:rPr lang="en-US" altLang="ko-KR"/>
              <a:t>- </a:t>
            </a:r>
            <a:r>
              <a:rPr lang="ko-KR" altLang="en-US"/>
              <a:t>완성된줄수</a:t>
            </a:r>
          </a:p>
          <a:p>
            <a:r>
              <a:rPr lang="ko-KR" altLang="en-US" smtClean="0"/>
              <a:t>게임속도 </a:t>
            </a:r>
            <a:r>
              <a:rPr lang="en-US" altLang="ko-KR"/>
              <a:t>&lt; 7 </a:t>
            </a:r>
            <a:r>
              <a:rPr lang="ko-KR" altLang="en-US"/>
              <a:t>이면</a:t>
            </a:r>
          </a:p>
          <a:p>
            <a:r>
              <a:rPr lang="ko-KR" altLang="en-US"/>
              <a:t>	</a:t>
            </a:r>
            <a:r>
              <a:rPr lang="ko-KR" altLang="en-US" smtClean="0"/>
              <a:t>게임속도 </a:t>
            </a:r>
            <a:r>
              <a:rPr lang="en-US" altLang="ko-KR"/>
              <a:t>-&gt; 7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23728" y="2574782"/>
            <a:ext cx="5112568" cy="3590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6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도전과제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엔터 치면 게임 시작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768" y="2636912"/>
            <a:ext cx="32704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색상지정</a:t>
            </a:r>
            <a:r>
              <a:rPr lang="en-US" altLang="ko-KR"/>
              <a:t>()</a:t>
            </a:r>
          </a:p>
          <a:p>
            <a:r>
              <a:rPr lang="ko-KR" altLang="en-US"/>
              <a:t>블록</a:t>
            </a:r>
            <a:r>
              <a:rPr lang="en-US" altLang="ko-KR"/>
              <a:t>7</a:t>
            </a:r>
            <a:r>
              <a:rPr lang="ko-KR" altLang="en-US"/>
              <a:t>개초기화</a:t>
            </a:r>
            <a:r>
              <a:rPr lang="en-US" altLang="ko-KR"/>
              <a:t>()</a:t>
            </a:r>
          </a:p>
          <a:p>
            <a:r>
              <a:rPr lang="ko-KR" altLang="en-US"/>
              <a:t>벽그리기</a:t>
            </a:r>
            <a:r>
              <a:rPr lang="en-US" altLang="ko-KR"/>
              <a:t>()</a:t>
            </a:r>
          </a:p>
          <a:p>
            <a:endParaRPr lang="en-US" altLang="ko-KR"/>
          </a:p>
          <a:p>
            <a:r>
              <a:rPr lang="ko-KR" altLang="en-US" b="1">
                <a:solidFill>
                  <a:srgbClr val="FF0000"/>
                </a:solidFill>
              </a:rPr>
              <a:t>메모리</a:t>
            </a:r>
            <a:r>
              <a:rPr lang="en-US" altLang="ko-KR" b="1">
                <a:solidFill>
                  <a:srgbClr val="FF0000"/>
                </a:solidFill>
              </a:rPr>
              <a:t>[55000] -&gt; 1</a:t>
            </a: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FF0000"/>
                </a:solidFill>
              </a:rPr>
              <a:t>대기중 </a:t>
            </a:r>
            <a:r>
              <a:rPr lang="en-US" altLang="ko-KR" b="1">
                <a:solidFill>
                  <a:srgbClr val="FF0000"/>
                </a:solidFill>
              </a:rPr>
              <a:t>-&gt; 1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대기중 동안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	키 </a:t>
            </a:r>
            <a:r>
              <a:rPr lang="en-US" altLang="ko-KR" b="1">
                <a:solidFill>
                  <a:srgbClr val="FF0000"/>
                </a:solidFill>
              </a:rPr>
              <a:t>-&gt; </a:t>
            </a:r>
            <a:r>
              <a:rPr lang="ko-KR" altLang="en-US" b="1">
                <a:solidFill>
                  <a:srgbClr val="FF0000"/>
                </a:solidFill>
              </a:rPr>
              <a:t>입력키</a:t>
            </a:r>
            <a:r>
              <a:rPr lang="en-US" altLang="ko-KR" b="1">
                <a:solidFill>
                  <a:srgbClr val="FF0000"/>
                </a:solidFill>
              </a:rPr>
              <a:t>()</a:t>
            </a:r>
          </a:p>
          <a:p>
            <a:r>
              <a:rPr lang="en-US" altLang="ko-KR" b="1">
                <a:solidFill>
                  <a:srgbClr val="FF0000"/>
                </a:solidFill>
              </a:rPr>
              <a:t>	</a:t>
            </a:r>
            <a:r>
              <a:rPr lang="ko-KR" altLang="en-US" b="1">
                <a:solidFill>
                  <a:srgbClr val="FF0000"/>
                </a:solidFill>
              </a:rPr>
              <a:t>키 </a:t>
            </a:r>
            <a:r>
              <a:rPr lang="en-US" altLang="ko-KR" b="1">
                <a:solidFill>
                  <a:srgbClr val="FF0000"/>
                </a:solidFill>
              </a:rPr>
              <a:t>= 50009 </a:t>
            </a:r>
            <a:r>
              <a:rPr lang="ko-KR" altLang="en-US" b="1">
                <a:solidFill>
                  <a:srgbClr val="FF0000"/>
                </a:solidFill>
              </a:rPr>
              <a:t>이면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		대기중 </a:t>
            </a:r>
            <a:r>
              <a:rPr lang="en-US" altLang="ko-KR" b="1">
                <a:solidFill>
                  <a:srgbClr val="FF0000"/>
                </a:solidFill>
              </a:rPr>
              <a:t>-&gt; 0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23728" y="2574782"/>
            <a:ext cx="5112568" cy="3590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6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[20000]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21534"/>
              </p:ext>
            </p:extLst>
          </p:nvPr>
        </p:nvGraphicFramePr>
        <p:xfrm>
          <a:off x="1115625" y="1628800"/>
          <a:ext cx="7303580" cy="5056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</a:tblGrid>
              <a:tr h="24076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20000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20200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20300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20400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20500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20600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20700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20800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20900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21000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21100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21200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21300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21400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21500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21600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21700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21800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21900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07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398</Words>
  <Application>Microsoft Office PowerPoint</Application>
  <PresentationFormat>화면 슬라이드 쇼(4:3)</PresentationFormat>
  <Paragraphs>202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인공지능 프로그래밍 ★ 13주차 – 테트리스 완성 ★</vt:lpstr>
      <vt:lpstr>테트리스</vt:lpstr>
      <vt:lpstr>전체 코드</vt:lpstr>
      <vt:lpstr>라이브러리 (함수들)</vt:lpstr>
      <vt:lpstr>도전과제 1</vt:lpstr>
      <vt:lpstr>도전과제 2</vt:lpstr>
      <vt:lpstr>도전과제 3</vt:lpstr>
      <vt:lpstr>도전과제 4</vt:lpstr>
      <vt:lpstr>메모리[20000]</vt:lpstr>
      <vt:lpstr>수고했어요 ^^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88</cp:revision>
  <dcterms:created xsi:type="dcterms:W3CDTF">2019-03-21T12:09:07Z</dcterms:created>
  <dcterms:modified xsi:type="dcterms:W3CDTF">2019-04-25T04:06:01Z</dcterms:modified>
</cp:coreProperties>
</file>