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8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키보드</a:t>
            </a:r>
            <a:r>
              <a:rPr lang="en-US" altLang="ko-KR" sz="3200" i="1" smtClean="0"/>
              <a:t>/</a:t>
            </a:r>
            <a:r>
              <a:rPr lang="ko-KR" altLang="en-US" sz="3200" i="1" smtClean="0"/>
              <a:t>이동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2019. 3. 22</a:t>
            </a:r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이동하여 그리기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4204997" cy="52629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[55001] -&gt; 1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[0] -&gt; 0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[1] -&gt; 0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[2] -&gt; 0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[3] -&gt; 1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[4] -&gt; 1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[5] -&gt; 1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[6] -&gt; 1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[7] -&gt; 2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b="1" smtClean="0">
                <a:solidFill>
                  <a:srgbClr val="FF0000"/>
                </a:solidFill>
              </a:rPr>
              <a:t>세로 </a:t>
            </a:r>
            <a:r>
              <a:rPr lang="en-US" altLang="ko-KR" sz="1600" b="1" smtClean="0">
                <a:solidFill>
                  <a:srgbClr val="FF0000"/>
                </a:solidFill>
              </a:rPr>
              <a:t>-&gt; 9</a:t>
            </a:r>
          </a:p>
          <a:p>
            <a:pPr defTabSz="540000"/>
            <a:r>
              <a:rPr lang="ko-KR" altLang="en-US" sz="1600" b="1" smtClean="0">
                <a:solidFill>
                  <a:srgbClr val="FF0000"/>
                </a:solidFill>
              </a:rPr>
              <a:t>가로 </a:t>
            </a:r>
            <a:r>
              <a:rPr lang="en-US" altLang="ko-KR" sz="1600" b="1" smtClean="0">
                <a:solidFill>
                  <a:srgbClr val="FF0000"/>
                </a:solidFill>
              </a:rPr>
              <a:t>-&gt; 9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b="1" smtClean="0">
                <a:solidFill>
                  <a:srgbClr val="FF0000"/>
                </a:solidFill>
              </a:rPr>
              <a:t>세로</a:t>
            </a:r>
            <a:r>
              <a:rPr lang="en-US" altLang="ko-KR" sz="1600" b="1">
                <a:solidFill>
                  <a:srgbClr val="FF0000"/>
                </a:solidFill>
              </a:rPr>
              <a:t>+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[0], </a:t>
            </a:r>
            <a:r>
              <a:rPr lang="ko-KR" altLang="en-US" sz="1600" b="1" smtClean="0">
                <a:solidFill>
                  <a:srgbClr val="FF0000"/>
                </a:solidFill>
              </a:rPr>
              <a:t>가로</a:t>
            </a:r>
            <a:r>
              <a:rPr lang="en-US" altLang="ko-KR" sz="1600" b="1">
                <a:solidFill>
                  <a:srgbClr val="FF0000"/>
                </a:solidFill>
              </a:rPr>
              <a:t>+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[1], 99)</a:t>
            </a:r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b="1" smtClean="0">
                <a:solidFill>
                  <a:srgbClr val="FF0000"/>
                </a:solidFill>
              </a:rPr>
              <a:t>세로</a:t>
            </a:r>
            <a:r>
              <a:rPr lang="en-US" altLang="ko-KR" sz="1600" b="1">
                <a:solidFill>
                  <a:srgbClr val="FF0000"/>
                </a:solidFill>
              </a:rPr>
              <a:t>+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[2], </a:t>
            </a:r>
            <a:r>
              <a:rPr lang="ko-KR" altLang="en-US" sz="1600" b="1" smtClean="0">
                <a:solidFill>
                  <a:srgbClr val="FF0000"/>
                </a:solidFill>
              </a:rPr>
              <a:t>가로</a:t>
            </a:r>
            <a:r>
              <a:rPr lang="en-US" altLang="ko-KR" sz="1600" b="1">
                <a:solidFill>
                  <a:srgbClr val="FF0000"/>
                </a:solidFill>
              </a:rPr>
              <a:t>+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[3], 99)</a:t>
            </a:r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b="1" smtClean="0">
                <a:solidFill>
                  <a:srgbClr val="FF0000"/>
                </a:solidFill>
              </a:rPr>
              <a:t>세로</a:t>
            </a:r>
            <a:r>
              <a:rPr lang="en-US" altLang="ko-KR" sz="1600" b="1">
                <a:solidFill>
                  <a:srgbClr val="FF0000"/>
                </a:solidFill>
              </a:rPr>
              <a:t>+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[4], </a:t>
            </a:r>
            <a:r>
              <a:rPr lang="ko-KR" altLang="en-US" sz="1600" b="1" smtClean="0">
                <a:solidFill>
                  <a:srgbClr val="FF0000"/>
                </a:solidFill>
              </a:rPr>
              <a:t>가로</a:t>
            </a:r>
            <a:r>
              <a:rPr lang="en-US" altLang="ko-KR" sz="1600" b="1">
                <a:solidFill>
                  <a:srgbClr val="FF0000"/>
                </a:solidFill>
              </a:rPr>
              <a:t>+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[5], 99)</a:t>
            </a:r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b="1" smtClean="0">
                <a:solidFill>
                  <a:srgbClr val="FF0000"/>
                </a:solidFill>
              </a:rPr>
              <a:t>세로</a:t>
            </a:r>
            <a:r>
              <a:rPr lang="en-US" altLang="ko-KR" sz="1600" b="1">
                <a:solidFill>
                  <a:srgbClr val="FF0000"/>
                </a:solidFill>
              </a:rPr>
              <a:t>+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[6], </a:t>
            </a:r>
            <a:r>
              <a:rPr lang="ko-KR" altLang="en-US" sz="1600" b="1" smtClean="0">
                <a:solidFill>
                  <a:srgbClr val="FF0000"/>
                </a:solidFill>
              </a:rPr>
              <a:t>가로</a:t>
            </a:r>
            <a:r>
              <a:rPr lang="en-US" altLang="ko-KR" sz="1600" b="1">
                <a:solidFill>
                  <a:srgbClr val="FF0000"/>
                </a:solidFill>
              </a:rPr>
              <a:t>+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[7], 99)</a:t>
            </a:r>
            <a:endParaRPr lang="en-US" altLang="ko-KR" sz="1600"/>
          </a:p>
        </p:txBody>
      </p:sp>
      <p:sp>
        <p:nvSpPr>
          <p:cNvPr id="4" name="오른쪽 화살표 3"/>
          <p:cNvSpPr/>
          <p:nvPr/>
        </p:nvSpPr>
        <p:spPr>
          <a:xfrm>
            <a:off x="4768988" y="2780928"/>
            <a:ext cx="73911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7150" y="6381328"/>
            <a:ext cx="23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w08_05_</a:t>
            </a:r>
            <a:r>
              <a:rPr lang="ko-KR" altLang="en-US" smtClean="0"/>
              <a:t>블록저장</a:t>
            </a:r>
            <a:r>
              <a:rPr lang="en-US" altLang="ko-KR" smtClean="0"/>
              <a:t>.txt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56" y="1800969"/>
            <a:ext cx="29337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7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도전과제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78422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smtClean="0"/>
              <a:t>테트리스 블록 </a:t>
            </a:r>
            <a:r>
              <a:rPr lang="en-US" altLang="ko-KR" sz="3200" smtClean="0"/>
              <a:t>7</a:t>
            </a:r>
            <a:r>
              <a:rPr lang="ko-KR" altLang="en-US" sz="3200" smtClean="0"/>
              <a:t>개를 메모리에 저장하자</a:t>
            </a:r>
            <a:endParaRPr lang="en-US" altLang="ko-KR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smtClean="0"/>
              <a:t>블록 </a:t>
            </a:r>
            <a:r>
              <a:rPr lang="en-US" altLang="ko-KR" sz="3200" smtClean="0"/>
              <a:t>7</a:t>
            </a:r>
            <a:r>
              <a:rPr lang="ko-KR" altLang="en-US" sz="3200" smtClean="0"/>
              <a:t>개를 화면 여기저기에 그려보자</a:t>
            </a:r>
            <a:endParaRPr lang="ko-KR" altLang="en-US" sz="32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231604"/>
            <a:ext cx="29432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66194" y="6381328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w08_06_</a:t>
            </a:r>
            <a:r>
              <a:rPr lang="ko-KR" altLang="en-US" smtClean="0"/>
              <a:t>블록</a:t>
            </a:r>
            <a:r>
              <a:rPr lang="en-US" altLang="ko-KR" smtClean="0"/>
              <a:t>7</a:t>
            </a:r>
            <a:r>
              <a:rPr lang="ko-KR" altLang="en-US" smtClean="0"/>
              <a:t>개</a:t>
            </a:r>
            <a:r>
              <a:rPr lang="en-US" altLang="ko-KR" smtClean="0"/>
              <a:t>.txt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6" y="2718851"/>
            <a:ext cx="8817972" cy="39013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</a:t>
            </a:r>
            <a:r>
              <a:rPr lang="ko-KR" altLang="en-US" smtClean="0"/>
              <a:t>주차 소스 다운로드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340768"/>
            <a:ext cx="75608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http://</a:t>
            </a:r>
            <a:r>
              <a:rPr lang="en-US" altLang="ko-KR" sz="3200" smtClean="0"/>
              <a:t>github.com/gubosd/lecture4</a:t>
            </a:r>
            <a:endParaRPr lang="ko-KR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2489344" y="2276872"/>
            <a:ext cx="402687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7</a:t>
            </a:r>
            <a:r>
              <a:rPr lang="ko-KR" altLang="en-US" sz="3200" smtClean="0"/>
              <a:t>주차</a:t>
            </a:r>
            <a:r>
              <a:rPr lang="en-US" altLang="ko-KR" sz="3200" smtClean="0"/>
              <a:t>_</a:t>
            </a:r>
            <a:r>
              <a:rPr lang="ko-KR" altLang="en-US" sz="3200" smtClean="0"/>
              <a:t>사각형이동</a:t>
            </a:r>
            <a:r>
              <a:rPr lang="en-US" altLang="ko-KR" sz="3200" smtClean="0"/>
              <a:t>.txt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9559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키보드 사용하기</a:t>
            </a:r>
            <a:endParaRPr lang="ko-KR" altLang="en-US"/>
          </a:p>
        </p:txBody>
      </p:sp>
      <p:pic>
        <p:nvPicPr>
          <p:cNvPr id="2050" name="Picture 2" descr="í¤ë³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7845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6112768" y="3285657"/>
            <a:ext cx="1051520" cy="423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4288" y="296198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위화살표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50004</a:t>
            </a:r>
            <a:endParaRPr lang="ko-KR" altLang="en-US" sz="240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12768" y="4131468"/>
            <a:ext cx="2942" cy="5587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004048" y="4131468"/>
            <a:ext cx="792088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16216" y="4131468"/>
            <a:ext cx="909420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843808" y="4131468"/>
            <a:ext cx="792088" cy="4409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430898" y="2276872"/>
            <a:ext cx="1733390" cy="11892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9831" y="5847655"/>
            <a:ext cx="7111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smtClean="0"/>
              <a:t>메모리</a:t>
            </a:r>
            <a:r>
              <a:rPr lang="en-US" altLang="ko-KR" sz="2400" u="sng" smtClean="0"/>
              <a:t>[50006] </a:t>
            </a:r>
            <a:r>
              <a:rPr lang="en-US" altLang="ko-KR" sz="2400" u="sng" smtClean="0">
                <a:sym typeface="Wingdings" panose="05000000000000000000" pitchFamily="2" charset="2"/>
              </a:rPr>
              <a:t></a:t>
            </a:r>
            <a:r>
              <a:rPr lang="en-US" altLang="ko-KR" sz="2400" u="sng" smtClean="0"/>
              <a:t> </a:t>
            </a:r>
            <a:r>
              <a:rPr lang="ko-KR" altLang="en-US" sz="2400" u="sng" smtClean="0"/>
              <a:t>왼쪽화살표 </a:t>
            </a:r>
            <a:r>
              <a:rPr lang="en-US" altLang="ko-KR" sz="2400" u="sng" smtClean="0"/>
              <a:t>(</a:t>
            </a:r>
            <a:r>
              <a:rPr lang="ko-KR" altLang="en-US" sz="2400" u="sng" smtClean="0"/>
              <a:t>눌리면 </a:t>
            </a:r>
            <a:r>
              <a:rPr lang="en-US" altLang="ko-KR" sz="2400" u="sng" smtClean="0"/>
              <a:t>1, </a:t>
            </a:r>
            <a:r>
              <a:rPr lang="ko-KR" altLang="en-US" sz="2400" u="sng" smtClean="0"/>
              <a:t>아니면 </a:t>
            </a:r>
            <a:r>
              <a:rPr lang="en-US" altLang="ko-KR" sz="2400" u="sng" smtClean="0"/>
              <a:t>0)</a:t>
            </a:r>
            <a:endParaRPr lang="ko-KR" altLang="en-US" sz="2400" u="sng"/>
          </a:p>
        </p:txBody>
      </p:sp>
      <p:sp>
        <p:nvSpPr>
          <p:cNvPr id="26" name="TextBox 25"/>
          <p:cNvSpPr txBox="1"/>
          <p:nvPr/>
        </p:nvSpPr>
        <p:spPr>
          <a:xfrm>
            <a:off x="7138143" y="1805915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엔터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50009</a:t>
            </a:r>
            <a:endParaRPr lang="ko-KR" alt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1475656" y="429309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스페이스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50008</a:t>
            </a:r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4113807" y="4509120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왼쪽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50006</a:t>
            </a:r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5598581" y="4680368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아래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50005</a:t>
            </a:r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7318176" y="4509120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오</a:t>
            </a:r>
            <a:r>
              <a:rPr lang="ko-KR" altLang="en-US" sz="2400"/>
              <a:t>른</a:t>
            </a:r>
            <a:r>
              <a:rPr lang="ko-KR" altLang="en-US" sz="2400" smtClean="0"/>
              <a:t>쪽</a:t>
            </a:r>
            <a:endParaRPr lang="en-US" altLang="ko-KR" sz="2400" smtClean="0"/>
          </a:p>
          <a:p>
            <a:pPr algn="ctr"/>
            <a:r>
              <a:rPr lang="en-US" altLang="ko-KR" sz="2400" smtClean="0"/>
              <a:t>50007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247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한번에 한칸씩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00808"/>
            <a:ext cx="29622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038" y="1334373"/>
            <a:ext cx="4346062" cy="52629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현재키 </a:t>
            </a:r>
            <a:r>
              <a:rPr lang="en-US" altLang="ko-KR" sz="1400" b="1" smtClean="0">
                <a:solidFill>
                  <a:srgbClr val="FF0000"/>
                </a:solidFill>
              </a:rPr>
              <a:t>-&gt; 0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게임중 </a:t>
            </a:r>
            <a:r>
              <a:rPr lang="en-US" altLang="ko-KR" sz="1400" smtClean="0"/>
              <a:t>-&gt; 1</a:t>
            </a:r>
            <a:endParaRPr lang="en-US" altLang="ko-KR" sz="1400"/>
          </a:p>
          <a:p>
            <a:r>
              <a:rPr lang="ko-KR" altLang="en-US" sz="1400" smtClean="0"/>
              <a:t>게임중</a:t>
            </a:r>
            <a:r>
              <a:rPr lang="en-US" altLang="ko-KR" sz="1400"/>
              <a:t>=1 </a:t>
            </a:r>
            <a:r>
              <a:rPr lang="ko-KR" altLang="en-US" sz="1400"/>
              <a:t>동안</a:t>
            </a:r>
          </a:p>
          <a:p>
            <a:r>
              <a:rPr lang="ko-KR" altLang="en-US" sz="1400"/>
              <a:t>	메모리</a:t>
            </a:r>
            <a:r>
              <a:rPr lang="en-US" altLang="ko-KR" sz="1400"/>
              <a:t>[50004]=1 </a:t>
            </a:r>
            <a:r>
              <a:rPr lang="ko-KR" altLang="en-US" sz="1400"/>
              <a:t>이면 </a:t>
            </a:r>
            <a:r>
              <a:rPr lang="en-US" altLang="ko-KR" sz="1400"/>
              <a:t># </a:t>
            </a:r>
            <a:r>
              <a:rPr lang="ko-KR" altLang="en-US" sz="1400"/>
              <a:t>위쪽</a:t>
            </a:r>
          </a:p>
          <a:p>
            <a:r>
              <a:rPr lang="ko-KR" altLang="en-US" sz="1400"/>
              <a:t>		</a:t>
            </a:r>
            <a:r>
              <a:rPr lang="ko-KR" altLang="en-US" sz="1400" b="1">
                <a:solidFill>
                  <a:srgbClr val="FF0000"/>
                </a:solidFill>
              </a:rPr>
              <a:t>현재키 </a:t>
            </a:r>
            <a:r>
              <a:rPr lang="en-US" altLang="ko-KR" sz="1400" b="1">
                <a:solidFill>
                  <a:srgbClr val="FF0000"/>
                </a:solidFill>
              </a:rPr>
              <a:t>!= 4 </a:t>
            </a:r>
            <a:r>
              <a:rPr lang="ko-KR" altLang="en-US" sz="1400" b="1" smtClean="0">
                <a:solidFill>
                  <a:srgbClr val="FF0000"/>
                </a:solidFill>
              </a:rPr>
              <a:t>이면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	</a:t>
            </a:r>
            <a:r>
              <a:rPr lang="en-US" altLang="ko-KR" sz="1400" b="1" smtClean="0">
                <a:solidFill>
                  <a:srgbClr val="FF0000"/>
                </a:solidFill>
              </a:rPr>
              <a:t>		</a:t>
            </a:r>
            <a:r>
              <a:rPr lang="ko-KR" altLang="en-US" sz="1400" b="1" smtClean="0">
                <a:solidFill>
                  <a:srgbClr val="FF0000"/>
                </a:solidFill>
              </a:rPr>
              <a:t>현재키 </a:t>
            </a:r>
            <a:r>
              <a:rPr lang="en-US" altLang="ko-KR" sz="1400" b="1" smtClean="0">
                <a:solidFill>
                  <a:srgbClr val="FF0000"/>
                </a:solidFill>
              </a:rPr>
              <a:t>-&gt; 4</a:t>
            </a:r>
            <a:endParaRPr lang="ko-KR" altLang="en-US" sz="1400" b="1">
              <a:solidFill>
                <a:srgbClr val="FF0000"/>
              </a:solidFill>
            </a:endParaRPr>
          </a:p>
          <a:p>
            <a:r>
              <a:rPr lang="ko-KR" altLang="en-US" sz="1400"/>
              <a:t>			세로 </a:t>
            </a:r>
            <a:r>
              <a:rPr lang="en-US" altLang="ko-KR" sz="1400"/>
              <a:t>-&gt; </a:t>
            </a:r>
            <a:r>
              <a:rPr lang="ko-KR" altLang="en-US" sz="1400"/>
              <a:t>세로 </a:t>
            </a:r>
            <a:r>
              <a:rPr lang="en-US" altLang="ko-KR" sz="1400"/>
              <a:t>- 1</a:t>
            </a:r>
          </a:p>
          <a:p>
            <a:r>
              <a:rPr lang="en-US" altLang="ko-KR" sz="1400"/>
              <a:t>			</a:t>
            </a:r>
            <a:r>
              <a:rPr lang="ko-KR" altLang="en-US" sz="1400"/>
              <a:t>색 </a:t>
            </a:r>
            <a:r>
              <a:rPr lang="en-US" altLang="ko-KR" sz="1400"/>
              <a:t>-&gt; 990000</a:t>
            </a:r>
          </a:p>
          <a:p>
            <a:r>
              <a:rPr lang="en-US" altLang="ko-KR" sz="1400"/>
              <a:t>	</a:t>
            </a:r>
            <a:r>
              <a:rPr lang="ko-KR" altLang="en-US" sz="1400"/>
              <a:t>메모리</a:t>
            </a:r>
            <a:r>
              <a:rPr lang="en-US" altLang="ko-KR" sz="1400"/>
              <a:t>[50005]=1 </a:t>
            </a:r>
            <a:r>
              <a:rPr lang="ko-KR" altLang="en-US" sz="1400"/>
              <a:t>이면 </a:t>
            </a:r>
            <a:r>
              <a:rPr lang="en-US" altLang="ko-KR" sz="1400"/>
              <a:t># </a:t>
            </a:r>
            <a:r>
              <a:rPr lang="ko-KR" altLang="en-US" sz="1400"/>
              <a:t>아래쪽</a:t>
            </a:r>
          </a:p>
          <a:p>
            <a:r>
              <a:rPr lang="ko-KR" altLang="en-US" sz="1400"/>
              <a:t>		</a:t>
            </a:r>
            <a:r>
              <a:rPr lang="ko-KR" altLang="en-US" sz="1400" b="1" smtClean="0">
                <a:solidFill>
                  <a:srgbClr val="FF0000"/>
                </a:solidFill>
              </a:rPr>
              <a:t>현재키 </a:t>
            </a:r>
            <a:r>
              <a:rPr lang="en-US" altLang="ko-KR" sz="1400" b="1" smtClean="0">
                <a:solidFill>
                  <a:srgbClr val="FF0000"/>
                </a:solidFill>
              </a:rPr>
              <a:t>!= 5 </a:t>
            </a:r>
            <a:r>
              <a:rPr lang="ko-KR" altLang="en-US" sz="1400" b="1" smtClean="0">
                <a:solidFill>
                  <a:srgbClr val="FF0000"/>
                </a:solidFill>
              </a:rPr>
              <a:t>이면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	</a:t>
            </a:r>
            <a:r>
              <a:rPr lang="en-US" altLang="ko-KR" sz="1400" b="1" smtClean="0">
                <a:solidFill>
                  <a:srgbClr val="FF0000"/>
                </a:solidFill>
              </a:rPr>
              <a:t>		</a:t>
            </a:r>
            <a:r>
              <a:rPr lang="ko-KR" altLang="en-US" sz="1400" b="1" smtClean="0">
                <a:solidFill>
                  <a:srgbClr val="FF0000"/>
                </a:solidFill>
              </a:rPr>
              <a:t>현재키 </a:t>
            </a:r>
            <a:r>
              <a:rPr lang="en-US" altLang="ko-KR" sz="1400" b="1" smtClean="0">
                <a:solidFill>
                  <a:srgbClr val="FF0000"/>
                </a:solidFill>
              </a:rPr>
              <a:t>-&gt; 5</a:t>
            </a:r>
            <a:endParaRPr lang="ko-KR" altLang="en-US" sz="1400" b="1">
              <a:solidFill>
                <a:srgbClr val="FF0000"/>
              </a:solidFill>
            </a:endParaRPr>
          </a:p>
          <a:p>
            <a:r>
              <a:rPr lang="ko-KR" altLang="en-US" sz="1400"/>
              <a:t>			세로 </a:t>
            </a:r>
            <a:r>
              <a:rPr lang="en-US" altLang="ko-KR" sz="1400"/>
              <a:t>-&gt; </a:t>
            </a:r>
            <a:r>
              <a:rPr lang="ko-KR" altLang="en-US" sz="1400"/>
              <a:t>세로 </a:t>
            </a:r>
            <a:r>
              <a:rPr lang="en-US" altLang="ko-KR" sz="1400"/>
              <a:t>+ 1</a:t>
            </a:r>
          </a:p>
          <a:p>
            <a:r>
              <a:rPr lang="en-US" altLang="ko-KR" sz="1400"/>
              <a:t>			</a:t>
            </a:r>
            <a:r>
              <a:rPr lang="ko-KR" altLang="en-US" sz="1400"/>
              <a:t>색 </a:t>
            </a:r>
            <a:r>
              <a:rPr lang="en-US" altLang="ko-KR" sz="1400"/>
              <a:t>-&gt; 99</a:t>
            </a:r>
          </a:p>
          <a:p>
            <a:r>
              <a:rPr lang="en-US" altLang="ko-KR" sz="1400"/>
              <a:t>	</a:t>
            </a:r>
            <a:r>
              <a:rPr lang="ko-KR" altLang="en-US" sz="1400"/>
              <a:t>메모리</a:t>
            </a:r>
            <a:r>
              <a:rPr lang="en-US" altLang="ko-KR" sz="1400"/>
              <a:t>[50006]=1 </a:t>
            </a:r>
            <a:r>
              <a:rPr lang="ko-KR" altLang="en-US" sz="1400"/>
              <a:t>이면 </a:t>
            </a:r>
            <a:r>
              <a:rPr lang="en-US" altLang="ko-KR" sz="1400"/>
              <a:t># </a:t>
            </a:r>
            <a:r>
              <a:rPr lang="ko-KR" altLang="en-US" sz="1400"/>
              <a:t>왼쪽</a:t>
            </a:r>
          </a:p>
          <a:p>
            <a:r>
              <a:rPr lang="ko-KR" altLang="en-US" sz="1400"/>
              <a:t>		</a:t>
            </a:r>
            <a:r>
              <a:rPr lang="ko-KR" altLang="en-US" sz="1400" b="1" smtClean="0">
                <a:solidFill>
                  <a:srgbClr val="FF0000"/>
                </a:solidFill>
              </a:rPr>
              <a:t>현재키 </a:t>
            </a:r>
            <a:r>
              <a:rPr lang="en-US" altLang="ko-KR" sz="1400" b="1" smtClean="0">
                <a:solidFill>
                  <a:srgbClr val="FF0000"/>
                </a:solidFill>
              </a:rPr>
              <a:t>!= 6 </a:t>
            </a:r>
            <a:r>
              <a:rPr lang="ko-KR" altLang="en-US" sz="1400" b="1" smtClean="0">
                <a:solidFill>
                  <a:srgbClr val="FF0000"/>
                </a:solidFill>
              </a:rPr>
              <a:t>이면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	</a:t>
            </a:r>
            <a:r>
              <a:rPr lang="en-US" altLang="ko-KR" sz="1400" b="1" smtClean="0">
                <a:solidFill>
                  <a:srgbClr val="FF0000"/>
                </a:solidFill>
              </a:rPr>
              <a:t>		</a:t>
            </a:r>
            <a:r>
              <a:rPr lang="ko-KR" altLang="en-US" sz="1400" b="1" smtClean="0">
                <a:solidFill>
                  <a:srgbClr val="FF0000"/>
                </a:solidFill>
              </a:rPr>
              <a:t>현재키 </a:t>
            </a:r>
            <a:r>
              <a:rPr lang="en-US" altLang="ko-KR" sz="1400" b="1" smtClean="0">
                <a:solidFill>
                  <a:srgbClr val="FF0000"/>
                </a:solidFill>
              </a:rPr>
              <a:t>-&gt; 6</a:t>
            </a:r>
            <a:endParaRPr lang="ko-KR" altLang="en-US" sz="1400" b="1">
              <a:solidFill>
                <a:srgbClr val="FF0000"/>
              </a:solidFill>
            </a:endParaRPr>
          </a:p>
          <a:p>
            <a:r>
              <a:rPr lang="ko-KR" altLang="en-US" sz="1400"/>
              <a:t>			가로 </a:t>
            </a:r>
            <a:r>
              <a:rPr lang="en-US" altLang="ko-KR" sz="1400"/>
              <a:t>-&gt; </a:t>
            </a:r>
            <a:r>
              <a:rPr lang="ko-KR" altLang="en-US" sz="1400"/>
              <a:t>가로 </a:t>
            </a:r>
            <a:r>
              <a:rPr lang="en-US" altLang="ko-KR" sz="1400"/>
              <a:t>- 1</a:t>
            </a:r>
          </a:p>
          <a:p>
            <a:r>
              <a:rPr lang="en-US" altLang="ko-KR" sz="1400"/>
              <a:t>			</a:t>
            </a:r>
            <a:r>
              <a:rPr lang="ko-KR" altLang="en-US" sz="1400"/>
              <a:t>색 </a:t>
            </a:r>
            <a:r>
              <a:rPr lang="en-US" altLang="ko-KR" sz="1400"/>
              <a:t>-&gt; 999900</a:t>
            </a:r>
          </a:p>
          <a:p>
            <a:r>
              <a:rPr lang="en-US" altLang="ko-KR" sz="1400"/>
              <a:t>	</a:t>
            </a:r>
            <a:r>
              <a:rPr lang="ko-KR" altLang="en-US" sz="1400"/>
              <a:t>메모리</a:t>
            </a:r>
            <a:r>
              <a:rPr lang="en-US" altLang="ko-KR" sz="1400"/>
              <a:t>[50007]=1 </a:t>
            </a:r>
            <a:r>
              <a:rPr lang="ko-KR" altLang="en-US" sz="1400"/>
              <a:t>이면 </a:t>
            </a:r>
            <a:r>
              <a:rPr lang="en-US" altLang="ko-KR" sz="1400"/>
              <a:t># </a:t>
            </a:r>
            <a:r>
              <a:rPr lang="ko-KR" altLang="en-US" sz="1400"/>
              <a:t>오른쪽</a:t>
            </a:r>
          </a:p>
          <a:p>
            <a:r>
              <a:rPr lang="ko-KR" altLang="en-US" sz="1400"/>
              <a:t>		</a:t>
            </a:r>
            <a:r>
              <a:rPr lang="ko-KR" altLang="en-US" sz="1400" b="1" smtClean="0">
                <a:solidFill>
                  <a:srgbClr val="FF0000"/>
                </a:solidFill>
              </a:rPr>
              <a:t>현재키 </a:t>
            </a:r>
            <a:r>
              <a:rPr lang="en-US" altLang="ko-KR" sz="1400" b="1" smtClean="0">
                <a:solidFill>
                  <a:srgbClr val="FF0000"/>
                </a:solidFill>
              </a:rPr>
              <a:t>!= 7 </a:t>
            </a:r>
            <a:r>
              <a:rPr lang="ko-KR" altLang="en-US" sz="1400" b="1" smtClean="0">
                <a:solidFill>
                  <a:srgbClr val="FF0000"/>
                </a:solidFill>
              </a:rPr>
              <a:t>이면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	</a:t>
            </a:r>
            <a:r>
              <a:rPr lang="en-US" altLang="ko-KR" sz="1400" b="1" smtClean="0">
                <a:solidFill>
                  <a:srgbClr val="FF0000"/>
                </a:solidFill>
              </a:rPr>
              <a:t>		</a:t>
            </a:r>
            <a:r>
              <a:rPr lang="ko-KR" altLang="en-US" sz="1400" b="1" smtClean="0">
                <a:solidFill>
                  <a:srgbClr val="FF0000"/>
                </a:solidFill>
              </a:rPr>
              <a:t>현재키 </a:t>
            </a:r>
            <a:r>
              <a:rPr lang="en-US" altLang="ko-KR" sz="1400" b="1" smtClean="0">
                <a:solidFill>
                  <a:srgbClr val="FF0000"/>
                </a:solidFill>
              </a:rPr>
              <a:t>-&gt; 7</a:t>
            </a:r>
            <a:endParaRPr lang="ko-KR" altLang="en-US" sz="1400" b="1">
              <a:solidFill>
                <a:srgbClr val="FF0000"/>
              </a:solidFill>
            </a:endParaRPr>
          </a:p>
          <a:p>
            <a:r>
              <a:rPr lang="ko-KR" altLang="en-US" sz="1400"/>
              <a:t>			가로 </a:t>
            </a:r>
            <a:r>
              <a:rPr lang="en-US" altLang="ko-KR" sz="1400"/>
              <a:t>-&gt; </a:t>
            </a:r>
            <a:r>
              <a:rPr lang="ko-KR" altLang="en-US" sz="1400"/>
              <a:t>가로 </a:t>
            </a:r>
            <a:r>
              <a:rPr lang="en-US" altLang="ko-KR" sz="1400"/>
              <a:t>+ 1</a:t>
            </a:r>
          </a:p>
          <a:p>
            <a:r>
              <a:rPr lang="en-US" altLang="ko-KR" sz="1400"/>
              <a:t>			</a:t>
            </a:r>
            <a:r>
              <a:rPr lang="ko-KR" altLang="en-US" sz="1400"/>
              <a:t>색 </a:t>
            </a:r>
            <a:r>
              <a:rPr lang="en-US" altLang="ko-KR" sz="1400"/>
              <a:t>-&gt; </a:t>
            </a:r>
            <a:r>
              <a:rPr lang="en-US" altLang="ko-KR" sz="1400" smtClean="0"/>
              <a:t>9999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2455" y="5157192"/>
            <a:ext cx="2326278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/>
              <a:t>** </a:t>
            </a:r>
            <a:r>
              <a:rPr lang="ko-KR" altLang="en-US" sz="2000" smtClean="0"/>
              <a:t>고칠점 </a:t>
            </a:r>
            <a:r>
              <a:rPr lang="en-US" altLang="ko-KR" sz="2000" smtClean="0"/>
              <a:t>**</a:t>
            </a:r>
          </a:p>
          <a:p>
            <a:pPr algn="ctr"/>
            <a:r>
              <a:rPr lang="ko-KR" altLang="en-US" sz="2000" smtClean="0"/>
              <a:t>한방향으로 두칸을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이동할 수 없다</a:t>
            </a:r>
            <a:r>
              <a:rPr lang="en-US" altLang="ko-KR" sz="2000" smtClean="0"/>
              <a:t>!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5868144" y="6381328"/>
            <a:ext cx="207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w08_01_</a:t>
            </a:r>
            <a:r>
              <a:rPr lang="ko-KR" altLang="en-US" smtClean="0"/>
              <a:t>현재</a:t>
            </a:r>
            <a:r>
              <a:rPr lang="ko-KR" altLang="en-US"/>
              <a:t>키</a:t>
            </a:r>
            <a:r>
              <a:rPr lang="en-US" altLang="ko-KR" smtClean="0"/>
              <a:t>.txt</a:t>
            </a:r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860032" y="2852936"/>
            <a:ext cx="72008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자유롭게 이동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231007"/>
            <a:ext cx="4254691" cy="5078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540000"/>
            <a:r>
              <a:rPr lang="ko-KR" altLang="en-US" b="1" smtClean="0">
                <a:solidFill>
                  <a:srgbClr val="FF0000"/>
                </a:solidFill>
              </a:rPr>
              <a:t>현재키 </a:t>
            </a:r>
            <a:r>
              <a:rPr lang="en-US" altLang="ko-KR" b="1" smtClean="0">
                <a:solidFill>
                  <a:srgbClr val="FF0000"/>
                </a:solidFill>
              </a:rPr>
              <a:t>-&gt; 0</a:t>
            </a:r>
          </a:p>
          <a:p>
            <a:pPr defTabSz="540000"/>
            <a:r>
              <a:rPr lang="ko-KR" altLang="en-US" b="1" smtClean="0">
                <a:solidFill>
                  <a:srgbClr val="FF0000"/>
                </a:solidFill>
              </a:rPr>
              <a:t>새키 </a:t>
            </a:r>
            <a:r>
              <a:rPr lang="en-US" altLang="ko-KR" b="1" smtClean="0">
                <a:solidFill>
                  <a:srgbClr val="FF0000"/>
                </a:solidFill>
              </a:rPr>
              <a:t>-&gt; 0</a:t>
            </a:r>
          </a:p>
          <a:p>
            <a:pPr defTabSz="540000"/>
            <a:endParaRPr lang="en-US" altLang="ko-KR" smtClean="0"/>
          </a:p>
          <a:p>
            <a:pPr defTabSz="540000"/>
            <a:r>
              <a:rPr lang="ko-KR" altLang="en-US" smtClean="0"/>
              <a:t>게임중 </a:t>
            </a:r>
            <a:r>
              <a:rPr lang="en-US" altLang="ko-KR" smtClean="0"/>
              <a:t>-&gt; 1</a:t>
            </a:r>
            <a:endParaRPr lang="en-US" altLang="ko-KR"/>
          </a:p>
          <a:p>
            <a:pPr defTabSz="540000"/>
            <a:r>
              <a:rPr lang="ko-KR" altLang="en-US" smtClean="0"/>
              <a:t>게임중</a:t>
            </a:r>
            <a:r>
              <a:rPr lang="en-US" altLang="ko-KR"/>
              <a:t>=1 </a:t>
            </a:r>
            <a:r>
              <a:rPr lang="ko-KR" altLang="en-US"/>
              <a:t>동안</a:t>
            </a:r>
          </a:p>
          <a:p>
            <a:pPr defTabSz="540000"/>
            <a:r>
              <a:rPr lang="ko-KR" altLang="en-US" smtClean="0"/>
              <a:t>	</a:t>
            </a:r>
            <a:r>
              <a:rPr lang="ko-KR" altLang="en-US" b="1" smtClean="0">
                <a:solidFill>
                  <a:srgbClr val="FF0000"/>
                </a:solidFill>
              </a:rPr>
              <a:t>새키 </a:t>
            </a:r>
            <a:r>
              <a:rPr lang="en-US" altLang="ko-KR" b="1" smtClean="0">
                <a:solidFill>
                  <a:srgbClr val="FF0000"/>
                </a:solidFill>
              </a:rPr>
              <a:t>-&gt; 0</a:t>
            </a:r>
          </a:p>
          <a:p>
            <a:pPr defTabSz="54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 smtClean="0"/>
              <a:t>[50004]=1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위쪽</a:t>
            </a:r>
          </a:p>
          <a:p>
            <a:pPr defTabSz="540000"/>
            <a:r>
              <a:rPr lang="ko-KR" altLang="en-US" smtClean="0"/>
              <a:t>		새키 </a:t>
            </a:r>
            <a:r>
              <a:rPr lang="en-US" altLang="ko-KR" smtClean="0"/>
              <a:t>-&gt; 4</a:t>
            </a:r>
          </a:p>
          <a:p>
            <a:pPr defTabSz="54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 smtClean="0"/>
              <a:t>[50005]=1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아래쪽</a:t>
            </a:r>
          </a:p>
          <a:p>
            <a:pPr defTabSz="540000"/>
            <a:r>
              <a:rPr lang="ko-KR" altLang="en-US" smtClean="0"/>
              <a:t>		새키 </a:t>
            </a:r>
            <a:r>
              <a:rPr lang="en-US" altLang="ko-KR" smtClean="0"/>
              <a:t>-&gt; 5</a:t>
            </a:r>
          </a:p>
          <a:p>
            <a:pPr defTabSz="54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 smtClean="0"/>
              <a:t>[50006]=1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왼쪽</a:t>
            </a:r>
          </a:p>
          <a:p>
            <a:pPr defTabSz="540000"/>
            <a:r>
              <a:rPr lang="ko-KR" altLang="en-US" smtClean="0"/>
              <a:t>		새키 </a:t>
            </a:r>
            <a:r>
              <a:rPr lang="en-US" altLang="ko-KR" smtClean="0"/>
              <a:t>-&gt; 6</a:t>
            </a:r>
          </a:p>
          <a:p>
            <a:pPr defTabSz="54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 smtClean="0"/>
              <a:t>[50007]=1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오른쪽</a:t>
            </a:r>
          </a:p>
          <a:p>
            <a:pPr defTabSz="540000"/>
            <a:r>
              <a:rPr lang="ko-KR" altLang="en-US" smtClean="0"/>
              <a:t>		새키 </a:t>
            </a:r>
            <a:r>
              <a:rPr lang="en-US" altLang="ko-KR" smtClean="0"/>
              <a:t>-&gt; 7</a:t>
            </a:r>
          </a:p>
          <a:p>
            <a:pPr defTabSz="54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 smtClean="0"/>
              <a:t>[50008]=1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스페이스</a:t>
            </a:r>
          </a:p>
          <a:p>
            <a:pPr defTabSz="540000"/>
            <a:r>
              <a:rPr lang="ko-KR" altLang="en-US" smtClean="0"/>
              <a:t>		새키 </a:t>
            </a:r>
            <a:r>
              <a:rPr lang="en-US" altLang="ko-KR" smtClean="0"/>
              <a:t>-&gt; 8</a:t>
            </a:r>
          </a:p>
          <a:p>
            <a:pPr defTabSz="540000"/>
            <a:r>
              <a:rPr lang="en-US" altLang="ko-KR" smtClean="0"/>
              <a:t>	</a:t>
            </a:r>
            <a:r>
              <a:rPr lang="ko-KR" altLang="en-US" smtClean="0"/>
              <a:t>메모리</a:t>
            </a:r>
            <a:r>
              <a:rPr lang="en-US" altLang="ko-KR" smtClean="0"/>
              <a:t>[50009]=1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엔터</a:t>
            </a:r>
          </a:p>
          <a:p>
            <a:pPr defTabSz="540000"/>
            <a:r>
              <a:rPr lang="ko-KR" altLang="en-US" smtClean="0"/>
              <a:t>		게임중 </a:t>
            </a:r>
            <a:r>
              <a:rPr lang="en-US" altLang="ko-KR" smtClean="0"/>
              <a:t>-&gt; 0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3663" y="6381328"/>
            <a:ext cx="18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w08_02_</a:t>
            </a:r>
            <a:r>
              <a:rPr lang="ko-KR" altLang="en-US" smtClean="0"/>
              <a:t>새키</a:t>
            </a:r>
            <a:r>
              <a:rPr lang="en-US" altLang="ko-KR" smtClean="0"/>
              <a:t>.txt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89987" y="1231007"/>
            <a:ext cx="3869970" cy="5078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540000"/>
            <a:r>
              <a:rPr lang="en-US" altLang="ko-KR" smtClean="0"/>
              <a:t>	</a:t>
            </a:r>
            <a:r>
              <a:rPr lang="en-US" altLang="ko-KR" b="1" smtClean="0">
                <a:solidFill>
                  <a:srgbClr val="FF0000"/>
                </a:solidFill>
              </a:rPr>
              <a:t>(</a:t>
            </a:r>
            <a:r>
              <a:rPr lang="ko-KR" altLang="en-US" b="1" smtClean="0">
                <a:solidFill>
                  <a:srgbClr val="FF0000"/>
                </a:solidFill>
              </a:rPr>
              <a:t>새키</a:t>
            </a:r>
            <a:r>
              <a:rPr lang="en-US" altLang="ko-KR" b="1" smtClean="0">
                <a:solidFill>
                  <a:srgbClr val="FF0000"/>
                </a:solidFill>
              </a:rPr>
              <a:t>&gt;0)*(</a:t>
            </a:r>
            <a:r>
              <a:rPr lang="ko-KR" altLang="en-US" b="1" smtClean="0">
                <a:solidFill>
                  <a:srgbClr val="FF0000"/>
                </a:solidFill>
              </a:rPr>
              <a:t>새키</a:t>
            </a:r>
            <a:r>
              <a:rPr lang="en-US" altLang="ko-KR" b="1" smtClean="0">
                <a:solidFill>
                  <a:srgbClr val="FF0000"/>
                </a:solidFill>
              </a:rPr>
              <a:t>!=</a:t>
            </a:r>
            <a:r>
              <a:rPr lang="ko-KR" altLang="en-US" b="1" smtClean="0">
                <a:solidFill>
                  <a:srgbClr val="FF0000"/>
                </a:solidFill>
              </a:rPr>
              <a:t>현재키</a:t>
            </a:r>
            <a:r>
              <a:rPr lang="en-US" altLang="ko-KR" b="1" smtClean="0">
                <a:solidFill>
                  <a:srgbClr val="FF0000"/>
                </a:solidFill>
              </a:rPr>
              <a:t>) </a:t>
            </a:r>
            <a:r>
              <a:rPr lang="ko-KR" altLang="en-US" b="1" smtClean="0">
                <a:solidFill>
                  <a:srgbClr val="FF0000"/>
                </a:solidFill>
              </a:rPr>
              <a:t>이면</a:t>
            </a:r>
            <a:endParaRPr lang="en-US" altLang="ko-KR" b="1" smtClean="0">
              <a:solidFill>
                <a:srgbClr val="FF0000"/>
              </a:solidFill>
            </a:endParaRPr>
          </a:p>
          <a:p>
            <a:pPr defTabSz="540000"/>
            <a:r>
              <a:rPr lang="en-US" altLang="ko-KR" smtClean="0"/>
              <a:t>		</a:t>
            </a:r>
            <a:r>
              <a:rPr lang="ko-KR" altLang="en-US" smtClean="0"/>
              <a:t>새키</a:t>
            </a:r>
            <a:r>
              <a:rPr lang="en-US" altLang="ko-KR" smtClean="0"/>
              <a:t>=4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위쪽</a:t>
            </a:r>
          </a:p>
          <a:p>
            <a:pPr defTabSz="540000"/>
            <a:r>
              <a:rPr lang="ko-KR" altLang="en-US" smtClean="0"/>
              <a:t>			세로 </a:t>
            </a:r>
            <a:r>
              <a:rPr lang="en-US" altLang="ko-KR" smtClean="0"/>
              <a:t>-&gt; </a:t>
            </a:r>
            <a:r>
              <a:rPr lang="ko-KR" altLang="en-US" smtClean="0"/>
              <a:t>세로 </a:t>
            </a:r>
            <a:r>
              <a:rPr lang="en-US" altLang="ko-KR" smtClean="0"/>
              <a:t>- 1</a:t>
            </a:r>
          </a:p>
          <a:p>
            <a:pPr defTabSz="540000"/>
            <a:r>
              <a:rPr lang="en-US" altLang="ko-KR" smtClean="0"/>
              <a:t>			</a:t>
            </a:r>
            <a:r>
              <a:rPr lang="ko-KR" altLang="en-US" smtClean="0"/>
              <a:t>색 </a:t>
            </a:r>
            <a:r>
              <a:rPr lang="en-US" altLang="ko-KR" smtClean="0"/>
              <a:t>-&gt; 990000</a:t>
            </a:r>
          </a:p>
          <a:p>
            <a:pPr defTabSz="540000"/>
            <a:r>
              <a:rPr lang="en-US" altLang="ko-KR" smtClean="0"/>
              <a:t>		</a:t>
            </a:r>
            <a:r>
              <a:rPr lang="ko-KR" altLang="en-US" smtClean="0"/>
              <a:t>새키</a:t>
            </a:r>
            <a:r>
              <a:rPr lang="en-US" altLang="ko-KR" smtClean="0"/>
              <a:t>=5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아래쪽</a:t>
            </a:r>
          </a:p>
          <a:p>
            <a:pPr defTabSz="540000"/>
            <a:r>
              <a:rPr lang="ko-KR" altLang="en-US" smtClean="0"/>
              <a:t>			세로 </a:t>
            </a:r>
            <a:r>
              <a:rPr lang="en-US" altLang="ko-KR" smtClean="0"/>
              <a:t>-&gt; </a:t>
            </a:r>
            <a:r>
              <a:rPr lang="ko-KR" altLang="en-US" smtClean="0"/>
              <a:t>세로 </a:t>
            </a:r>
            <a:r>
              <a:rPr lang="en-US" altLang="ko-KR" smtClean="0"/>
              <a:t>+ 1</a:t>
            </a:r>
          </a:p>
          <a:p>
            <a:pPr defTabSz="540000"/>
            <a:r>
              <a:rPr lang="en-US" altLang="ko-KR" smtClean="0"/>
              <a:t>			</a:t>
            </a:r>
            <a:r>
              <a:rPr lang="ko-KR" altLang="en-US" smtClean="0"/>
              <a:t>색 </a:t>
            </a:r>
            <a:r>
              <a:rPr lang="en-US" altLang="ko-KR" smtClean="0"/>
              <a:t>-&gt; 99</a:t>
            </a:r>
          </a:p>
          <a:p>
            <a:pPr defTabSz="540000"/>
            <a:r>
              <a:rPr lang="en-US" altLang="ko-KR" smtClean="0"/>
              <a:t>		</a:t>
            </a:r>
            <a:r>
              <a:rPr lang="ko-KR" altLang="en-US" smtClean="0"/>
              <a:t>새키</a:t>
            </a:r>
            <a:r>
              <a:rPr lang="en-US" altLang="ko-KR" smtClean="0"/>
              <a:t>=6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왼쪽</a:t>
            </a:r>
          </a:p>
          <a:p>
            <a:pPr defTabSz="540000"/>
            <a:r>
              <a:rPr lang="ko-KR" altLang="en-US" smtClean="0"/>
              <a:t>			가로 </a:t>
            </a:r>
            <a:r>
              <a:rPr lang="en-US" altLang="ko-KR" smtClean="0"/>
              <a:t>-&gt; </a:t>
            </a:r>
            <a:r>
              <a:rPr lang="ko-KR" altLang="en-US" smtClean="0"/>
              <a:t>가로 </a:t>
            </a:r>
            <a:r>
              <a:rPr lang="en-US" altLang="ko-KR" smtClean="0"/>
              <a:t>- 1</a:t>
            </a:r>
          </a:p>
          <a:p>
            <a:pPr defTabSz="540000"/>
            <a:r>
              <a:rPr lang="en-US" altLang="ko-KR" smtClean="0"/>
              <a:t>			</a:t>
            </a:r>
            <a:r>
              <a:rPr lang="ko-KR" altLang="en-US" smtClean="0"/>
              <a:t>색 </a:t>
            </a:r>
            <a:r>
              <a:rPr lang="en-US" altLang="ko-KR" smtClean="0"/>
              <a:t>-&gt; 999900</a:t>
            </a:r>
          </a:p>
          <a:p>
            <a:pPr defTabSz="540000"/>
            <a:r>
              <a:rPr lang="en-US" altLang="ko-KR" smtClean="0"/>
              <a:t>		</a:t>
            </a:r>
            <a:r>
              <a:rPr lang="ko-KR" altLang="en-US" smtClean="0"/>
              <a:t>새키</a:t>
            </a:r>
            <a:r>
              <a:rPr lang="en-US" altLang="ko-KR" smtClean="0"/>
              <a:t>=7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오른쪽</a:t>
            </a:r>
          </a:p>
          <a:p>
            <a:pPr defTabSz="540000"/>
            <a:r>
              <a:rPr lang="ko-KR" altLang="en-US" smtClean="0"/>
              <a:t>			가로 </a:t>
            </a:r>
            <a:r>
              <a:rPr lang="en-US" altLang="ko-KR" smtClean="0"/>
              <a:t>-&gt; </a:t>
            </a:r>
            <a:r>
              <a:rPr lang="ko-KR" altLang="en-US" smtClean="0"/>
              <a:t>가로 </a:t>
            </a:r>
            <a:r>
              <a:rPr lang="en-US" altLang="ko-KR" smtClean="0"/>
              <a:t>+ 1</a:t>
            </a:r>
          </a:p>
          <a:p>
            <a:pPr defTabSz="540000"/>
            <a:r>
              <a:rPr lang="en-US" altLang="ko-KR" smtClean="0"/>
              <a:t>			</a:t>
            </a:r>
            <a:r>
              <a:rPr lang="ko-KR" altLang="en-US" smtClean="0"/>
              <a:t>색 </a:t>
            </a:r>
            <a:r>
              <a:rPr lang="en-US" altLang="ko-KR" smtClean="0"/>
              <a:t>-&gt; 9999</a:t>
            </a:r>
          </a:p>
          <a:p>
            <a:pPr defTabSz="540000"/>
            <a:r>
              <a:rPr lang="en-US" altLang="ko-KR" smtClean="0"/>
              <a:t>		</a:t>
            </a:r>
            <a:r>
              <a:rPr lang="ko-KR" altLang="en-US" smtClean="0"/>
              <a:t>새키</a:t>
            </a:r>
            <a:r>
              <a:rPr lang="en-US" altLang="ko-KR" smtClean="0"/>
              <a:t>=8 </a:t>
            </a:r>
            <a:r>
              <a:rPr lang="ko-KR" altLang="en-US" smtClean="0"/>
              <a:t>이면 </a:t>
            </a:r>
            <a:r>
              <a:rPr lang="en-US" altLang="ko-KR" smtClean="0"/>
              <a:t># </a:t>
            </a:r>
            <a:r>
              <a:rPr lang="ko-KR" altLang="en-US" smtClean="0"/>
              <a:t>스페이스</a:t>
            </a:r>
          </a:p>
          <a:p>
            <a:pPr defTabSz="540000"/>
            <a:r>
              <a:rPr lang="ko-KR" altLang="en-US" smtClean="0"/>
              <a:t>			세로 </a:t>
            </a:r>
            <a:r>
              <a:rPr lang="en-US" altLang="ko-KR" smtClean="0"/>
              <a:t>-&gt; 9</a:t>
            </a:r>
          </a:p>
          <a:p>
            <a:pPr defTabSz="540000"/>
            <a:r>
              <a:rPr lang="en-US" altLang="ko-KR" smtClean="0"/>
              <a:t>			</a:t>
            </a:r>
            <a:r>
              <a:rPr lang="ko-KR" altLang="en-US" smtClean="0"/>
              <a:t>가로 </a:t>
            </a:r>
            <a:r>
              <a:rPr lang="en-US" altLang="ko-KR" smtClean="0"/>
              <a:t>-&gt; 9</a:t>
            </a:r>
          </a:p>
          <a:p>
            <a:pPr defTabSz="540000"/>
            <a:r>
              <a:rPr lang="en-US" altLang="ko-KR" smtClean="0"/>
              <a:t>			</a:t>
            </a:r>
            <a:r>
              <a:rPr lang="ko-KR" altLang="en-US" smtClean="0"/>
              <a:t>색 </a:t>
            </a:r>
            <a:r>
              <a:rPr lang="en-US" altLang="ko-KR" smtClean="0"/>
              <a:t>-&gt; 999999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b="1" smtClean="0">
                <a:solidFill>
                  <a:srgbClr val="FF0000"/>
                </a:solidFill>
              </a:rPr>
              <a:t>현재키 </a:t>
            </a:r>
            <a:r>
              <a:rPr lang="en-US" altLang="ko-KR" b="1" smtClean="0">
                <a:solidFill>
                  <a:srgbClr val="FF0000"/>
                </a:solidFill>
              </a:rPr>
              <a:t>-&gt; </a:t>
            </a:r>
            <a:r>
              <a:rPr lang="ko-KR" altLang="en-US" b="1" smtClean="0">
                <a:solidFill>
                  <a:srgbClr val="FF0000"/>
                </a:solidFill>
              </a:rPr>
              <a:t>새키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933575"/>
            <a:ext cx="29527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69264" y="5229200"/>
            <a:ext cx="360547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/>
              <a:t>** </a:t>
            </a:r>
            <a:r>
              <a:rPr lang="ko-KR" altLang="en-US" sz="2000" smtClean="0"/>
              <a:t>고칠점 </a:t>
            </a:r>
            <a:r>
              <a:rPr lang="en-US" altLang="ko-KR" sz="2000" smtClean="0"/>
              <a:t>**</a:t>
            </a:r>
          </a:p>
          <a:p>
            <a:pPr algn="ctr"/>
            <a:r>
              <a:rPr lang="ko-KR" altLang="en-US" sz="2000" smtClean="0"/>
              <a:t>지나간 꼬리가 계속 남아있다</a:t>
            </a:r>
            <a:r>
              <a:rPr lang="en-US" altLang="ko-KR" sz="2000" smtClean="0"/>
              <a:t>!</a:t>
            </a:r>
            <a:endParaRPr lang="ko-KR" altLang="en-US" sz="2000"/>
          </a:p>
        </p:txBody>
      </p:sp>
      <p:sp>
        <p:nvSpPr>
          <p:cNvPr id="2" name="아래쪽 화살표 1"/>
          <p:cNvSpPr/>
          <p:nvPr/>
        </p:nvSpPr>
        <p:spPr>
          <a:xfrm>
            <a:off x="3995936" y="1196752"/>
            <a:ext cx="1080120" cy="504056"/>
          </a:xfrm>
          <a:prstGeom prst="downArrow">
            <a:avLst>
              <a:gd name="adj1" fmla="val 69116"/>
              <a:gd name="adj2" fmla="val 52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꼬리 지우기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85237" y="1669156"/>
            <a:ext cx="3756156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540000"/>
            <a:r>
              <a:rPr lang="ko-KR" altLang="en-US" sz="2800" smtClean="0"/>
              <a:t>사각형</a:t>
            </a:r>
            <a:r>
              <a:rPr lang="en-US" altLang="ko-KR" sz="2800" smtClean="0"/>
              <a:t>(</a:t>
            </a:r>
            <a:r>
              <a:rPr lang="ko-KR" altLang="en-US" sz="2800" smtClean="0"/>
              <a:t>세로</a:t>
            </a:r>
            <a:r>
              <a:rPr lang="en-US" altLang="ko-KR" sz="2800" smtClean="0"/>
              <a:t>, </a:t>
            </a:r>
            <a:r>
              <a:rPr lang="ko-KR" altLang="en-US" sz="2800" smtClean="0"/>
              <a:t>가로</a:t>
            </a:r>
            <a:r>
              <a:rPr lang="en-US" altLang="ko-KR" sz="2800" smtClean="0"/>
              <a:t>, </a:t>
            </a:r>
            <a:r>
              <a:rPr lang="ko-KR" altLang="en-US" sz="2800" smtClean="0"/>
              <a:t>색</a:t>
            </a:r>
            <a:r>
              <a:rPr lang="en-US" altLang="ko-KR" sz="2800" smtClean="0"/>
              <a:t>)</a:t>
            </a:r>
          </a:p>
          <a:p>
            <a:pPr defTabSz="540000"/>
            <a:r>
              <a:rPr lang="ko-KR" altLang="en-US" sz="2800" smtClean="0"/>
              <a:t>메모리</a:t>
            </a:r>
            <a:r>
              <a:rPr lang="en-US" altLang="ko-KR" sz="2800" smtClean="0"/>
              <a:t>[55000] -&gt; 1</a:t>
            </a:r>
          </a:p>
          <a:p>
            <a:pPr defTabSz="540000"/>
            <a:r>
              <a:rPr lang="ko-KR" altLang="en-US" sz="2800" b="1" smtClean="0">
                <a:solidFill>
                  <a:srgbClr val="FF0000"/>
                </a:solidFill>
              </a:rPr>
              <a:t>사각형</a:t>
            </a:r>
            <a:r>
              <a:rPr lang="en-US" altLang="ko-KR" sz="2800" b="1" smtClean="0">
                <a:solidFill>
                  <a:srgbClr val="FF0000"/>
                </a:solidFill>
              </a:rPr>
              <a:t>(</a:t>
            </a:r>
            <a:r>
              <a:rPr lang="ko-KR" altLang="en-US" sz="2800" b="1" smtClean="0">
                <a:solidFill>
                  <a:srgbClr val="FF0000"/>
                </a:solidFill>
              </a:rPr>
              <a:t>세로</a:t>
            </a:r>
            <a:r>
              <a:rPr lang="en-US" altLang="ko-KR" sz="2800" b="1" smtClean="0">
                <a:solidFill>
                  <a:srgbClr val="FF0000"/>
                </a:solidFill>
              </a:rPr>
              <a:t>, </a:t>
            </a:r>
            <a:r>
              <a:rPr lang="ko-KR" altLang="en-US" sz="2800" b="1" smtClean="0">
                <a:solidFill>
                  <a:srgbClr val="FF0000"/>
                </a:solidFill>
              </a:rPr>
              <a:t>가로</a:t>
            </a:r>
            <a:r>
              <a:rPr lang="en-US" altLang="ko-KR" sz="2800" b="1" smtClean="0">
                <a:solidFill>
                  <a:srgbClr val="FF0000"/>
                </a:solidFill>
              </a:rPr>
              <a:t>, 0)</a:t>
            </a:r>
            <a:endParaRPr lang="en-US" altLang="ko-KR" sz="2800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7150" y="6381328"/>
            <a:ext cx="25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w08_03_</a:t>
            </a:r>
            <a:r>
              <a:rPr lang="ko-KR" altLang="en-US" smtClean="0"/>
              <a:t>꼬리지우기</a:t>
            </a:r>
            <a:r>
              <a:rPr lang="en-US" altLang="ko-KR" smtClean="0"/>
              <a:t>.txt</a:t>
            </a:r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2241352" cy="227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47" y="3639423"/>
            <a:ext cx="2208010" cy="22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자유형 9"/>
          <p:cNvSpPr/>
          <p:nvPr/>
        </p:nvSpPr>
        <p:spPr>
          <a:xfrm>
            <a:off x="6442927" y="4737880"/>
            <a:ext cx="204799" cy="491320"/>
          </a:xfrm>
          <a:custGeom>
            <a:avLst/>
            <a:gdLst>
              <a:gd name="connsiteX0" fmla="*/ 0 w 204799"/>
              <a:gd name="connsiteY0" fmla="*/ 0 h 491320"/>
              <a:gd name="connsiteX1" fmla="*/ 204716 w 204799"/>
              <a:gd name="connsiteY1" fmla="*/ 191069 h 491320"/>
              <a:gd name="connsiteX2" fmla="*/ 27295 w 204799"/>
              <a:gd name="connsiteY2" fmla="*/ 341194 h 491320"/>
              <a:gd name="connsiteX3" fmla="*/ 204716 w 204799"/>
              <a:gd name="connsiteY3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99" h="491320">
                <a:moveTo>
                  <a:pt x="0" y="0"/>
                </a:moveTo>
                <a:cubicBezTo>
                  <a:pt x="100083" y="67101"/>
                  <a:pt x="200167" y="134203"/>
                  <a:pt x="204716" y="191069"/>
                </a:cubicBezTo>
                <a:cubicBezTo>
                  <a:pt x="209265" y="247935"/>
                  <a:pt x="27295" y="291152"/>
                  <a:pt x="27295" y="341194"/>
                </a:cubicBezTo>
                <a:cubicBezTo>
                  <a:pt x="27295" y="391236"/>
                  <a:pt x="116005" y="441278"/>
                  <a:pt x="204716" y="491320"/>
                </a:cubicBezTo>
              </a:path>
            </a:pathLst>
          </a:custGeom>
          <a:noFill/>
          <a:ln>
            <a:solidFill>
              <a:schemeClr val="bg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067944" y="4509120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 사용하기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7976" y="1404065"/>
            <a:ext cx="514596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메모리</a:t>
            </a:r>
            <a:r>
              <a:rPr lang="en-US" altLang="ko-KR" sz="3200" smtClean="0"/>
              <a:t>[</a:t>
            </a:r>
            <a:r>
              <a:rPr lang="en-US" altLang="ko-KR" sz="3200" b="1" smtClean="0">
                <a:solidFill>
                  <a:srgbClr val="FF0000"/>
                </a:solidFill>
              </a:rPr>
              <a:t>0</a:t>
            </a:r>
            <a:r>
              <a:rPr lang="en-US" altLang="ko-KR" sz="3200" smtClean="0"/>
              <a:t>] ~ </a:t>
            </a:r>
            <a:r>
              <a:rPr lang="ko-KR" altLang="en-US" sz="3200" smtClean="0"/>
              <a:t>메모리</a:t>
            </a:r>
            <a:r>
              <a:rPr lang="en-US" altLang="ko-KR" sz="3200" smtClean="0"/>
              <a:t>[</a:t>
            </a:r>
            <a:r>
              <a:rPr lang="en-US" altLang="ko-KR" sz="3200" b="1" smtClean="0">
                <a:solidFill>
                  <a:srgbClr val="FF0000"/>
                </a:solidFill>
              </a:rPr>
              <a:t>29999</a:t>
            </a:r>
            <a:r>
              <a:rPr lang="en-US" altLang="ko-KR" sz="3200" smtClean="0"/>
              <a:t>]</a:t>
            </a:r>
            <a:endParaRPr lang="ko-KR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17458" y="2319258"/>
            <a:ext cx="3722494" cy="42780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[55001] -&gt; 1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[0] -&gt; 5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[1] -&gt; 10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[2] -&gt; 990000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[3] -&gt; 10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[4] -&gt; 7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[5] -&gt; 9900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[6] -&gt; 10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[7] -&gt; 13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[8] -&gt; 99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[0],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[1],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[2])</a:t>
            </a:r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[3],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[4],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[5])</a:t>
            </a:r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[6],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[7],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[8])</a:t>
            </a:r>
            <a:endParaRPr lang="en-US" altLang="ko-KR" sz="1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19258"/>
            <a:ext cx="2933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480956" y="3284984"/>
            <a:ext cx="73911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87150" y="6381328"/>
            <a:ext cx="25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w08_04_</a:t>
            </a:r>
            <a:r>
              <a:rPr lang="ko-KR" altLang="en-US" smtClean="0"/>
              <a:t>메모리사용</a:t>
            </a:r>
            <a:r>
              <a:rPr lang="en-US" altLang="ko-KR" smtClean="0"/>
              <a:t>.txt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블록모양 기억시키기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815202"/>
            <a:ext cx="3095719" cy="45243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[55001] -&gt; 1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[0] -&gt; 0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[1] -&gt; 0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[2] -&gt; 0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[3] -&gt; 1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[4] -&gt; 1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[5] -&gt; 1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[6] -&gt; 1</a:t>
            </a:r>
          </a:p>
          <a:p>
            <a:pPr defTabSz="540000"/>
            <a:r>
              <a:rPr lang="ko-KR" altLang="en-US" sz="1600" smtClean="0"/>
              <a:t>메모리</a:t>
            </a:r>
            <a:r>
              <a:rPr lang="en-US" altLang="ko-KR" sz="1600" smtClean="0"/>
              <a:t>[7] -&gt; 2</a:t>
            </a:r>
          </a:p>
          <a:p>
            <a:pPr defTabSz="540000"/>
            <a:endParaRPr lang="en-US" altLang="ko-KR" sz="1600" smtClean="0"/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[0],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[1], 99)</a:t>
            </a:r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[2],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[3], 99)</a:t>
            </a:r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[4],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[5], 99)</a:t>
            </a:r>
          </a:p>
          <a:p>
            <a:pPr defTabSz="540000"/>
            <a:r>
              <a:rPr lang="ko-KR" altLang="en-US" sz="1600" smtClean="0"/>
              <a:t>사각형</a:t>
            </a:r>
            <a:r>
              <a:rPr lang="en-US" altLang="ko-KR" sz="1600" smtClean="0"/>
              <a:t>(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[6], 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[7], 99)</a:t>
            </a:r>
            <a:endParaRPr lang="en-US" altLang="ko-KR" sz="1600"/>
          </a:p>
        </p:txBody>
      </p:sp>
      <p:sp>
        <p:nvSpPr>
          <p:cNvPr id="4" name="오른쪽 화살표 3"/>
          <p:cNvSpPr/>
          <p:nvPr/>
        </p:nvSpPr>
        <p:spPr>
          <a:xfrm>
            <a:off x="4480956" y="2780928"/>
            <a:ext cx="73911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5" y="1962150"/>
            <a:ext cx="29432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7150" y="6381328"/>
            <a:ext cx="23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w08_05_</a:t>
            </a:r>
            <a:r>
              <a:rPr lang="ko-KR" altLang="en-US" smtClean="0"/>
              <a:t>블록저장</a:t>
            </a:r>
            <a:r>
              <a:rPr lang="en-US" altLang="ko-KR" smtClean="0"/>
              <a:t>.txt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7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511</Words>
  <Application>Microsoft Office PowerPoint</Application>
  <PresentationFormat>화면 슬라이드 쇼(4:3)</PresentationFormat>
  <Paragraphs>162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인공지능 프로그래밍 ★ 8주차 – 키보드/이동 ★</vt:lpstr>
      <vt:lpstr>7주차 소스 다운로드</vt:lpstr>
      <vt:lpstr>키보드 사용하기</vt:lpstr>
      <vt:lpstr>한번에 한칸씩</vt:lpstr>
      <vt:lpstr>자유롭게 이동</vt:lpstr>
      <vt:lpstr>PowerPoint 프레젠테이션</vt:lpstr>
      <vt:lpstr>꼬리 지우기</vt:lpstr>
      <vt:lpstr>메모리 사용하기</vt:lpstr>
      <vt:lpstr>블록모양 기억시키기</vt:lpstr>
      <vt:lpstr>블록 이동하여 그리기</vt:lpstr>
      <vt:lpstr>도전과제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18</cp:revision>
  <dcterms:created xsi:type="dcterms:W3CDTF">2019-03-21T12:09:07Z</dcterms:created>
  <dcterms:modified xsi:type="dcterms:W3CDTF">2019-03-22T09:49:46Z</dcterms:modified>
</cp:coreProperties>
</file>