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7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53" r:id="rId11"/>
    <p:sldId id="344" r:id="rId12"/>
    <p:sldId id="345" r:id="rId13"/>
    <p:sldId id="346" r:id="rId14"/>
    <p:sldId id="347" r:id="rId15"/>
    <p:sldId id="348" r:id="rId16"/>
    <p:sldId id="350" r:id="rId17"/>
    <p:sldId id="349" r:id="rId18"/>
    <p:sldId id="354" r:id="rId19"/>
    <p:sldId id="352" r:id="rId20"/>
    <p:sldId id="351" r:id="rId21"/>
    <p:sldId id="355" r:id="rId22"/>
    <p:sldId id="356" r:id="rId23"/>
    <p:sldId id="35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11EA"/>
    <a:srgbClr val="F7861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15, 16, 17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파이썬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2019. 5. 24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“</a:t>
            </a:r>
            <a:r>
              <a:rPr lang="ko-KR" altLang="en-US" sz="2000" smtClean="0"/>
              <a:t>인공지능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프로그래밍</a:t>
            </a:r>
            <a:r>
              <a:rPr lang="en-US" altLang="ko-KR" sz="2000" smtClean="0"/>
              <a:t>\16</a:t>
            </a:r>
            <a:r>
              <a:rPr lang="ko-KR" altLang="en-US" sz="2000" smtClean="0"/>
              <a:t>주차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폴더 생성</a:t>
            </a:r>
            <a:endParaRPr lang="en-US" altLang="ko-KR" sz="2000" smtClean="0"/>
          </a:p>
          <a:p>
            <a:r>
              <a:rPr lang="en-US" altLang="ko-KR" sz="2000" smtClean="0"/>
              <a:t>“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실행</a:t>
            </a:r>
            <a:endParaRPr lang="en-US" altLang="ko-KR" sz="2000" smtClean="0"/>
          </a:p>
          <a:p>
            <a:r>
              <a:rPr lang="en-US" altLang="ko-KR" sz="2000" smtClean="0"/>
              <a:t>“cd c:\</a:t>
            </a:r>
            <a:r>
              <a:rPr lang="ko-KR" altLang="en-US" sz="2000" smtClean="0"/>
              <a:t>인공지능 프로그래밍</a:t>
            </a:r>
            <a:r>
              <a:rPr lang="en-US" altLang="ko-KR" sz="2000" smtClean="0"/>
              <a:t>\16</a:t>
            </a:r>
            <a:r>
              <a:rPr lang="ko-KR" altLang="en-US" sz="2000" smtClean="0"/>
              <a:t>주차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명령으로 이동</a:t>
            </a:r>
            <a:endParaRPr lang="en-US" altLang="ko-KR" sz="2000" smtClean="0"/>
          </a:p>
          <a:p>
            <a:r>
              <a:rPr lang="en-US" altLang="ko-KR" sz="2000" smtClean="0"/>
              <a:t>“python w16_01.py”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4752528" cy="326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8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만들기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700808"/>
            <a:ext cx="1162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2636912"/>
            <a:ext cx="496855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</a:t>
            </a:r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w16_01.py</a:t>
            </a:r>
            <a:endParaRPr lang="ko-KR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331640" y="5517232"/>
            <a:ext cx="4039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명령 프롬프트에서</a:t>
            </a:r>
            <a:endParaRPr lang="en-US" altLang="ko-KR" sz="3600" smtClean="0"/>
          </a:p>
          <a:p>
            <a:r>
              <a:rPr lang="en-US" altLang="ko-KR" sz="3600" smtClean="0"/>
              <a:t>python w16_01.py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1180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설명창 달기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564904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w16_02.py</a:t>
            </a:r>
            <a:endParaRPr lang="ko-KR" altLang="en-US" sz="24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484784"/>
            <a:ext cx="1752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2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누르면 닫기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636912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text='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command=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w16_03.py</a:t>
            </a:r>
            <a:endParaRPr lang="ko-KR" alt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24397"/>
            <a:ext cx="1752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3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옆으로 배치하기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492896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side=tk.LEFT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side=tk.LEFT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w16_04.py</a:t>
            </a:r>
            <a:endParaRPr lang="ko-KR" altLang="en-US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508398"/>
            <a:ext cx="2085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0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입력창 추가하기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197933"/>
            <a:ext cx="7170382" cy="396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tk.Entry(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30932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w16_05.py</a:t>
            </a:r>
            <a:endParaRPr lang="ko-KR" alt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436390"/>
            <a:ext cx="3457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 전체 소스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40768"/>
            <a:ext cx="717038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):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1.get( 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2.get( 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int(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+ int(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.config(text='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 + str(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 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만들기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124744"/>
            <a:ext cx="717038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.Entry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65" y="6093296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989" y="60932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입력</a:t>
            </a:r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7" name="직선 화살표 연결선 6"/>
          <p:cNvCxnSpPr>
            <a:endCxn id="5" idx="3"/>
          </p:cNvCxnSpPr>
          <p:nvPr/>
        </p:nvCxnSpPr>
        <p:spPr>
          <a:xfrm flipH="1" flipV="1">
            <a:off x="1394958" y="6277962"/>
            <a:ext cx="955223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4977" y="5517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연산</a:t>
            </a:r>
            <a:r>
              <a:rPr lang="ko-KR" altLang="en-US"/>
              <a:t>자</a:t>
            </a:r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 flipH="1" flipV="1">
            <a:off x="2583559" y="5886564"/>
            <a:ext cx="438583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0261" y="55172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입력</a:t>
            </a:r>
            <a:r>
              <a:rPr lang="en-US" altLang="ko-KR" smtClean="0"/>
              <a:t>2</a:t>
            </a:r>
            <a:endParaRPr lang="ko-KR" altLang="en-US"/>
          </a:p>
        </p:txBody>
      </p:sp>
      <p:cxnSp>
        <p:nvCxnSpPr>
          <p:cNvPr id="15" name="직선 화살표 연결선 14"/>
          <p:cNvCxnSpPr>
            <a:endCxn id="14" idx="2"/>
          </p:cNvCxnSpPr>
          <p:nvPr/>
        </p:nvCxnSpPr>
        <p:spPr>
          <a:xfrm flipV="1">
            <a:off x="3456745" y="5886564"/>
            <a:ext cx="1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4357" y="55172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계산</a:t>
            </a:r>
            <a:endParaRPr lang="ko-KR" altLang="en-US"/>
          </a:p>
        </p:txBody>
      </p:sp>
      <p:cxnSp>
        <p:nvCxnSpPr>
          <p:cNvPr id="19" name="직선 화살표 연결선 18"/>
          <p:cNvCxnSpPr>
            <a:endCxn id="18" idx="2"/>
          </p:cNvCxnSpPr>
          <p:nvPr/>
        </p:nvCxnSpPr>
        <p:spPr>
          <a:xfrm flipV="1">
            <a:off x="3849227" y="5886564"/>
            <a:ext cx="408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3900" y="609329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결과</a:t>
            </a:r>
            <a:endParaRPr lang="ko-KR" altLang="en-US"/>
          </a:p>
        </p:txBody>
      </p:sp>
      <p:cxnSp>
        <p:nvCxnSpPr>
          <p:cNvPr id="23" name="직선 화살표 연결선 22"/>
          <p:cNvCxnSpPr>
            <a:endCxn id="22" idx="1"/>
          </p:cNvCxnSpPr>
          <p:nvPr/>
        </p:nvCxnSpPr>
        <p:spPr>
          <a:xfrm flipV="1">
            <a:off x="4267856" y="6277962"/>
            <a:ext cx="1746044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80312" y="630932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w17_01.py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804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계산하기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11152"/>
            <a:ext cx="7170382" cy="499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):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1.get( )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2.get( )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 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int(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+ int(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.config(text='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 + str(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lang="en-US" altLang="ko-KR" sz="12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command=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630932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w17_02.py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0425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빼기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곱하기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나누기 를 할 수 있게 앞장의 소스를 변경하시오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123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46" y="2101788"/>
            <a:ext cx="6626322" cy="4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2078" y="1465620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따옴표</a:t>
            </a:r>
            <a:r>
              <a:rPr lang="en-US" altLang="ko-KR" sz="2800" b="1" smtClean="0">
                <a:solidFill>
                  <a:srgbClr val="00B050"/>
                </a:solidFill>
              </a:rPr>
              <a:t>(‘ ’) </a:t>
            </a:r>
            <a:r>
              <a:rPr lang="ko-KR" altLang="en-US" sz="2800" b="1" smtClean="0">
                <a:solidFill>
                  <a:srgbClr val="00B050"/>
                </a:solidFill>
              </a:rPr>
              <a:t>나</a:t>
            </a:r>
            <a:r>
              <a:rPr lang="en-US" altLang="ko-KR" sz="2800" b="1" smtClean="0">
                <a:solidFill>
                  <a:srgbClr val="00B050"/>
                </a:solidFill>
              </a:rPr>
              <a:t> </a:t>
            </a:r>
            <a:r>
              <a:rPr lang="ko-KR" altLang="en-US" sz="2800" b="1" smtClean="0">
                <a:solidFill>
                  <a:srgbClr val="00B050"/>
                </a:solidFill>
              </a:rPr>
              <a:t>쌍따옴표</a:t>
            </a:r>
            <a:r>
              <a:rPr lang="en-US" altLang="ko-KR" sz="2800" b="1" smtClean="0">
                <a:solidFill>
                  <a:srgbClr val="00B050"/>
                </a:solidFill>
              </a:rPr>
              <a:t>(“ “) </a:t>
            </a:r>
            <a:r>
              <a:rPr lang="ko-KR" altLang="en-US" sz="2800" b="1" smtClean="0">
                <a:solidFill>
                  <a:srgbClr val="00B050"/>
                </a:solidFill>
              </a:rPr>
              <a:t>사용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곱하기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11152"/>
            <a:ext cx="7170382" cy="499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):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1.get( 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2.get( 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int(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*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int(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입력글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.config(text='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 + str(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=‘X'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630932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w17_03.py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3276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4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값들을 묶기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3909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24193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18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연속한 숫자 출력하기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86" y="1628800"/>
            <a:ext cx="28384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0194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02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원하는 숫자만 출력하기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28289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76" y="2060848"/>
            <a:ext cx="29337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07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3’ </a:t>
            </a:r>
            <a:r>
              <a:rPr lang="ko-KR" altLang="en-US" sz="2400" smtClean="0"/>
              <a:t>을 출력하고 싶다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 ‘</a:t>
            </a:r>
            <a:r>
              <a:rPr lang="ko-KR" altLang="en-US" sz="2400" smtClean="0">
                <a:sym typeface="Wingdings" panose="05000000000000000000" pitchFamily="2" charset="2"/>
              </a:rPr>
              <a:t>파이썬</a:t>
            </a:r>
            <a:r>
              <a:rPr lang="en-US" altLang="ko-KR" sz="2400" smtClean="0">
                <a:sym typeface="Wingdings" panose="05000000000000000000" pitchFamily="2" charset="2"/>
              </a:rPr>
              <a:t>’ + ?</a:t>
            </a:r>
          </a:p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‘1 2 3’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‘1’, ‘2’, ‘3’ </a:t>
            </a:r>
            <a:r>
              <a:rPr lang="ko-KR" altLang="en-US" sz="2400" smtClean="0"/>
              <a:t>을 출력하시오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‘1 2 3’ </a:t>
            </a:r>
            <a:r>
              <a:rPr lang="ko-KR" altLang="en-US" sz="2400" smtClean="0"/>
              <a:t>일 때</a:t>
            </a:r>
            <a:r>
              <a:rPr lang="en-US" altLang="ko-KR" sz="2400" smtClean="0"/>
              <a:t>, ‘1 2 3 4’ </a:t>
            </a:r>
            <a:r>
              <a:rPr lang="ko-KR" altLang="en-US" sz="2400" smtClean="0"/>
              <a:t>로 문장을 바꾸시오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‘1’ + ‘2’ </a:t>
            </a:r>
            <a:r>
              <a:rPr lang="ko-KR" altLang="en-US" sz="2400" smtClean="0"/>
              <a:t>의 결과는</a:t>
            </a:r>
            <a:r>
              <a:rPr lang="en-US" altLang="ko-KR" sz="2400" smtClean="0"/>
              <a:t>?</a:t>
            </a:r>
          </a:p>
          <a:p>
            <a:r>
              <a:rPr lang="en-US" altLang="ko-KR" sz="2400" smtClean="0"/>
              <a:t>‘’ </a:t>
            </a:r>
            <a:r>
              <a:rPr lang="ko-KR" altLang="en-US" sz="2400" smtClean="0"/>
              <a:t>는 문자열일까</a:t>
            </a:r>
            <a:r>
              <a:rPr lang="en-US" altLang="ko-KR" sz="2400" smtClean="0"/>
              <a:t>? (</a:t>
            </a:r>
            <a:r>
              <a:rPr lang="ko-KR" altLang="en-US" sz="2400" smtClean="0"/>
              <a:t>따옴표 사이에 아무것도 없는 경우</a:t>
            </a:r>
            <a:r>
              <a:rPr lang="en-US" altLang="ko-KR" sz="2400" smtClean="0"/>
              <a:t>)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1350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두번째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6107" y="1177588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문자열 길이와 위치 지정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85" y="1772816"/>
            <a:ext cx="5906244" cy="493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329654" y="4617132"/>
            <a:ext cx="261049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마지막 </a:t>
            </a:r>
            <a:r>
              <a:rPr lang="en-US" altLang="ko-KR" sz="1400" smtClean="0"/>
              <a:t>4</a:t>
            </a:r>
            <a:r>
              <a:rPr lang="ko-KR" altLang="en-US" sz="1400" smtClean="0"/>
              <a:t>는 제외한다 </a:t>
            </a:r>
            <a:r>
              <a:rPr lang="en-US" altLang="ko-KR" sz="1400" smtClean="0"/>
              <a:t>(2,3)</a:t>
            </a:r>
            <a:endParaRPr lang="ko-KR" altLang="en-US" sz="140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29654" y="5301208"/>
            <a:ext cx="261049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앞부분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은 생략 가능</a:t>
            </a:r>
            <a:endParaRPr lang="ko-KR" altLang="en-US" sz="14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9654" y="5805264"/>
            <a:ext cx="297053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뒷부분이 생략되면 끝까지 읽음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29654" y="3861048"/>
            <a:ext cx="2610498" cy="360040"/>
          </a:xfrm>
          <a:prstGeom prst="wedgeRoundRectCallout">
            <a:avLst>
              <a:gd name="adj1" fmla="val -73135"/>
              <a:gd name="adj2" fmla="val 47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빈 문자열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442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</a:t>
            </a:r>
            <a:r>
              <a:rPr lang="ko-KR" altLang="en-US" sz="2400" smtClean="0"/>
              <a:t>인공지능 프로그래밍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프로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를 출력하라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문장에서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인공지능프로그래밍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을 출력하라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</a:t>
            </a:r>
            <a:r>
              <a:rPr lang="en-US" altLang="ko-KR" sz="2400" smtClean="0"/>
              <a:t>[:-1] </a:t>
            </a:r>
            <a:r>
              <a:rPr lang="ko-KR" altLang="en-US" sz="2400" smtClean="0"/>
              <a:t>결과는</a:t>
            </a:r>
            <a:r>
              <a:rPr lang="en-US" altLang="ko-KR" sz="2400" smtClean="0"/>
              <a:t>? (-1 </a:t>
            </a:r>
            <a:r>
              <a:rPr lang="ko-KR" altLang="en-US" sz="2400" smtClean="0"/>
              <a:t>은 마지막 문자를 의미함</a:t>
            </a:r>
            <a:r>
              <a:rPr lang="en-US" altLang="ko-KR" sz="2400" smtClean="0"/>
              <a:t>)</a:t>
            </a:r>
          </a:p>
          <a:p>
            <a:r>
              <a:rPr lang="en-US" altLang="ko-KR" sz="2400"/>
              <a:t>s = ‘wfj20u9u02jfj#@kd’ </a:t>
            </a:r>
            <a:r>
              <a:rPr lang="ko-KR" altLang="en-US" sz="2400"/>
              <a:t>에서 </a:t>
            </a:r>
            <a:r>
              <a:rPr lang="en-US" altLang="ko-KR" sz="2400"/>
              <a:t>s[len(s) -1] </a:t>
            </a:r>
            <a:r>
              <a:rPr lang="ko-KR" altLang="en-US" sz="2400"/>
              <a:t>은</a:t>
            </a:r>
            <a:r>
              <a:rPr lang="en-US" altLang="ko-KR" sz="2400" smtClean="0"/>
              <a:t>?</a:t>
            </a:r>
          </a:p>
          <a:p>
            <a:r>
              <a:rPr lang="en-US" altLang="ko-KR" sz="2400" smtClean="0"/>
              <a:t>s </a:t>
            </a:r>
            <a:r>
              <a:rPr lang="ko-KR" altLang="en-US" sz="2400" smtClean="0"/>
              <a:t>에서 마지막 두 문자를 출력하라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266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</a:t>
            </a:r>
            <a:r>
              <a:rPr lang="ko-KR" altLang="en-US" smtClean="0"/>
              <a:t>자열과 숫자 변환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30" y="1339182"/>
            <a:ext cx="6377154" cy="533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3329654" y="2492896"/>
            <a:ext cx="3042546" cy="360040"/>
          </a:xfrm>
          <a:prstGeom prst="wedgeRoundRectCallout">
            <a:avLst>
              <a:gd name="adj1" fmla="val -59020"/>
              <a:gd name="adj2" fmla="val 24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str( ) </a:t>
            </a:r>
            <a:r>
              <a:rPr lang="ko-KR" altLang="en-US" sz="1400" smtClean="0"/>
              <a:t>을 써서 문자열로 바꾼다</a:t>
            </a:r>
            <a:endParaRPr lang="ko-KR" altLang="en-US" sz="14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9654" y="2996952"/>
            <a:ext cx="3042546" cy="360040"/>
          </a:xfrm>
          <a:prstGeom prst="wedgeRoundRectCallout">
            <a:avLst>
              <a:gd name="adj1" fmla="val -56777"/>
              <a:gd name="adj2" fmla="val -13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int( ) </a:t>
            </a:r>
            <a:r>
              <a:rPr lang="ko-KR" altLang="en-US" sz="1400" smtClean="0"/>
              <a:t>을 써서 숫</a:t>
            </a:r>
            <a:r>
              <a:rPr lang="ko-KR" altLang="en-US" sz="1400"/>
              <a:t>자</a:t>
            </a:r>
            <a:r>
              <a:rPr lang="ko-KR" altLang="en-US" sz="1400" smtClean="0"/>
              <a:t>로 바꾼다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29654" y="3501008"/>
            <a:ext cx="3042546" cy="360040"/>
          </a:xfrm>
          <a:prstGeom prst="wedgeRoundRectCallout">
            <a:avLst>
              <a:gd name="adj1" fmla="val -60365"/>
              <a:gd name="adj2" fmla="val 20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숫자의 자릿수를 알아낸다</a:t>
            </a:r>
            <a:endParaRPr lang="ko-KR" altLang="en-US" sz="14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329654" y="4004271"/>
            <a:ext cx="3042546" cy="360040"/>
          </a:xfrm>
          <a:prstGeom prst="wedgeRoundRectCallout">
            <a:avLst>
              <a:gd name="adj1" fmla="val -56776"/>
              <a:gd name="adj2" fmla="val -5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문자가 섞여 있으면 에러</a:t>
            </a:r>
            <a:endParaRPr lang="ko-KR" altLang="en-US" sz="140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79912" y="5013176"/>
            <a:ext cx="3042546" cy="360040"/>
          </a:xfrm>
          <a:prstGeom prst="wedgeRoundRectCallout">
            <a:avLst>
              <a:gd name="adj1" fmla="val -56327"/>
              <a:gd name="adj2" fmla="val -36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마지막 문자를 제외</a:t>
            </a:r>
            <a:endParaRPr lang="ko-KR" altLang="en-US" sz="140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779912" y="6165304"/>
            <a:ext cx="3042546" cy="360040"/>
          </a:xfrm>
          <a:prstGeom prst="wedgeRoundRectCallout">
            <a:avLst>
              <a:gd name="adj1" fmla="val -67093"/>
              <a:gd name="adj2" fmla="val -13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소수점이 있을 때는 </a:t>
            </a:r>
            <a:r>
              <a:rPr lang="en-US" altLang="ko-KR" sz="1400" smtClean="0"/>
              <a:t>float( ) </a:t>
            </a:r>
            <a:r>
              <a:rPr lang="ko-KR" altLang="en-US" sz="1400" smtClean="0"/>
              <a:t>로 변환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690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과 숫자 </a:t>
            </a:r>
            <a:r>
              <a:rPr lang="en-US" altLang="ko-KR" sz="2400" smtClean="0"/>
              <a:t>3 </a:t>
            </a:r>
            <a:r>
              <a:rPr lang="ko-KR" altLang="en-US" sz="2400" smtClean="0"/>
              <a:t>을 결합하라</a:t>
            </a:r>
            <a:r>
              <a:rPr lang="en-US" altLang="ko-KR" sz="2400" smtClean="0"/>
              <a:t>. (</a:t>
            </a:r>
            <a:r>
              <a:rPr lang="ko-KR" altLang="en-US" sz="2400" smtClean="0"/>
              <a:t>결과는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3’)</a:t>
            </a:r>
          </a:p>
          <a:p>
            <a:r>
              <a:rPr lang="en-US" altLang="ko-KR" sz="2400" smtClean="0"/>
              <a:t>s = ‘3.14’ </a:t>
            </a:r>
            <a:r>
              <a:rPr lang="ko-KR" altLang="en-US" sz="2400" smtClean="0"/>
              <a:t>에서 숫자 </a:t>
            </a:r>
            <a:r>
              <a:rPr lang="en-US" altLang="ko-KR" sz="2400" smtClean="0"/>
              <a:t>3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14</a:t>
            </a:r>
            <a:r>
              <a:rPr lang="ko-KR" altLang="en-US" sz="2400" smtClean="0"/>
              <a:t>를 뽑아내자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 smtClean="0"/>
              <a:t> </a:t>
            </a:r>
            <a:r>
              <a:rPr lang="en-US" altLang="ko-KR" sz="2400" smtClean="0"/>
              <a:t>= 5678 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 n</a:t>
            </a:r>
            <a:r>
              <a:rPr lang="ko-KR" altLang="en-US" sz="2400" smtClean="0"/>
              <a:t>의 자릿수를 알아내자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 smtClean="0"/>
              <a:t> 에서 나머지를 이용하여 </a:t>
            </a:r>
            <a:r>
              <a:rPr lang="en-US" altLang="ko-KR" sz="2400" smtClean="0"/>
              <a:t>678 </a:t>
            </a:r>
            <a:r>
              <a:rPr lang="ko-KR" altLang="en-US" sz="2400" smtClean="0"/>
              <a:t>를 구하라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문자열에 숫자를 곱하면 반복해서 늘어난다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‘</a:t>
            </a:r>
            <a:r>
              <a:rPr lang="ko-KR" altLang="en-US" sz="2000" smtClean="0"/>
              <a:t>파이썬</a:t>
            </a:r>
            <a:r>
              <a:rPr lang="en-US" altLang="ko-KR" sz="2000" smtClean="0"/>
              <a:t>’ * 3</a:t>
            </a:r>
          </a:p>
          <a:p>
            <a:pPr lvl="1"/>
            <a:r>
              <a:rPr lang="en-US" altLang="ko-KR" sz="2000" smtClean="0"/>
              <a:t>‘1’ * 10</a:t>
            </a:r>
            <a:endParaRPr lang="en-US" altLang="ko-KR" sz="2000"/>
          </a:p>
          <a:p>
            <a:pPr lvl="1"/>
            <a:r>
              <a:rPr lang="ko-KR" altLang="en-US" sz="2000" smtClean="0"/>
              <a:t>이 기능을 이용하여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숫자 </a:t>
            </a:r>
            <a:r>
              <a:rPr lang="en-US" altLang="ko-KR" sz="2000" smtClean="0"/>
              <a:t>100000000 (1</a:t>
            </a:r>
            <a:r>
              <a:rPr lang="ko-KR" altLang="en-US" sz="2000" smtClean="0"/>
              <a:t>억</a:t>
            </a:r>
            <a:r>
              <a:rPr lang="en-US" altLang="ko-KR" sz="2000" smtClean="0"/>
              <a:t>) </a:t>
            </a:r>
            <a:r>
              <a:rPr lang="ko-KR" altLang="en-US" sz="2000" smtClean="0"/>
              <a:t>을 만들어라</a:t>
            </a:r>
            <a:r>
              <a:rPr lang="en-US" altLang="ko-KR" sz="2000" smtClean="0"/>
              <a:t>.</a:t>
            </a:r>
          </a:p>
          <a:p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8044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분리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4542" y="1268760"/>
            <a:ext cx="389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50"/>
                </a:solidFill>
              </a:rPr>
              <a:t>split( ) </a:t>
            </a:r>
            <a:r>
              <a:rPr lang="ko-KR" altLang="en-US" sz="2800" b="1" smtClean="0">
                <a:solidFill>
                  <a:srgbClr val="00B050"/>
                </a:solidFill>
              </a:rPr>
              <a:t>과</a:t>
            </a:r>
            <a:r>
              <a:rPr lang="en-US" altLang="ko-KR" sz="2800" b="1" smtClean="0">
                <a:solidFill>
                  <a:srgbClr val="00B050"/>
                </a:solidFill>
              </a:rPr>
              <a:t> strip( ) </a:t>
            </a:r>
            <a:r>
              <a:rPr lang="ko-KR" altLang="en-US" sz="2800" b="1" smtClean="0">
                <a:solidFill>
                  <a:srgbClr val="00B050"/>
                </a:solidFill>
              </a:rPr>
              <a:t>함수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31125"/>
            <a:ext cx="6911180" cy="484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 만들기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52775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4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687</Words>
  <Application>Microsoft Office PowerPoint</Application>
  <PresentationFormat>화면 슬라이드 쇼(4:3)</PresentationFormat>
  <Paragraphs>239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인공지능 프로그래밍 ★ 15, 16, 17주차 – 파이썬 ★</vt:lpstr>
      <vt:lpstr>문자열</vt:lpstr>
      <vt:lpstr>연습문제</vt:lpstr>
      <vt:lpstr>문자열 두번째</vt:lpstr>
      <vt:lpstr>연습문제</vt:lpstr>
      <vt:lpstr>문자열과 숫자 변환</vt:lpstr>
      <vt:lpstr>연습문제</vt:lpstr>
      <vt:lpstr>문자열 분리</vt:lpstr>
      <vt:lpstr>계산기 만들기</vt:lpstr>
      <vt:lpstr>실행방법</vt:lpstr>
      <vt:lpstr>버튼 만들기</vt:lpstr>
      <vt:lpstr>설명창 달기</vt:lpstr>
      <vt:lpstr>버튼 누르면 닫기</vt:lpstr>
      <vt:lpstr>옆으로 배치하기</vt:lpstr>
      <vt:lpstr>입력창 추가하기</vt:lpstr>
      <vt:lpstr>계산기 전체 소스</vt:lpstr>
      <vt:lpstr>모양 만들기</vt:lpstr>
      <vt:lpstr>계산하기</vt:lpstr>
      <vt:lpstr>연습문제</vt:lpstr>
      <vt:lpstr>곱하기</vt:lpstr>
      <vt:lpstr>값들을 묶기</vt:lpstr>
      <vt:lpstr>연속한 숫자 출력하기</vt:lpstr>
      <vt:lpstr>원하는 숫자만 출력하기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127</cp:revision>
  <dcterms:created xsi:type="dcterms:W3CDTF">2019-03-21T12:09:07Z</dcterms:created>
  <dcterms:modified xsi:type="dcterms:W3CDTF">2019-05-23T23:54:48Z</dcterms:modified>
</cp:coreProperties>
</file>