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6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B5F-9009-4429-B189-AC5C9A41A79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</a:t>
            </a:r>
            <a:r>
              <a:rPr lang="en-US" altLang="ko-KR" sz="3200" i="1" smtClean="0"/>
              <a:t>9</a:t>
            </a:r>
            <a:r>
              <a:rPr lang="ko-KR" altLang="en-US" sz="3200" i="1" smtClean="0"/>
              <a:t>주차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그림판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2019. 3. </a:t>
            </a:r>
            <a:r>
              <a:rPr lang="en-US" altLang="ko-KR" smtClean="0"/>
              <a:t>29</a:t>
            </a:r>
            <a:endParaRPr lang="en-US" altLang="ko-KR" smtClean="0"/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색깔 저장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628800"/>
            <a:ext cx="4680520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 smtClean="0"/>
              <a:t>[0</a:t>
            </a:r>
            <a:r>
              <a:rPr lang="en-US" altLang="ko-KR"/>
              <a:t>] -&gt; 999999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 smtClean="0"/>
              <a:t>[1</a:t>
            </a:r>
            <a:r>
              <a:rPr lang="en-US" altLang="ko-KR"/>
              <a:t>] -&gt; 990000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 smtClean="0"/>
              <a:t>[2</a:t>
            </a:r>
            <a:r>
              <a:rPr lang="en-US" altLang="ko-KR"/>
              <a:t>] -&gt; 9900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 smtClean="0"/>
              <a:t>[3</a:t>
            </a:r>
            <a:r>
              <a:rPr lang="en-US" altLang="ko-KR"/>
              <a:t>] -&gt; 99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 smtClean="0"/>
              <a:t>[4</a:t>
            </a:r>
            <a:r>
              <a:rPr lang="en-US" altLang="ko-KR"/>
              <a:t>] -&gt; 999900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 smtClean="0"/>
              <a:t>[5</a:t>
            </a:r>
            <a:r>
              <a:rPr lang="en-US" altLang="ko-KR"/>
              <a:t>] -&gt; 990099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 smtClean="0"/>
              <a:t>[6</a:t>
            </a:r>
            <a:r>
              <a:rPr lang="en-US" altLang="ko-KR"/>
              <a:t>] -&gt; 9999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 smtClean="0"/>
              <a:t>[7</a:t>
            </a:r>
            <a:r>
              <a:rPr lang="en-US" altLang="ko-KR"/>
              <a:t>] -&gt; 0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92180" y="1628800"/>
            <a:ext cx="1476164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0000">
              <a:lnSpc>
                <a:spcPct val="200000"/>
              </a:lnSpc>
            </a:pPr>
            <a:r>
              <a:rPr lang="ko-KR" altLang="en-US" smtClean="0">
                <a:solidFill>
                  <a:schemeClr val="tx1"/>
                </a:solidFill>
              </a:rPr>
              <a:t>흰색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 defTabSz="540000">
              <a:lnSpc>
                <a:spcPct val="200000"/>
              </a:lnSpc>
            </a:pPr>
            <a:r>
              <a:rPr lang="ko-KR" altLang="en-US" smtClean="0">
                <a:solidFill>
                  <a:schemeClr val="tx1"/>
                </a:solidFill>
              </a:rPr>
              <a:t>빨간색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 defTabSz="540000">
              <a:lnSpc>
                <a:spcPct val="200000"/>
              </a:lnSpc>
            </a:pPr>
            <a:r>
              <a:rPr lang="ko-KR" altLang="en-US" smtClean="0">
                <a:solidFill>
                  <a:schemeClr val="tx1"/>
                </a:solidFill>
              </a:rPr>
              <a:t>녹색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 defTabSz="540000">
              <a:lnSpc>
                <a:spcPct val="200000"/>
              </a:lnSpc>
            </a:pPr>
            <a:r>
              <a:rPr lang="ko-KR" altLang="en-US" smtClean="0">
                <a:solidFill>
                  <a:schemeClr val="tx1"/>
                </a:solidFill>
              </a:rPr>
              <a:t>파란색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 defTabSz="540000">
              <a:lnSpc>
                <a:spcPct val="200000"/>
              </a:lnSpc>
            </a:pPr>
            <a:r>
              <a:rPr lang="ko-KR" altLang="en-US" smtClean="0">
                <a:solidFill>
                  <a:schemeClr val="tx1"/>
                </a:solidFill>
              </a:rPr>
              <a:t>노란</a:t>
            </a:r>
            <a:r>
              <a:rPr lang="ko-KR" altLang="en-US">
                <a:solidFill>
                  <a:schemeClr val="tx1"/>
                </a:solidFill>
              </a:rPr>
              <a:t>색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 defTabSz="540000">
              <a:lnSpc>
                <a:spcPct val="200000"/>
              </a:lnSpc>
            </a:pPr>
            <a:r>
              <a:rPr lang="ko-KR" altLang="en-US" smtClean="0">
                <a:solidFill>
                  <a:schemeClr val="tx1"/>
                </a:solidFill>
              </a:rPr>
              <a:t>보라색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 defTabSz="540000">
              <a:lnSpc>
                <a:spcPct val="200000"/>
              </a:lnSpc>
            </a:pPr>
            <a:r>
              <a:rPr lang="ko-KR" altLang="en-US" smtClean="0">
                <a:solidFill>
                  <a:schemeClr val="tx1"/>
                </a:solidFill>
              </a:rPr>
              <a:t>하늘색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 defTabSz="540000">
              <a:lnSpc>
                <a:spcPct val="200000"/>
              </a:lnSpc>
            </a:pPr>
            <a:r>
              <a:rPr lang="ko-KR" altLang="en-US" smtClean="0">
                <a:solidFill>
                  <a:schemeClr val="tx1"/>
                </a:solidFill>
              </a:rPr>
              <a:t>까만</a:t>
            </a:r>
            <a:r>
              <a:rPr lang="ko-KR" altLang="en-US">
                <a:solidFill>
                  <a:schemeClr val="tx1"/>
                </a:solidFill>
              </a:rPr>
              <a:t>색</a:t>
            </a:r>
          </a:p>
        </p:txBody>
      </p:sp>
    </p:spTree>
    <p:extLst>
      <p:ext uri="{BB962C8B-B14F-4D97-AF65-F5344CB8AC3E}">
        <p14:creationId xmlns:p14="http://schemas.microsoft.com/office/powerpoint/2010/main" val="357218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색 입히기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1628800"/>
            <a:ext cx="4680520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/>
              <a:t>메모리</a:t>
            </a:r>
            <a:r>
              <a:rPr lang="en-US" altLang="ko-KR"/>
              <a:t>[55001] </a:t>
            </a:r>
            <a:r>
              <a:rPr lang="en-US" altLang="ko-KR"/>
              <a:t>-&gt; </a:t>
            </a:r>
            <a:r>
              <a:rPr lang="en-US" altLang="ko-KR" smtClean="0"/>
              <a:t>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메모리</a:t>
            </a:r>
            <a:r>
              <a:rPr lang="en-US" altLang="ko-KR" smtClean="0"/>
              <a:t>[0</a:t>
            </a:r>
            <a:r>
              <a:rPr lang="en-US" altLang="ko-KR"/>
              <a:t>] -&gt; 999999</a:t>
            </a:r>
          </a:p>
          <a:p>
            <a:pPr defTabSz="540000"/>
            <a:r>
              <a:rPr lang="ko-KR" altLang="en-US"/>
              <a:t>메모리</a:t>
            </a:r>
            <a:r>
              <a:rPr lang="en-US" altLang="ko-KR" smtClean="0"/>
              <a:t>[1</a:t>
            </a:r>
            <a:r>
              <a:rPr lang="en-US" altLang="ko-KR"/>
              <a:t>] -&gt; 990000</a:t>
            </a:r>
          </a:p>
          <a:p>
            <a:pPr defTabSz="540000"/>
            <a:r>
              <a:rPr lang="ko-KR" altLang="en-US"/>
              <a:t>메모리</a:t>
            </a:r>
            <a:r>
              <a:rPr lang="en-US" altLang="ko-KR" smtClean="0"/>
              <a:t>[2</a:t>
            </a:r>
            <a:r>
              <a:rPr lang="en-US" altLang="ko-KR"/>
              <a:t>] -&gt; 9900</a:t>
            </a:r>
          </a:p>
          <a:p>
            <a:pPr defTabSz="540000"/>
            <a:r>
              <a:rPr lang="ko-KR" altLang="en-US"/>
              <a:t>메모리</a:t>
            </a:r>
            <a:r>
              <a:rPr lang="en-US" altLang="ko-KR" smtClean="0"/>
              <a:t>[3</a:t>
            </a:r>
            <a:r>
              <a:rPr lang="en-US" altLang="ko-KR"/>
              <a:t>] -&gt; 99</a:t>
            </a:r>
          </a:p>
          <a:p>
            <a:pPr defTabSz="540000"/>
            <a:r>
              <a:rPr lang="ko-KR" altLang="en-US" smtClean="0"/>
              <a:t>메모리</a:t>
            </a:r>
            <a:r>
              <a:rPr lang="en-US" altLang="ko-KR" smtClean="0"/>
              <a:t>[4</a:t>
            </a:r>
            <a:r>
              <a:rPr lang="en-US" altLang="ko-KR"/>
              <a:t>] -&gt; 999900</a:t>
            </a:r>
          </a:p>
          <a:p>
            <a:pPr defTabSz="540000"/>
            <a:r>
              <a:rPr lang="ko-KR" altLang="en-US"/>
              <a:t>메모리</a:t>
            </a:r>
            <a:r>
              <a:rPr lang="en-US" altLang="ko-KR" smtClean="0"/>
              <a:t>[5</a:t>
            </a:r>
            <a:r>
              <a:rPr lang="en-US" altLang="ko-KR"/>
              <a:t>] -&gt; 990099</a:t>
            </a:r>
          </a:p>
          <a:p>
            <a:pPr defTabSz="540000"/>
            <a:r>
              <a:rPr lang="ko-KR" altLang="en-US"/>
              <a:t>메모리</a:t>
            </a:r>
            <a:r>
              <a:rPr lang="en-US" altLang="ko-KR" smtClean="0"/>
              <a:t>[6</a:t>
            </a:r>
            <a:r>
              <a:rPr lang="en-US" altLang="ko-KR"/>
              <a:t>] -&gt; 9999</a:t>
            </a:r>
          </a:p>
          <a:p>
            <a:pPr defTabSz="540000"/>
            <a:r>
              <a:rPr lang="ko-KR" altLang="en-US"/>
              <a:t>메모리</a:t>
            </a:r>
            <a:r>
              <a:rPr lang="en-US" altLang="ko-KR" smtClean="0"/>
              <a:t>[7</a:t>
            </a:r>
            <a:r>
              <a:rPr lang="en-US" altLang="ko-KR"/>
              <a:t>] </a:t>
            </a:r>
            <a:r>
              <a:rPr lang="en-US" altLang="ko-KR"/>
              <a:t>-&gt; </a:t>
            </a:r>
            <a:r>
              <a:rPr lang="en-US" altLang="ko-KR" smtClean="0"/>
              <a:t>0</a:t>
            </a:r>
            <a:endParaRPr lang="en-US" altLang="ko-KR"/>
          </a:p>
          <a:p>
            <a:pPr defTabSz="540000"/>
            <a:endParaRPr lang="en-US" altLang="ko-KR" smtClean="0"/>
          </a:p>
          <a:p>
            <a:pPr defTabSz="540000"/>
            <a:r>
              <a:rPr lang="ko-KR" altLang="en-US" smtClean="0"/>
              <a:t>사각형</a:t>
            </a:r>
            <a:r>
              <a:rPr lang="en-US" altLang="ko-KR" smtClean="0"/>
              <a:t>(</a:t>
            </a:r>
            <a:r>
              <a:rPr lang="en-US" altLang="ko-KR"/>
              <a:t>5</a:t>
            </a:r>
            <a:r>
              <a:rPr lang="en-US" altLang="ko-KR" smtClean="0"/>
              <a:t>, </a:t>
            </a:r>
            <a:r>
              <a:rPr lang="en-US" altLang="ko-KR"/>
              <a:t>10, </a:t>
            </a:r>
            <a:r>
              <a:rPr lang="ko-KR" altLang="en-US" b="1">
                <a:solidFill>
                  <a:srgbClr val="FFFF00"/>
                </a:solidFill>
              </a:rPr>
              <a:t>메모리</a:t>
            </a:r>
            <a:r>
              <a:rPr lang="en-US" altLang="ko-KR" b="1" smtClean="0">
                <a:solidFill>
                  <a:srgbClr val="FFFF00"/>
                </a:solidFill>
              </a:rPr>
              <a:t>[1]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85975"/>
            <a:ext cx="29337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220072" y="3284984"/>
            <a:ext cx="557028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1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색깔 그림판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412776"/>
            <a:ext cx="4896544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[55001] -&gt; 1</a:t>
            </a:r>
          </a:p>
          <a:p>
            <a:pPr defTabSz="360000"/>
            <a:endParaRPr lang="en-US" altLang="ko-KR" sz="1200"/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[0] -&gt; 999999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[1] -&gt; 990000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[2] -&gt; 9900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[3] -&gt; 99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[4] -&gt; 999900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[5] -&gt; 990099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[6] -&gt; 9999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[7] -&gt; 0</a:t>
            </a:r>
          </a:p>
          <a:p>
            <a:pPr defTabSz="360000"/>
            <a:endParaRPr lang="en-US" altLang="ko-KR" sz="1200"/>
          </a:p>
          <a:p>
            <a:pPr defTabSz="360000"/>
            <a:r>
              <a:rPr lang="ko-KR" altLang="en-US" sz="1200" b="1">
                <a:solidFill>
                  <a:srgbClr val="FFFF00"/>
                </a:solidFill>
              </a:rPr>
              <a:t>색깔 </a:t>
            </a:r>
            <a:r>
              <a:rPr lang="en-US" altLang="ko-KR" sz="1200" b="1">
                <a:solidFill>
                  <a:srgbClr val="FFFF00"/>
                </a:solidFill>
              </a:rPr>
              <a:t>-&gt; 4</a:t>
            </a:r>
          </a:p>
          <a:p>
            <a:pPr defTabSz="360000"/>
            <a:endParaRPr lang="en-US" altLang="ko-KR" sz="1200"/>
          </a:p>
          <a:p>
            <a:pPr defTabSz="360000"/>
            <a:r>
              <a:rPr lang="ko-KR" altLang="en-US" sz="1200"/>
              <a:t>게임중 </a:t>
            </a:r>
            <a:r>
              <a:rPr lang="en-US" altLang="ko-KR" sz="1200"/>
              <a:t>-&gt; 1</a:t>
            </a:r>
          </a:p>
          <a:p>
            <a:pPr defTabSz="360000"/>
            <a:r>
              <a:rPr lang="ko-KR" altLang="en-US" sz="1200"/>
              <a:t>게임중 동안</a:t>
            </a:r>
          </a:p>
          <a:p>
            <a:pPr defTabSz="360000"/>
            <a:r>
              <a:rPr lang="ko-KR" altLang="en-US" sz="1200"/>
              <a:t>	메모리</a:t>
            </a:r>
            <a:r>
              <a:rPr lang="en-US" altLang="ko-KR" sz="1200"/>
              <a:t>[50002]=1 </a:t>
            </a:r>
            <a:r>
              <a:rPr lang="ko-KR" altLang="en-US" sz="1200"/>
              <a:t>이면</a:t>
            </a:r>
          </a:p>
          <a:p>
            <a:pPr defTabSz="360000"/>
            <a:r>
              <a:rPr lang="ko-KR" altLang="en-US" sz="1200"/>
              <a:t>		가로위치 </a:t>
            </a:r>
            <a:r>
              <a:rPr lang="en-US" altLang="ko-KR" sz="1200"/>
              <a:t>-&gt; </a:t>
            </a:r>
            <a:r>
              <a:rPr lang="ko-KR" altLang="en-US" sz="1200"/>
              <a:t>메모리</a:t>
            </a:r>
            <a:r>
              <a:rPr lang="en-US" altLang="ko-KR" sz="1200"/>
              <a:t>[50000]</a:t>
            </a:r>
          </a:p>
          <a:p>
            <a:pPr defTabSz="360000"/>
            <a:r>
              <a:rPr lang="en-US" altLang="ko-KR" sz="1200"/>
              <a:t>		</a:t>
            </a:r>
            <a:r>
              <a:rPr lang="ko-KR" altLang="en-US" sz="1200"/>
              <a:t>세로위치 </a:t>
            </a:r>
            <a:r>
              <a:rPr lang="en-US" altLang="ko-KR" sz="1200"/>
              <a:t>-&gt; </a:t>
            </a:r>
            <a:r>
              <a:rPr lang="ko-KR" altLang="en-US" sz="1200"/>
              <a:t>메모리</a:t>
            </a:r>
            <a:r>
              <a:rPr lang="en-US" altLang="ko-KR" sz="1200"/>
              <a:t>[50001]</a:t>
            </a:r>
          </a:p>
          <a:p>
            <a:pPr defTabSz="360000"/>
            <a:r>
              <a:rPr lang="en-US" altLang="ko-KR" sz="1200"/>
              <a:t>		</a:t>
            </a:r>
            <a:r>
              <a:rPr lang="ko-KR" altLang="en-US" sz="1200"/>
              <a:t>메모리</a:t>
            </a:r>
            <a:r>
              <a:rPr lang="en-US" altLang="ko-KR" sz="1200"/>
              <a:t>[60000+(100*</a:t>
            </a:r>
            <a:r>
              <a:rPr lang="ko-KR" altLang="en-US" sz="1200"/>
              <a:t>세로위치</a:t>
            </a:r>
            <a:r>
              <a:rPr lang="en-US" altLang="ko-KR" sz="1200"/>
              <a:t>)+</a:t>
            </a:r>
            <a:r>
              <a:rPr lang="ko-KR" altLang="en-US" sz="1200"/>
              <a:t>가로위치</a:t>
            </a:r>
            <a:r>
              <a:rPr lang="en-US" altLang="ko-KR" sz="1200"/>
              <a:t>] -&gt; </a:t>
            </a:r>
            <a:r>
              <a:rPr lang="ko-KR" altLang="en-US" sz="1200" b="1">
                <a:solidFill>
                  <a:srgbClr val="FFFF00"/>
                </a:solidFill>
              </a:rPr>
              <a:t>메모리</a:t>
            </a:r>
            <a:r>
              <a:rPr lang="en-US" altLang="ko-KR" sz="1200" b="1">
                <a:solidFill>
                  <a:srgbClr val="FFFF00"/>
                </a:solidFill>
              </a:rPr>
              <a:t>[</a:t>
            </a:r>
            <a:r>
              <a:rPr lang="ko-KR" altLang="en-US" sz="1200" b="1">
                <a:solidFill>
                  <a:srgbClr val="FFFF00"/>
                </a:solidFill>
              </a:rPr>
              <a:t>색깔</a:t>
            </a:r>
            <a:r>
              <a:rPr lang="en-US" altLang="ko-KR" sz="1200"/>
              <a:t>]</a:t>
            </a:r>
          </a:p>
          <a:p>
            <a:pPr defTabSz="360000"/>
            <a:r>
              <a:rPr lang="en-US" altLang="ko-KR" sz="1200"/>
              <a:t>		</a:t>
            </a:r>
            <a:r>
              <a:rPr lang="ko-KR" altLang="en-US" sz="1200"/>
              <a:t>메모리</a:t>
            </a:r>
            <a:r>
              <a:rPr lang="en-US" altLang="ko-KR" sz="1200"/>
              <a:t>[55000] -&gt; 1</a:t>
            </a:r>
          </a:p>
          <a:p>
            <a:pPr defTabSz="360000"/>
            <a:r>
              <a:rPr lang="en-US" altLang="ko-KR" sz="1200"/>
              <a:t>		</a:t>
            </a:r>
          </a:p>
          <a:p>
            <a:pPr defTabSz="360000"/>
            <a:r>
              <a:rPr lang="en-US" altLang="ko-KR" sz="1200"/>
              <a:t>	</a:t>
            </a:r>
            <a:r>
              <a:rPr lang="ko-KR" altLang="en-US" sz="1200"/>
              <a:t>메모리</a:t>
            </a:r>
            <a:r>
              <a:rPr lang="en-US" altLang="ko-KR" sz="1200"/>
              <a:t>[50003]=1 </a:t>
            </a:r>
            <a:r>
              <a:rPr lang="ko-KR" altLang="en-US" sz="1200"/>
              <a:t>이면</a:t>
            </a:r>
          </a:p>
          <a:p>
            <a:pPr defTabSz="360000"/>
            <a:r>
              <a:rPr lang="ko-KR" altLang="en-US" sz="1200"/>
              <a:t>		가로위치 </a:t>
            </a:r>
            <a:r>
              <a:rPr lang="en-US" altLang="ko-KR" sz="1200"/>
              <a:t>-&gt; </a:t>
            </a:r>
            <a:r>
              <a:rPr lang="ko-KR" altLang="en-US" sz="1200"/>
              <a:t>메모리</a:t>
            </a:r>
            <a:r>
              <a:rPr lang="en-US" altLang="ko-KR" sz="1200"/>
              <a:t>[50000]</a:t>
            </a:r>
          </a:p>
          <a:p>
            <a:pPr defTabSz="360000"/>
            <a:r>
              <a:rPr lang="en-US" altLang="ko-KR" sz="1200"/>
              <a:t>		</a:t>
            </a:r>
            <a:r>
              <a:rPr lang="ko-KR" altLang="en-US" sz="1200"/>
              <a:t>세로위치 </a:t>
            </a:r>
            <a:r>
              <a:rPr lang="en-US" altLang="ko-KR" sz="1200"/>
              <a:t>-&gt; </a:t>
            </a:r>
            <a:r>
              <a:rPr lang="ko-KR" altLang="en-US" sz="1200"/>
              <a:t>메모리</a:t>
            </a:r>
            <a:r>
              <a:rPr lang="en-US" altLang="ko-KR" sz="1200"/>
              <a:t>[50001]</a:t>
            </a:r>
          </a:p>
          <a:p>
            <a:pPr defTabSz="360000"/>
            <a:r>
              <a:rPr lang="en-US" altLang="ko-KR" sz="1200"/>
              <a:t>		</a:t>
            </a:r>
            <a:r>
              <a:rPr lang="ko-KR" altLang="en-US" sz="1200"/>
              <a:t>메모리</a:t>
            </a:r>
            <a:r>
              <a:rPr lang="en-US" altLang="ko-KR" sz="1200"/>
              <a:t>[60000+(100*</a:t>
            </a:r>
            <a:r>
              <a:rPr lang="ko-KR" altLang="en-US" sz="1200"/>
              <a:t>세로위치</a:t>
            </a:r>
            <a:r>
              <a:rPr lang="en-US" altLang="ko-KR" sz="1200"/>
              <a:t>)+</a:t>
            </a:r>
            <a:r>
              <a:rPr lang="ko-KR" altLang="en-US" sz="1200"/>
              <a:t>가로위치</a:t>
            </a:r>
            <a:r>
              <a:rPr lang="en-US" altLang="ko-KR" sz="1200"/>
              <a:t>] -&gt; 0</a:t>
            </a:r>
          </a:p>
          <a:p>
            <a:pPr defTabSz="360000"/>
            <a:r>
              <a:rPr lang="en-US" altLang="ko-KR" sz="1200"/>
              <a:t>		</a:t>
            </a:r>
            <a:r>
              <a:rPr lang="ko-KR" altLang="en-US" sz="1200"/>
              <a:t>메모리</a:t>
            </a:r>
            <a:r>
              <a:rPr lang="en-US" altLang="ko-KR" sz="1200"/>
              <a:t>[55000] -&gt; 1</a:t>
            </a:r>
            <a:endParaRPr lang="ko-KR" altLang="en-US" sz="1200"/>
          </a:p>
        </p:txBody>
      </p:sp>
      <p:sp>
        <p:nvSpPr>
          <p:cNvPr id="6" name="오른쪽 화살표 5"/>
          <p:cNvSpPr/>
          <p:nvPr/>
        </p:nvSpPr>
        <p:spPr>
          <a:xfrm>
            <a:off x="5220072" y="3356992"/>
            <a:ext cx="557028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53431"/>
            <a:ext cx="29146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7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색깔 바꾸기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412776"/>
            <a:ext cx="4896544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[55001] -&gt; 1</a:t>
            </a:r>
          </a:p>
          <a:p>
            <a:pPr defTabSz="360000"/>
            <a:endParaRPr lang="en-US" altLang="ko-KR" sz="1200"/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[0] -&gt; 999999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[1] -&gt; 990000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[2] -&gt; 9900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[3] -&gt; 99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[4] -&gt; 999900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[5] -&gt; 990099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[6] -&gt; 9999</a:t>
            </a:r>
          </a:p>
          <a:p>
            <a:pPr defTabSz="360000"/>
            <a:r>
              <a:rPr lang="ko-KR" altLang="en-US" sz="1200"/>
              <a:t>메모리</a:t>
            </a:r>
            <a:r>
              <a:rPr lang="en-US" altLang="ko-KR" sz="1200"/>
              <a:t>[7] -&gt; 0</a:t>
            </a:r>
          </a:p>
          <a:p>
            <a:pPr defTabSz="360000"/>
            <a:endParaRPr lang="en-US" altLang="ko-KR" sz="1200"/>
          </a:p>
          <a:p>
            <a:pPr defTabSz="360000"/>
            <a:r>
              <a:rPr lang="ko-KR" altLang="en-US" sz="1200"/>
              <a:t>색깔 </a:t>
            </a:r>
            <a:r>
              <a:rPr lang="en-US" altLang="ko-KR" sz="1200"/>
              <a:t>-&gt; 4</a:t>
            </a:r>
          </a:p>
          <a:p>
            <a:pPr defTabSz="360000"/>
            <a:endParaRPr lang="en-US" altLang="ko-KR" sz="1200"/>
          </a:p>
          <a:p>
            <a:pPr defTabSz="360000"/>
            <a:r>
              <a:rPr lang="ko-KR" altLang="en-US" sz="1200"/>
              <a:t>게임중 </a:t>
            </a:r>
            <a:r>
              <a:rPr lang="en-US" altLang="ko-KR" sz="1200"/>
              <a:t>-&gt; 1</a:t>
            </a:r>
          </a:p>
          <a:p>
            <a:pPr defTabSz="360000"/>
            <a:r>
              <a:rPr lang="ko-KR" altLang="en-US" sz="1200"/>
              <a:t>게임중 동안</a:t>
            </a:r>
          </a:p>
          <a:p>
            <a:pPr defTabSz="360000"/>
            <a:r>
              <a:rPr lang="ko-KR" altLang="en-US" sz="1200"/>
              <a:t>	메모리</a:t>
            </a:r>
            <a:r>
              <a:rPr lang="en-US" altLang="ko-KR" sz="1200"/>
              <a:t>[50002]=1 </a:t>
            </a:r>
            <a:r>
              <a:rPr lang="ko-KR" altLang="en-US" sz="1200"/>
              <a:t>이면</a:t>
            </a:r>
          </a:p>
          <a:p>
            <a:pPr defTabSz="360000"/>
            <a:r>
              <a:rPr lang="ko-KR" altLang="en-US" sz="1200"/>
              <a:t>		가로위치 </a:t>
            </a:r>
            <a:r>
              <a:rPr lang="en-US" altLang="ko-KR" sz="1200"/>
              <a:t>-&gt; </a:t>
            </a:r>
            <a:r>
              <a:rPr lang="ko-KR" altLang="en-US" sz="1200"/>
              <a:t>메모리</a:t>
            </a:r>
            <a:r>
              <a:rPr lang="en-US" altLang="ko-KR" sz="1200"/>
              <a:t>[50000]</a:t>
            </a:r>
          </a:p>
          <a:p>
            <a:pPr defTabSz="360000"/>
            <a:r>
              <a:rPr lang="en-US" altLang="ko-KR" sz="1200"/>
              <a:t>		</a:t>
            </a:r>
            <a:r>
              <a:rPr lang="ko-KR" altLang="en-US" sz="1200"/>
              <a:t>세로위치 </a:t>
            </a:r>
            <a:r>
              <a:rPr lang="en-US" altLang="ko-KR" sz="1200"/>
              <a:t>-&gt; </a:t>
            </a:r>
            <a:r>
              <a:rPr lang="ko-KR" altLang="en-US" sz="1200"/>
              <a:t>메모리</a:t>
            </a:r>
            <a:r>
              <a:rPr lang="en-US" altLang="ko-KR" sz="1200"/>
              <a:t>[50001]</a:t>
            </a:r>
          </a:p>
          <a:p>
            <a:pPr defTabSz="360000"/>
            <a:r>
              <a:rPr lang="en-US" altLang="ko-KR" sz="1200"/>
              <a:t>		</a:t>
            </a:r>
            <a:r>
              <a:rPr lang="ko-KR" altLang="en-US" sz="1200"/>
              <a:t>메모리</a:t>
            </a:r>
            <a:r>
              <a:rPr lang="en-US" altLang="ko-KR" sz="1200"/>
              <a:t>[60000+(100*</a:t>
            </a:r>
            <a:r>
              <a:rPr lang="ko-KR" altLang="en-US" sz="1200"/>
              <a:t>세로위치</a:t>
            </a:r>
            <a:r>
              <a:rPr lang="en-US" altLang="ko-KR" sz="1200"/>
              <a:t>)+</a:t>
            </a:r>
            <a:r>
              <a:rPr lang="ko-KR" altLang="en-US" sz="1200"/>
              <a:t>가로위치</a:t>
            </a:r>
            <a:r>
              <a:rPr lang="en-US" altLang="ko-KR" sz="1200"/>
              <a:t>] -&gt; </a:t>
            </a:r>
            <a:r>
              <a:rPr lang="ko-KR" altLang="en-US" sz="1200"/>
              <a:t>메모리</a:t>
            </a:r>
            <a:r>
              <a:rPr lang="en-US" altLang="ko-KR" sz="1200"/>
              <a:t>[</a:t>
            </a:r>
            <a:r>
              <a:rPr lang="ko-KR" altLang="en-US" sz="1200"/>
              <a:t>색깔</a:t>
            </a:r>
            <a:r>
              <a:rPr lang="en-US" altLang="ko-KR" sz="1200"/>
              <a:t>]</a:t>
            </a:r>
          </a:p>
          <a:p>
            <a:pPr defTabSz="360000"/>
            <a:r>
              <a:rPr lang="en-US" altLang="ko-KR" sz="1200"/>
              <a:t>		</a:t>
            </a:r>
            <a:r>
              <a:rPr lang="ko-KR" altLang="en-US" sz="1200"/>
              <a:t>메모리</a:t>
            </a:r>
            <a:r>
              <a:rPr lang="en-US" altLang="ko-KR" sz="1200"/>
              <a:t>[55000] -&gt; 1</a:t>
            </a:r>
          </a:p>
          <a:p>
            <a:pPr defTabSz="360000"/>
            <a:r>
              <a:rPr lang="en-US" altLang="ko-KR" sz="1200"/>
              <a:t>		</a:t>
            </a:r>
          </a:p>
          <a:p>
            <a:pPr defTabSz="360000"/>
            <a:r>
              <a:rPr lang="en-US" altLang="ko-KR" sz="1200"/>
              <a:t>	</a:t>
            </a:r>
            <a:r>
              <a:rPr lang="ko-KR" altLang="en-US" sz="1200"/>
              <a:t>메모리</a:t>
            </a:r>
            <a:r>
              <a:rPr lang="en-US" altLang="ko-KR" sz="1200"/>
              <a:t>[50003]=1 </a:t>
            </a:r>
            <a:r>
              <a:rPr lang="ko-KR" altLang="en-US" sz="1200"/>
              <a:t>이면</a:t>
            </a:r>
          </a:p>
          <a:p>
            <a:pPr defTabSz="360000"/>
            <a:r>
              <a:rPr lang="ko-KR" altLang="en-US" sz="1200"/>
              <a:t>		</a:t>
            </a:r>
            <a:r>
              <a:rPr lang="ko-KR" altLang="en-US" sz="1200" b="1">
                <a:solidFill>
                  <a:srgbClr val="FFFF00"/>
                </a:solidFill>
              </a:rPr>
              <a:t>색깔 </a:t>
            </a:r>
            <a:r>
              <a:rPr lang="en-US" altLang="ko-KR" sz="1200" b="1">
                <a:solidFill>
                  <a:srgbClr val="FFFF00"/>
                </a:solidFill>
              </a:rPr>
              <a:t>-&gt; </a:t>
            </a:r>
            <a:r>
              <a:rPr lang="ko-KR" altLang="en-US" sz="1200" b="1">
                <a:solidFill>
                  <a:srgbClr val="FFFF00"/>
                </a:solidFill>
              </a:rPr>
              <a:t>색깔 </a:t>
            </a:r>
            <a:r>
              <a:rPr lang="en-US" altLang="ko-KR" sz="1200" b="1">
                <a:solidFill>
                  <a:srgbClr val="FFFF00"/>
                </a:solidFill>
              </a:rPr>
              <a:t>+ 1</a:t>
            </a:r>
          </a:p>
          <a:p>
            <a:pPr defTabSz="360000"/>
            <a:r>
              <a:rPr lang="en-US" altLang="ko-KR" sz="1200" b="1">
                <a:solidFill>
                  <a:srgbClr val="FFFF00"/>
                </a:solidFill>
              </a:rPr>
              <a:t>		</a:t>
            </a:r>
            <a:r>
              <a:rPr lang="ko-KR" altLang="en-US" sz="1200" b="1">
                <a:solidFill>
                  <a:srgbClr val="FFFF00"/>
                </a:solidFill>
              </a:rPr>
              <a:t>색깔 </a:t>
            </a:r>
            <a:r>
              <a:rPr lang="en-US" altLang="ko-KR" sz="1200" b="1">
                <a:solidFill>
                  <a:srgbClr val="FFFF00"/>
                </a:solidFill>
              </a:rPr>
              <a:t>= 8 </a:t>
            </a:r>
            <a:r>
              <a:rPr lang="ko-KR" altLang="en-US" sz="1200" b="1">
                <a:solidFill>
                  <a:srgbClr val="FFFF00"/>
                </a:solidFill>
              </a:rPr>
              <a:t>이면</a:t>
            </a:r>
          </a:p>
          <a:p>
            <a:pPr defTabSz="360000"/>
            <a:r>
              <a:rPr lang="ko-KR" altLang="en-US" sz="1200" b="1">
                <a:solidFill>
                  <a:srgbClr val="FFFF00"/>
                </a:solidFill>
              </a:rPr>
              <a:t>			색깔 </a:t>
            </a:r>
            <a:r>
              <a:rPr lang="en-US" altLang="ko-KR" sz="1200" b="1">
                <a:solidFill>
                  <a:srgbClr val="FFFF00"/>
                </a:solidFill>
              </a:rPr>
              <a:t>-&gt; 0</a:t>
            </a:r>
            <a:endParaRPr lang="ko-KR" altLang="en-US" sz="1200" b="1">
              <a:solidFill>
                <a:srgbClr val="FFFF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220072" y="3356992"/>
            <a:ext cx="557028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58194"/>
            <a:ext cx="29337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84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색깔 순서대로 바꾸기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484784"/>
            <a:ext cx="4896544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en-US" altLang="ko-KR" sz="1200" smtClean="0"/>
              <a:t>### </a:t>
            </a:r>
            <a:r>
              <a:rPr lang="ko-KR" altLang="en-US" sz="1200" smtClean="0"/>
              <a:t>윗부분 생략함</a:t>
            </a:r>
            <a:endParaRPr lang="en-US" altLang="ko-KR" sz="1200" smtClean="0"/>
          </a:p>
          <a:p>
            <a:pPr defTabSz="360000"/>
            <a:endParaRPr lang="en-US" altLang="ko-KR" sz="1200"/>
          </a:p>
          <a:p>
            <a:pPr defTabSz="360000"/>
            <a:r>
              <a:rPr lang="ko-KR" altLang="en-US" sz="1200"/>
              <a:t>색깔 </a:t>
            </a:r>
            <a:r>
              <a:rPr lang="en-US" altLang="ko-KR" sz="1200"/>
              <a:t>-&gt; 0</a:t>
            </a:r>
          </a:p>
          <a:p>
            <a:pPr defTabSz="360000"/>
            <a:r>
              <a:rPr lang="ko-KR" altLang="en-US" sz="1200" b="1">
                <a:solidFill>
                  <a:srgbClr val="FFFF00"/>
                </a:solidFill>
              </a:rPr>
              <a:t>오른쪽버튼눌림 </a:t>
            </a:r>
            <a:r>
              <a:rPr lang="en-US" altLang="ko-KR" sz="1200" b="1">
                <a:solidFill>
                  <a:srgbClr val="FFFF00"/>
                </a:solidFill>
              </a:rPr>
              <a:t>-&gt; 0</a:t>
            </a:r>
          </a:p>
          <a:p>
            <a:pPr defTabSz="360000"/>
            <a:endParaRPr lang="en-US" altLang="ko-KR" sz="1200"/>
          </a:p>
          <a:p>
            <a:pPr defTabSz="360000"/>
            <a:r>
              <a:rPr lang="ko-KR" altLang="en-US" sz="1200"/>
              <a:t>게임중 </a:t>
            </a:r>
            <a:r>
              <a:rPr lang="en-US" altLang="ko-KR" sz="1200"/>
              <a:t>-&gt; 1</a:t>
            </a:r>
          </a:p>
          <a:p>
            <a:pPr defTabSz="360000"/>
            <a:r>
              <a:rPr lang="ko-KR" altLang="en-US" sz="1200"/>
              <a:t>게임중 동안</a:t>
            </a:r>
          </a:p>
          <a:p>
            <a:pPr defTabSz="360000"/>
            <a:r>
              <a:rPr lang="ko-KR" altLang="en-US" sz="1200"/>
              <a:t>	메모리</a:t>
            </a:r>
            <a:r>
              <a:rPr lang="en-US" altLang="ko-KR" sz="1200"/>
              <a:t>[50002]=1 </a:t>
            </a:r>
            <a:r>
              <a:rPr lang="ko-KR" altLang="en-US" sz="1200"/>
              <a:t>이면</a:t>
            </a:r>
          </a:p>
          <a:p>
            <a:pPr defTabSz="360000"/>
            <a:r>
              <a:rPr lang="ko-KR" altLang="en-US" sz="1200"/>
              <a:t>		가로위치 </a:t>
            </a:r>
            <a:r>
              <a:rPr lang="en-US" altLang="ko-KR" sz="1200"/>
              <a:t>-&gt; </a:t>
            </a:r>
            <a:r>
              <a:rPr lang="ko-KR" altLang="en-US" sz="1200"/>
              <a:t>메모리</a:t>
            </a:r>
            <a:r>
              <a:rPr lang="en-US" altLang="ko-KR" sz="1200"/>
              <a:t>[50000]</a:t>
            </a:r>
          </a:p>
          <a:p>
            <a:pPr defTabSz="360000"/>
            <a:r>
              <a:rPr lang="en-US" altLang="ko-KR" sz="1200"/>
              <a:t>		</a:t>
            </a:r>
            <a:r>
              <a:rPr lang="ko-KR" altLang="en-US" sz="1200"/>
              <a:t>세로위치 </a:t>
            </a:r>
            <a:r>
              <a:rPr lang="en-US" altLang="ko-KR" sz="1200"/>
              <a:t>-&gt; </a:t>
            </a:r>
            <a:r>
              <a:rPr lang="ko-KR" altLang="en-US" sz="1200"/>
              <a:t>메모리</a:t>
            </a:r>
            <a:r>
              <a:rPr lang="en-US" altLang="ko-KR" sz="1200"/>
              <a:t>[50001]</a:t>
            </a:r>
          </a:p>
          <a:p>
            <a:pPr defTabSz="360000"/>
            <a:r>
              <a:rPr lang="en-US" altLang="ko-KR" sz="1200"/>
              <a:t>		</a:t>
            </a:r>
            <a:r>
              <a:rPr lang="ko-KR" altLang="en-US" sz="1200"/>
              <a:t>메모리</a:t>
            </a:r>
            <a:r>
              <a:rPr lang="en-US" altLang="ko-KR" sz="1200"/>
              <a:t>[60000+(100*</a:t>
            </a:r>
            <a:r>
              <a:rPr lang="ko-KR" altLang="en-US" sz="1200"/>
              <a:t>세로위치</a:t>
            </a:r>
            <a:r>
              <a:rPr lang="en-US" altLang="ko-KR" sz="1200"/>
              <a:t>)+</a:t>
            </a:r>
            <a:r>
              <a:rPr lang="ko-KR" altLang="en-US" sz="1200"/>
              <a:t>가로위치</a:t>
            </a:r>
            <a:r>
              <a:rPr lang="en-US" altLang="ko-KR" sz="1200"/>
              <a:t>] -&gt; </a:t>
            </a:r>
            <a:r>
              <a:rPr lang="ko-KR" altLang="en-US" sz="1200"/>
              <a:t>메모리</a:t>
            </a:r>
            <a:r>
              <a:rPr lang="en-US" altLang="ko-KR" sz="1200"/>
              <a:t>[</a:t>
            </a:r>
            <a:r>
              <a:rPr lang="ko-KR" altLang="en-US" sz="1200"/>
              <a:t>색깔</a:t>
            </a:r>
            <a:r>
              <a:rPr lang="en-US" altLang="ko-KR" sz="1200"/>
              <a:t>]</a:t>
            </a:r>
          </a:p>
          <a:p>
            <a:pPr defTabSz="360000"/>
            <a:r>
              <a:rPr lang="en-US" altLang="ko-KR" sz="1200"/>
              <a:t>		</a:t>
            </a:r>
            <a:r>
              <a:rPr lang="ko-KR" altLang="en-US" sz="1200"/>
              <a:t>메모리</a:t>
            </a:r>
            <a:r>
              <a:rPr lang="en-US" altLang="ko-KR" sz="1200"/>
              <a:t>[55000] -&gt; 1</a:t>
            </a:r>
          </a:p>
          <a:p>
            <a:pPr defTabSz="360000"/>
            <a:r>
              <a:rPr lang="en-US" altLang="ko-KR" sz="1200"/>
              <a:t>		</a:t>
            </a:r>
          </a:p>
          <a:p>
            <a:pPr defTabSz="360000"/>
            <a:r>
              <a:rPr lang="en-US" altLang="ko-KR" sz="1200"/>
              <a:t>	</a:t>
            </a:r>
            <a:r>
              <a:rPr lang="ko-KR" altLang="en-US" sz="1200" b="1">
                <a:solidFill>
                  <a:srgbClr val="FFFF00"/>
                </a:solidFill>
              </a:rPr>
              <a:t>메모리</a:t>
            </a:r>
            <a:r>
              <a:rPr lang="en-US" altLang="ko-KR" sz="1200" b="1">
                <a:solidFill>
                  <a:srgbClr val="FFFF00"/>
                </a:solidFill>
              </a:rPr>
              <a:t>[50003] = 1 </a:t>
            </a:r>
            <a:r>
              <a:rPr lang="ko-KR" altLang="en-US" sz="1200" b="1">
                <a:solidFill>
                  <a:srgbClr val="FFFF00"/>
                </a:solidFill>
              </a:rPr>
              <a:t>이면</a:t>
            </a:r>
          </a:p>
          <a:p>
            <a:pPr defTabSz="360000"/>
            <a:r>
              <a:rPr lang="ko-KR" altLang="en-US" sz="1200" b="1">
                <a:solidFill>
                  <a:srgbClr val="FFFF00"/>
                </a:solidFill>
              </a:rPr>
              <a:t>		오른쪽버튼눌림 </a:t>
            </a:r>
            <a:r>
              <a:rPr lang="en-US" altLang="ko-KR" sz="1200" b="1">
                <a:solidFill>
                  <a:srgbClr val="FFFF00"/>
                </a:solidFill>
              </a:rPr>
              <a:t>-&gt; 1</a:t>
            </a:r>
          </a:p>
          <a:p>
            <a:pPr defTabSz="360000"/>
            <a:r>
              <a:rPr lang="en-US" altLang="ko-KR" sz="1200" b="1">
                <a:solidFill>
                  <a:srgbClr val="FFFF00"/>
                </a:solidFill>
              </a:rPr>
              <a:t>		</a:t>
            </a:r>
          </a:p>
          <a:p>
            <a:pPr defTabSz="360000"/>
            <a:r>
              <a:rPr lang="en-US" altLang="ko-KR" sz="1200" b="1">
                <a:solidFill>
                  <a:srgbClr val="FFFF00"/>
                </a:solidFill>
              </a:rPr>
              <a:t>	(</a:t>
            </a:r>
            <a:r>
              <a:rPr lang="ko-KR" altLang="en-US" sz="1200" b="1">
                <a:solidFill>
                  <a:srgbClr val="FFFF00"/>
                </a:solidFill>
              </a:rPr>
              <a:t>오른쪽버튼눌림</a:t>
            </a:r>
            <a:r>
              <a:rPr lang="en-US" altLang="ko-KR" sz="1200" b="1">
                <a:solidFill>
                  <a:srgbClr val="FFFF00"/>
                </a:solidFill>
              </a:rPr>
              <a:t>=1)*(</a:t>
            </a:r>
            <a:r>
              <a:rPr lang="ko-KR" altLang="en-US" sz="1200" b="1">
                <a:solidFill>
                  <a:srgbClr val="FFFF00"/>
                </a:solidFill>
              </a:rPr>
              <a:t>메모리</a:t>
            </a:r>
            <a:r>
              <a:rPr lang="en-US" altLang="ko-KR" sz="1200" b="1">
                <a:solidFill>
                  <a:srgbClr val="FFFF00"/>
                </a:solidFill>
              </a:rPr>
              <a:t>[50003]=0) </a:t>
            </a:r>
            <a:r>
              <a:rPr lang="ko-KR" altLang="en-US" sz="1200" b="1">
                <a:solidFill>
                  <a:srgbClr val="FFFF00"/>
                </a:solidFill>
              </a:rPr>
              <a:t>이면</a:t>
            </a:r>
          </a:p>
          <a:p>
            <a:pPr defTabSz="360000"/>
            <a:r>
              <a:rPr lang="ko-KR" altLang="en-US" sz="1200" b="1">
                <a:solidFill>
                  <a:srgbClr val="FFFF00"/>
                </a:solidFill>
              </a:rPr>
              <a:t>		색깔 </a:t>
            </a:r>
            <a:r>
              <a:rPr lang="en-US" altLang="ko-KR" sz="1200" b="1">
                <a:solidFill>
                  <a:srgbClr val="FFFF00"/>
                </a:solidFill>
              </a:rPr>
              <a:t>-&gt; </a:t>
            </a:r>
            <a:r>
              <a:rPr lang="ko-KR" altLang="en-US" sz="1200" b="1">
                <a:solidFill>
                  <a:srgbClr val="FFFF00"/>
                </a:solidFill>
              </a:rPr>
              <a:t>색깔 </a:t>
            </a:r>
            <a:r>
              <a:rPr lang="en-US" altLang="ko-KR" sz="1200" b="1">
                <a:solidFill>
                  <a:srgbClr val="FFFF00"/>
                </a:solidFill>
              </a:rPr>
              <a:t>+ 1</a:t>
            </a:r>
          </a:p>
          <a:p>
            <a:pPr defTabSz="360000"/>
            <a:r>
              <a:rPr lang="en-US" altLang="ko-KR" sz="1200" b="1">
                <a:solidFill>
                  <a:srgbClr val="FFFF00"/>
                </a:solidFill>
              </a:rPr>
              <a:t>		</a:t>
            </a:r>
            <a:r>
              <a:rPr lang="ko-KR" altLang="en-US" sz="1200" b="1">
                <a:solidFill>
                  <a:srgbClr val="FFFF00"/>
                </a:solidFill>
              </a:rPr>
              <a:t>색깔 </a:t>
            </a:r>
            <a:r>
              <a:rPr lang="en-US" altLang="ko-KR" sz="1200" b="1">
                <a:solidFill>
                  <a:srgbClr val="FFFF00"/>
                </a:solidFill>
              </a:rPr>
              <a:t>= 8 </a:t>
            </a:r>
            <a:r>
              <a:rPr lang="ko-KR" altLang="en-US" sz="1200" b="1">
                <a:solidFill>
                  <a:srgbClr val="FFFF00"/>
                </a:solidFill>
              </a:rPr>
              <a:t>이면</a:t>
            </a:r>
          </a:p>
          <a:p>
            <a:pPr defTabSz="360000"/>
            <a:r>
              <a:rPr lang="ko-KR" altLang="en-US" sz="1200" b="1">
                <a:solidFill>
                  <a:srgbClr val="FFFF00"/>
                </a:solidFill>
              </a:rPr>
              <a:t>			색깔 </a:t>
            </a:r>
            <a:r>
              <a:rPr lang="en-US" altLang="ko-KR" sz="1200" b="1">
                <a:solidFill>
                  <a:srgbClr val="FFFF00"/>
                </a:solidFill>
              </a:rPr>
              <a:t>-&gt; 0</a:t>
            </a:r>
          </a:p>
          <a:p>
            <a:pPr defTabSz="360000"/>
            <a:r>
              <a:rPr lang="en-US" altLang="ko-KR" sz="1200" b="1">
                <a:solidFill>
                  <a:srgbClr val="FFFF00"/>
                </a:solidFill>
              </a:rPr>
              <a:t>		</a:t>
            </a:r>
            <a:r>
              <a:rPr lang="ko-KR" altLang="en-US" sz="1200" b="1">
                <a:solidFill>
                  <a:srgbClr val="FFFF00"/>
                </a:solidFill>
              </a:rPr>
              <a:t>메모리</a:t>
            </a:r>
            <a:r>
              <a:rPr lang="en-US" altLang="ko-KR" sz="1200" b="1">
                <a:solidFill>
                  <a:srgbClr val="FFFF00"/>
                </a:solidFill>
              </a:rPr>
              <a:t>[60000] -&gt; </a:t>
            </a:r>
            <a:r>
              <a:rPr lang="ko-KR" altLang="en-US" sz="1200" b="1">
                <a:solidFill>
                  <a:srgbClr val="FFFF00"/>
                </a:solidFill>
              </a:rPr>
              <a:t>메모리</a:t>
            </a:r>
            <a:r>
              <a:rPr lang="en-US" altLang="ko-KR" sz="1200" b="1">
                <a:solidFill>
                  <a:srgbClr val="FFFF00"/>
                </a:solidFill>
              </a:rPr>
              <a:t>[</a:t>
            </a:r>
            <a:r>
              <a:rPr lang="ko-KR" altLang="en-US" sz="1200" b="1">
                <a:solidFill>
                  <a:srgbClr val="FFFF00"/>
                </a:solidFill>
              </a:rPr>
              <a:t>색깔</a:t>
            </a:r>
            <a:r>
              <a:rPr lang="en-US" altLang="ko-KR" sz="1200" b="1">
                <a:solidFill>
                  <a:srgbClr val="FFFF00"/>
                </a:solidFill>
              </a:rPr>
              <a:t>]</a:t>
            </a:r>
          </a:p>
          <a:p>
            <a:pPr defTabSz="360000"/>
            <a:r>
              <a:rPr lang="en-US" altLang="ko-KR" sz="1200" b="1">
                <a:solidFill>
                  <a:srgbClr val="FFFF00"/>
                </a:solidFill>
              </a:rPr>
              <a:t>		</a:t>
            </a:r>
            <a:r>
              <a:rPr lang="ko-KR" altLang="en-US" sz="1200" b="1">
                <a:solidFill>
                  <a:srgbClr val="FFFF00"/>
                </a:solidFill>
              </a:rPr>
              <a:t>메모리</a:t>
            </a:r>
            <a:r>
              <a:rPr lang="en-US" altLang="ko-KR" sz="1200" b="1">
                <a:solidFill>
                  <a:srgbClr val="FFFF00"/>
                </a:solidFill>
              </a:rPr>
              <a:t>[55000] -&gt; 1</a:t>
            </a:r>
          </a:p>
          <a:p>
            <a:pPr defTabSz="360000"/>
            <a:r>
              <a:rPr lang="en-US" altLang="ko-KR" sz="1200" b="1">
                <a:solidFill>
                  <a:srgbClr val="FFFF00"/>
                </a:solidFill>
              </a:rPr>
              <a:t>		</a:t>
            </a:r>
            <a:r>
              <a:rPr lang="ko-KR" altLang="en-US" sz="1200" b="1">
                <a:solidFill>
                  <a:srgbClr val="FFFF00"/>
                </a:solidFill>
              </a:rPr>
              <a:t>오른쪽버튼눌림 </a:t>
            </a:r>
            <a:r>
              <a:rPr lang="en-US" altLang="ko-KR" sz="1200" b="1">
                <a:solidFill>
                  <a:srgbClr val="FFFF00"/>
                </a:solidFill>
              </a:rPr>
              <a:t>-&gt; 0</a:t>
            </a:r>
            <a:endParaRPr lang="ko-KR" altLang="en-US" sz="1200" b="1">
              <a:solidFill>
                <a:srgbClr val="FFFF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220072" y="3356992"/>
            <a:ext cx="557028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11152"/>
            <a:ext cx="29432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80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그림을 그리자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943100"/>
            <a:ext cx="29241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5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마우스 버튼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266" y="2495997"/>
            <a:ext cx="2399470" cy="28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H="1" flipV="1">
            <a:off x="2976222" y="2708920"/>
            <a:ext cx="792088" cy="43204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5074" y="2132856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mtClean="0"/>
              <a:t>왼쪽버튼</a:t>
            </a:r>
            <a:endParaRPr lang="en-US" altLang="ko-KR" sz="2800" smtClean="0"/>
          </a:p>
          <a:p>
            <a:pPr algn="ctr"/>
            <a:r>
              <a:rPr lang="en-US" altLang="ko-KR" sz="2800" smtClean="0"/>
              <a:t>50002</a:t>
            </a:r>
            <a:r>
              <a:rPr lang="ko-KR" altLang="en-US" sz="2800" smtClean="0"/>
              <a:t>번</a:t>
            </a:r>
            <a:endParaRPr lang="ko-KR" altLang="en-US" sz="280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716016" y="2708920"/>
            <a:ext cx="1028425" cy="21602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46516" y="213285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mtClean="0"/>
              <a:t>오른쪽버튼</a:t>
            </a:r>
            <a:endParaRPr lang="en-US" altLang="ko-KR" sz="2800" smtClean="0"/>
          </a:p>
          <a:p>
            <a:pPr algn="ctr"/>
            <a:r>
              <a:rPr lang="en-US" altLang="ko-KR" sz="2800" smtClean="0"/>
              <a:t>50003</a:t>
            </a:r>
            <a:r>
              <a:rPr lang="ko-KR" altLang="en-US" sz="2800" smtClean="0"/>
              <a:t>번</a:t>
            </a:r>
            <a:endParaRPr lang="ko-KR" alt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2565683" y="5661248"/>
            <a:ext cx="401263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mtClean="0"/>
              <a:t>메모리</a:t>
            </a:r>
            <a:r>
              <a:rPr lang="en-US" altLang="ko-KR" sz="2800" smtClean="0"/>
              <a:t>[50002</a:t>
            </a:r>
            <a:r>
              <a:rPr lang="en-US" altLang="ko-KR" sz="2800" smtClean="0"/>
              <a:t>] = 1 </a:t>
            </a:r>
            <a:r>
              <a:rPr lang="ko-KR" altLang="en-US" sz="2800" smtClean="0"/>
              <a:t>이면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22523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마우스 위치</a:t>
            </a:r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2556615"/>
            <a:ext cx="29241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94443"/>
            <a:ext cx="264512" cy="26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3109913" y="2276872"/>
            <a:ext cx="658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65798" y="1484784"/>
            <a:ext cx="1146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mtClean="0"/>
              <a:t>메모리</a:t>
            </a:r>
            <a:endParaRPr lang="en-US" altLang="ko-KR" sz="2000" smtClean="0"/>
          </a:p>
          <a:p>
            <a:pPr algn="ctr"/>
            <a:r>
              <a:rPr lang="en-US" altLang="ko-KR" sz="2000" smtClean="0"/>
              <a:t>50000</a:t>
            </a:r>
            <a:r>
              <a:rPr lang="ko-KR" altLang="en-US" sz="2000" smtClean="0"/>
              <a:t>번</a:t>
            </a:r>
            <a:endParaRPr lang="ko-KR" altLang="en-US" sz="200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833738" y="2556615"/>
            <a:ext cx="0" cy="9723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93272" y="2708690"/>
            <a:ext cx="1146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mtClean="0"/>
              <a:t>메모리</a:t>
            </a:r>
            <a:endParaRPr lang="en-US" altLang="ko-KR" sz="2000" smtClean="0"/>
          </a:p>
          <a:p>
            <a:pPr algn="ctr"/>
            <a:r>
              <a:rPr lang="en-US" altLang="ko-KR" sz="2000" smtClean="0"/>
              <a:t>50001</a:t>
            </a:r>
            <a:r>
              <a:rPr lang="ko-KR" altLang="en-US" sz="2000" smtClean="0"/>
              <a:t>번</a:t>
            </a:r>
            <a:endParaRPr lang="ko-KR" alt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2294787" y="5733256"/>
            <a:ext cx="4554452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mtClean="0"/>
              <a:t>가로위치 </a:t>
            </a:r>
            <a:r>
              <a:rPr lang="en-US" altLang="ko-KR" sz="2800" smtClean="0"/>
              <a:t>-&gt; </a:t>
            </a:r>
            <a:r>
              <a:rPr lang="ko-KR" altLang="en-US" sz="2800" smtClean="0"/>
              <a:t>메모리</a:t>
            </a:r>
            <a:r>
              <a:rPr lang="en-US" altLang="ko-KR" sz="2800" smtClean="0"/>
              <a:t>[50000]</a:t>
            </a:r>
          </a:p>
          <a:p>
            <a:pPr algn="ctr"/>
            <a:r>
              <a:rPr lang="ko-KR" altLang="en-US" sz="2800" smtClean="0"/>
              <a:t>세로위치 </a:t>
            </a:r>
            <a:r>
              <a:rPr lang="en-US" altLang="ko-KR" sz="2800" smtClean="0"/>
              <a:t>-&gt; </a:t>
            </a:r>
            <a:r>
              <a:rPr lang="ko-KR" altLang="en-US" sz="2800" smtClean="0"/>
              <a:t>메모리</a:t>
            </a:r>
            <a:r>
              <a:rPr lang="en-US" altLang="ko-KR" sz="2800" smtClean="0"/>
              <a:t>[50001]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54409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코딩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484784"/>
            <a:ext cx="7056784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/>
              <a:t>[55001] </a:t>
            </a:r>
            <a:r>
              <a:rPr lang="en-US" altLang="ko-KR"/>
              <a:t>-&gt; </a:t>
            </a:r>
            <a:r>
              <a:rPr lang="en-US" altLang="ko-KR" smtClean="0"/>
              <a:t>1</a:t>
            </a:r>
            <a:endParaRPr lang="en-US" altLang="ko-KR"/>
          </a:p>
          <a:p>
            <a:pPr defTabSz="540000">
              <a:lnSpc>
                <a:spcPct val="200000"/>
              </a:lnSpc>
            </a:pPr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게임중 동안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	메모리</a:t>
            </a:r>
            <a:r>
              <a:rPr lang="en-US" altLang="ko-KR"/>
              <a:t>[50002]=1 </a:t>
            </a:r>
            <a:r>
              <a:rPr lang="ko-KR" altLang="en-US"/>
              <a:t>이면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		가로위치 </a:t>
            </a:r>
            <a:r>
              <a:rPr lang="en-US" altLang="ko-KR"/>
              <a:t>-&gt; </a:t>
            </a:r>
            <a:r>
              <a:rPr lang="ko-KR" altLang="en-US"/>
              <a:t>메모리</a:t>
            </a:r>
            <a:r>
              <a:rPr lang="en-US" altLang="ko-KR"/>
              <a:t>[50000]</a:t>
            </a:r>
          </a:p>
          <a:p>
            <a:pPr defTabSz="540000">
              <a:lnSpc>
                <a:spcPct val="200000"/>
              </a:lnSpc>
            </a:pPr>
            <a:r>
              <a:rPr lang="en-US" altLang="ko-KR"/>
              <a:t>		</a:t>
            </a:r>
            <a:r>
              <a:rPr lang="ko-KR" altLang="en-US"/>
              <a:t>세로위치 </a:t>
            </a:r>
            <a:r>
              <a:rPr lang="en-US" altLang="ko-KR"/>
              <a:t>-&gt; </a:t>
            </a:r>
            <a:r>
              <a:rPr lang="ko-KR" altLang="en-US"/>
              <a:t>메모리</a:t>
            </a:r>
            <a:r>
              <a:rPr lang="en-US" altLang="ko-KR"/>
              <a:t>[50001]</a:t>
            </a:r>
          </a:p>
          <a:p>
            <a:pPr defTabSz="540000">
              <a:lnSpc>
                <a:spcPct val="200000"/>
              </a:lnSpc>
            </a:pPr>
            <a:r>
              <a:rPr lang="en-US" altLang="ko-KR"/>
              <a:t>		</a:t>
            </a:r>
            <a:r>
              <a:rPr lang="ko-KR" altLang="en-US"/>
              <a:t>메모리</a:t>
            </a:r>
            <a:r>
              <a:rPr lang="en-US" altLang="ko-KR"/>
              <a:t>[60000+(100*</a:t>
            </a:r>
            <a:r>
              <a:rPr lang="ko-KR" altLang="en-US"/>
              <a:t>세로위치</a:t>
            </a:r>
            <a:r>
              <a:rPr lang="en-US" altLang="ko-KR"/>
              <a:t>)+</a:t>
            </a:r>
            <a:r>
              <a:rPr lang="ko-KR" altLang="en-US"/>
              <a:t>가로위치</a:t>
            </a:r>
            <a:r>
              <a:rPr lang="en-US" altLang="ko-KR"/>
              <a:t>] -&gt; 999999</a:t>
            </a:r>
          </a:p>
          <a:p>
            <a:pPr defTabSz="540000">
              <a:lnSpc>
                <a:spcPct val="200000"/>
              </a:lnSpc>
            </a:pPr>
            <a:r>
              <a:rPr lang="en-US" altLang="ko-KR"/>
              <a:t>		</a:t>
            </a:r>
            <a:r>
              <a:rPr lang="ko-KR" altLang="en-US"/>
              <a:t>메모리</a:t>
            </a:r>
            <a:r>
              <a:rPr lang="en-US" altLang="ko-KR"/>
              <a:t>[55000] -&gt; 1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31840" y="5085184"/>
            <a:ext cx="3384376" cy="4320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0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코딩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484784"/>
            <a:ext cx="7056784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/>
              <a:t>[55001] </a:t>
            </a:r>
            <a:r>
              <a:rPr lang="en-US" altLang="ko-KR"/>
              <a:t>-&gt; </a:t>
            </a:r>
            <a:r>
              <a:rPr lang="en-US" altLang="ko-KR" smtClean="0"/>
              <a:t>1</a:t>
            </a:r>
            <a:endParaRPr lang="en-US" altLang="ko-KR"/>
          </a:p>
          <a:p>
            <a:pPr defTabSz="540000">
              <a:lnSpc>
                <a:spcPct val="200000"/>
              </a:lnSpc>
            </a:pPr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게임중 동안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	메모리</a:t>
            </a:r>
            <a:r>
              <a:rPr lang="en-US" altLang="ko-KR"/>
              <a:t>[50002]=1 </a:t>
            </a:r>
            <a:r>
              <a:rPr lang="ko-KR" altLang="en-US"/>
              <a:t>이면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		가로위치 </a:t>
            </a:r>
            <a:r>
              <a:rPr lang="en-US" altLang="ko-KR"/>
              <a:t>-&gt; </a:t>
            </a:r>
            <a:r>
              <a:rPr lang="ko-KR" altLang="en-US"/>
              <a:t>메모리</a:t>
            </a:r>
            <a:r>
              <a:rPr lang="en-US" altLang="ko-KR"/>
              <a:t>[50000]</a:t>
            </a:r>
          </a:p>
          <a:p>
            <a:pPr defTabSz="540000">
              <a:lnSpc>
                <a:spcPct val="200000"/>
              </a:lnSpc>
            </a:pPr>
            <a:r>
              <a:rPr lang="en-US" altLang="ko-KR"/>
              <a:t>		</a:t>
            </a:r>
            <a:r>
              <a:rPr lang="ko-KR" altLang="en-US"/>
              <a:t>세로위치 </a:t>
            </a:r>
            <a:r>
              <a:rPr lang="en-US" altLang="ko-KR"/>
              <a:t>-&gt; </a:t>
            </a:r>
            <a:r>
              <a:rPr lang="ko-KR" altLang="en-US"/>
              <a:t>메모리</a:t>
            </a:r>
            <a:r>
              <a:rPr lang="en-US" altLang="ko-KR"/>
              <a:t>[50001]</a:t>
            </a:r>
          </a:p>
          <a:p>
            <a:pPr defTabSz="540000">
              <a:lnSpc>
                <a:spcPct val="200000"/>
              </a:lnSpc>
            </a:pPr>
            <a:r>
              <a:rPr lang="en-US" altLang="ko-KR"/>
              <a:t>		</a:t>
            </a:r>
            <a:r>
              <a:rPr lang="ko-KR" altLang="en-US"/>
              <a:t>메모리</a:t>
            </a:r>
            <a:r>
              <a:rPr lang="en-US" altLang="ko-KR"/>
              <a:t>[</a:t>
            </a:r>
            <a:r>
              <a:rPr lang="en-US" altLang="ko-KR" b="1">
                <a:solidFill>
                  <a:srgbClr val="FFFF00"/>
                </a:solidFill>
              </a:rPr>
              <a:t>60000+(100*</a:t>
            </a:r>
            <a:r>
              <a:rPr lang="ko-KR" altLang="en-US" b="1">
                <a:solidFill>
                  <a:srgbClr val="FFFF00"/>
                </a:solidFill>
              </a:rPr>
              <a:t>세로위치</a:t>
            </a:r>
            <a:r>
              <a:rPr lang="en-US" altLang="ko-KR" b="1">
                <a:solidFill>
                  <a:srgbClr val="FFFF00"/>
                </a:solidFill>
              </a:rPr>
              <a:t>)+</a:t>
            </a:r>
            <a:r>
              <a:rPr lang="ko-KR" altLang="en-US" b="1">
                <a:solidFill>
                  <a:srgbClr val="FFFF00"/>
                </a:solidFill>
              </a:rPr>
              <a:t>가로위치</a:t>
            </a:r>
            <a:r>
              <a:rPr lang="en-US" altLang="ko-KR"/>
              <a:t>] -&gt; 999999</a:t>
            </a:r>
          </a:p>
          <a:p>
            <a:pPr defTabSz="540000">
              <a:lnSpc>
                <a:spcPct val="200000"/>
              </a:lnSpc>
            </a:pPr>
            <a:r>
              <a:rPr lang="en-US" altLang="ko-KR"/>
              <a:t>		</a:t>
            </a:r>
            <a:r>
              <a:rPr lang="ko-KR" altLang="en-US"/>
              <a:t>메모리</a:t>
            </a:r>
            <a:r>
              <a:rPr lang="en-US" altLang="ko-KR"/>
              <a:t>[55000] -&gt;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9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지우기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2060848"/>
            <a:ext cx="7056784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pPr defTabSz="540000"/>
            <a:r>
              <a:rPr lang="ko-KR" altLang="en-US"/>
              <a:t>게임중 동안</a:t>
            </a:r>
          </a:p>
          <a:p>
            <a:pPr defTabSz="540000"/>
            <a:r>
              <a:rPr lang="ko-KR" altLang="en-US"/>
              <a:t>	메모리</a:t>
            </a:r>
            <a:r>
              <a:rPr lang="en-US" altLang="ko-KR"/>
              <a:t>[</a:t>
            </a:r>
            <a:r>
              <a:rPr lang="en-US" altLang="ko-KR" b="1">
                <a:solidFill>
                  <a:srgbClr val="FFFF00"/>
                </a:solidFill>
              </a:rPr>
              <a:t>50002</a:t>
            </a:r>
            <a:r>
              <a:rPr lang="en-US" altLang="ko-KR"/>
              <a:t>]=1 </a:t>
            </a:r>
            <a:r>
              <a:rPr lang="ko-KR" altLang="en-US"/>
              <a:t>이면</a:t>
            </a:r>
          </a:p>
          <a:p>
            <a:pPr defTabSz="540000"/>
            <a:r>
              <a:rPr lang="ko-KR" altLang="en-US"/>
              <a:t>		가로위치 </a:t>
            </a:r>
            <a:r>
              <a:rPr lang="en-US" altLang="ko-KR"/>
              <a:t>-&gt; </a:t>
            </a:r>
            <a:r>
              <a:rPr lang="ko-KR" altLang="en-US"/>
              <a:t>메모리</a:t>
            </a:r>
            <a:r>
              <a:rPr lang="en-US" altLang="ko-KR"/>
              <a:t>[50000]</a:t>
            </a:r>
          </a:p>
          <a:p>
            <a:pPr defTabSz="540000"/>
            <a:r>
              <a:rPr lang="en-US" altLang="ko-KR"/>
              <a:t>		</a:t>
            </a:r>
            <a:r>
              <a:rPr lang="ko-KR" altLang="en-US"/>
              <a:t>세로위치 </a:t>
            </a:r>
            <a:r>
              <a:rPr lang="en-US" altLang="ko-KR"/>
              <a:t>-&gt; </a:t>
            </a:r>
            <a:r>
              <a:rPr lang="ko-KR" altLang="en-US"/>
              <a:t>메모리</a:t>
            </a:r>
            <a:r>
              <a:rPr lang="en-US" altLang="ko-KR"/>
              <a:t>[50001]</a:t>
            </a:r>
          </a:p>
          <a:p>
            <a:pPr defTabSz="540000"/>
            <a:r>
              <a:rPr lang="en-US" altLang="ko-KR"/>
              <a:t>		</a:t>
            </a:r>
            <a:r>
              <a:rPr lang="ko-KR" altLang="en-US"/>
              <a:t>메모리</a:t>
            </a:r>
            <a:r>
              <a:rPr lang="en-US" altLang="ko-KR"/>
              <a:t>[60000+(100*</a:t>
            </a:r>
            <a:r>
              <a:rPr lang="ko-KR" altLang="en-US"/>
              <a:t>세로위치</a:t>
            </a:r>
            <a:r>
              <a:rPr lang="en-US" altLang="ko-KR"/>
              <a:t>)+</a:t>
            </a:r>
            <a:r>
              <a:rPr lang="ko-KR" altLang="en-US"/>
              <a:t>가로위치</a:t>
            </a:r>
            <a:r>
              <a:rPr lang="en-US" altLang="ko-KR"/>
              <a:t>] -&gt; </a:t>
            </a:r>
            <a:r>
              <a:rPr lang="en-US" altLang="ko-KR" b="1">
                <a:solidFill>
                  <a:srgbClr val="FFFF00"/>
                </a:solidFill>
              </a:rPr>
              <a:t>999999</a:t>
            </a:r>
          </a:p>
          <a:p>
            <a:pPr defTabSz="540000"/>
            <a:r>
              <a:rPr lang="en-US" altLang="ko-KR"/>
              <a:t>		</a:t>
            </a:r>
            <a:r>
              <a:rPr lang="ko-KR" altLang="en-US"/>
              <a:t>메모리</a:t>
            </a:r>
            <a:r>
              <a:rPr lang="en-US" altLang="ko-KR"/>
              <a:t>[55000] -&gt; 1</a:t>
            </a:r>
          </a:p>
          <a:p>
            <a:pPr defTabSz="540000"/>
            <a:r>
              <a:rPr lang="en-US" altLang="ko-KR"/>
              <a:t>			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</a:t>
            </a:r>
            <a:r>
              <a:rPr lang="en-US" altLang="ko-KR" b="1">
                <a:solidFill>
                  <a:srgbClr val="FFFF00"/>
                </a:solidFill>
              </a:rPr>
              <a:t>50003</a:t>
            </a:r>
            <a:r>
              <a:rPr lang="en-US" altLang="ko-KR"/>
              <a:t>]=1 </a:t>
            </a:r>
            <a:r>
              <a:rPr lang="ko-KR" altLang="en-US"/>
              <a:t>이면</a:t>
            </a:r>
          </a:p>
          <a:p>
            <a:pPr defTabSz="540000"/>
            <a:r>
              <a:rPr lang="ko-KR" altLang="en-US"/>
              <a:t>		가로위치 </a:t>
            </a:r>
            <a:r>
              <a:rPr lang="en-US" altLang="ko-KR"/>
              <a:t>-&gt; </a:t>
            </a:r>
            <a:r>
              <a:rPr lang="ko-KR" altLang="en-US"/>
              <a:t>메모리</a:t>
            </a:r>
            <a:r>
              <a:rPr lang="en-US" altLang="ko-KR"/>
              <a:t>[50000]</a:t>
            </a:r>
          </a:p>
          <a:p>
            <a:pPr defTabSz="540000"/>
            <a:r>
              <a:rPr lang="en-US" altLang="ko-KR"/>
              <a:t>		</a:t>
            </a:r>
            <a:r>
              <a:rPr lang="ko-KR" altLang="en-US"/>
              <a:t>세로위치 </a:t>
            </a:r>
            <a:r>
              <a:rPr lang="en-US" altLang="ko-KR"/>
              <a:t>-&gt; </a:t>
            </a:r>
            <a:r>
              <a:rPr lang="ko-KR" altLang="en-US"/>
              <a:t>메모리</a:t>
            </a:r>
            <a:r>
              <a:rPr lang="en-US" altLang="ko-KR"/>
              <a:t>[50001]</a:t>
            </a:r>
          </a:p>
          <a:p>
            <a:pPr defTabSz="540000"/>
            <a:r>
              <a:rPr lang="en-US" altLang="ko-KR"/>
              <a:t>		</a:t>
            </a:r>
            <a:r>
              <a:rPr lang="ko-KR" altLang="en-US"/>
              <a:t>메모리</a:t>
            </a:r>
            <a:r>
              <a:rPr lang="en-US" altLang="ko-KR"/>
              <a:t>[60000+(100*</a:t>
            </a:r>
            <a:r>
              <a:rPr lang="ko-KR" altLang="en-US"/>
              <a:t>세로위치</a:t>
            </a:r>
            <a:r>
              <a:rPr lang="en-US" altLang="ko-KR"/>
              <a:t>)+</a:t>
            </a:r>
            <a:r>
              <a:rPr lang="ko-KR" altLang="en-US"/>
              <a:t>가로위치</a:t>
            </a:r>
            <a:r>
              <a:rPr lang="en-US" altLang="ko-KR"/>
              <a:t>] -&gt; </a:t>
            </a:r>
            <a:r>
              <a:rPr lang="en-US" altLang="ko-KR" b="1">
                <a:solidFill>
                  <a:srgbClr val="FFFF00"/>
                </a:solidFill>
              </a:rPr>
              <a:t>0</a:t>
            </a:r>
          </a:p>
          <a:p>
            <a:pPr defTabSz="540000"/>
            <a:r>
              <a:rPr lang="en-US" altLang="ko-KR"/>
              <a:t>		</a:t>
            </a:r>
            <a:r>
              <a:rPr lang="ko-KR" altLang="en-US"/>
              <a:t>메모리</a:t>
            </a:r>
            <a:r>
              <a:rPr lang="en-US" altLang="ko-KR"/>
              <a:t>[55000] -&gt; 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36299" y="1484784"/>
            <a:ext cx="635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FF0000"/>
                </a:solidFill>
              </a:rPr>
              <a:t>왼쪽버튼으로 그리고 오른쪽버튼으로 지운다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0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 사용하기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1628800"/>
            <a:ext cx="4680520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540000">
              <a:lnSpc>
                <a:spcPct val="200000"/>
              </a:lnSpc>
            </a:pPr>
            <a:endParaRPr lang="en-US" altLang="ko-KR"/>
          </a:p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/>
              <a:t>[0] -&gt; 5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/>
              <a:t>[1] -&gt; 10</a:t>
            </a:r>
          </a:p>
          <a:p>
            <a:pPr defTabSz="540000">
              <a:lnSpc>
                <a:spcPct val="200000"/>
              </a:lnSpc>
            </a:pPr>
            <a:r>
              <a:rPr lang="ko-KR" altLang="en-US"/>
              <a:t>메모리</a:t>
            </a:r>
            <a:r>
              <a:rPr lang="en-US" altLang="ko-KR"/>
              <a:t>[2] -&gt; 990000</a:t>
            </a:r>
          </a:p>
          <a:p>
            <a:pPr defTabSz="540000">
              <a:lnSpc>
                <a:spcPct val="200000"/>
              </a:lnSpc>
            </a:pPr>
            <a:endParaRPr lang="en-US" altLang="ko-KR"/>
          </a:p>
          <a:p>
            <a:pPr defTabSz="540000">
              <a:lnSpc>
                <a:spcPct val="200000"/>
              </a:lnSpc>
            </a:pPr>
            <a:r>
              <a:rPr lang="ko-KR" altLang="en-US"/>
              <a:t>사각형</a:t>
            </a:r>
            <a:r>
              <a:rPr lang="en-US" altLang="ko-KR"/>
              <a:t>(</a:t>
            </a:r>
            <a:r>
              <a:rPr lang="ko-KR" altLang="en-US"/>
              <a:t>메모리</a:t>
            </a:r>
            <a:r>
              <a:rPr lang="en-US" altLang="ko-KR"/>
              <a:t>[0], </a:t>
            </a:r>
            <a:r>
              <a:rPr lang="ko-KR" altLang="en-US"/>
              <a:t>메모리</a:t>
            </a:r>
            <a:r>
              <a:rPr lang="en-US" altLang="ko-KR"/>
              <a:t>[1], </a:t>
            </a:r>
            <a:r>
              <a:rPr lang="ko-KR" altLang="en-US"/>
              <a:t>메모리</a:t>
            </a:r>
            <a:r>
              <a:rPr lang="en-US" altLang="ko-KR"/>
              <a:t>[2])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85975"/>
            <a:ext cx="29337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7407" y="6237312"/>
            <a:ext cx="6037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FF0000"/>
                </a:solidFill>
              </a:rPr>
              <a:t>메모리</a:t>
            </a:r>
            <a:r>
              <a:rPr lang="en-US" altLang="ko-KR" sz="2400" smtClean="0">
                <a:solidFill>
                  <a:srgbClr val="FF0000"/>
                </a:solidFill>
              </a:rPr>
              <a:t>[0] ~ </a:t>
            </a:r>
            <a:r>
              <a:rPr lang="ko-KR" altLang="en-US" sz="2400" smtClean="0">
                <a:solidFill>
                  <a:srgbClr val="FF0000"/>
                </a:solidFill>
              </a:rPr>
              <a:t>메모리</a:t>
            </a:r>
            <a:r>
              <a:rPr lang="en-US" altLang="ko-KR" sz="2400" smtClean="0">
                <a:solidFill>
                  <a:srgbClr val="FF0000"/>
                </a:solidFill>
              </a:rPr>
              <a:t>[29999] </a:t>
            </a:r>
            <a:r>
              <a:rPr lang="ko-KR" altLang="en-US" sz="2400" smtClean="0">
                <a:solidFill>
                  <a:srgbClr val="FF0000"/>
                </a:solidFill>
              </a:rPr>
              <a:t>까지 사용 가능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220072" y="3284984"/>
            <a:ext cx="557028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7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색을 칠하자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943100"/>
            <a:ext cx="29337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46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409</Words>
  <Application>Microsoft Office PowerPoint</Application>
  <PresentationFormat>화면 슬라이드 쇼(4:3)</PresentationFormat>
  <Paragraphs>170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인공지능 프로그래밍 ★ 9주차 – 그림판 ★</vt:lpstr>
      <vt:lpstr>그림을 그리자</vt:lpstr>
      <vt:lpstr>마우스 버튼</vt:lpstr>
      <vt:lpstr>마우스 위치</vt:lpstr>
      <vt:lpstr>코딩</vt:lpstr>
      <vt:lpstr>코딩</vt:lpstr>
      <vt:lpstr>지우기</vt:lpstr>
      <vt:lpstr>메모리 사용하기</vt:lpstr>
      <vt:lpstr>색을 칠하자</vt:lpstr>
      <vt:lpstr>색깔 저장</vt:lpstr>
      <vt:lpstr>색 입히기</vt:lpstr>
      <vt:lpstr>색깔 그림판</vt:lpstr>
      <vt:lpstr>색깔 바꾸기</vt:lpstr>
      <vt:lpstr>색깔 순서대로 바꾸기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3장 – 반복 ★</dc:title>
  <dc:creator>hwangheui lee</dc:creator>
  <cp:lastModifiedBy>hwangheui lee</cp:lastModifiedBy>
  <cp:revision>29</cp:revision>
  <dcterms:created xsi:type="dcterms:W3CDTF">2019-03-21T12:09:07Z</dcterms:created>
  <dcterms:modified xsi:type="dcterms:W3CDTF">2019-03-28T14:18:41Z</dcterms:modified>
</cp:coreProperties>
</file>