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7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B11EA"/>
    <a:srgbClr val="F78615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B5F-9009-4429-B189-AC5C9A41A797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</a:t>
            </a:r>
            <a:r>
              <a:rPr lang="en-US" altLang="ko-KR" sz="3200" i="1" smtClean="0"/>
              <a:t>15</a:t>
            </a:r>
            <a:r>
              <a:rPr lang="ko-KR" altLang="en-US" sz="3200" i="1" smtClean="0"/>
              <a:t>주차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파이썬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2019. 5. </a:t>
            </a:r>
            <a:r>
              <a:rPr lang="en-US" altLang="ko-KR" smtClean="0"/>
              <a:t>10</a:t>
            </a:r>
            <a:endParaRPr lang="en-US" altLang="ko-KR" smtClean="0"/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버튼 만들기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700808"/>
            <a:ext cx="1162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23728" y="2636912"/>
            <a:ext cx="496855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mainloop</a:t>
            </a:r>
            <a:r>
              <a:rPr lang="en-US" altLang="ko-KR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w15_01.</a:t>
            </a:r>
            <a:r>
              <a:rPr lang="en-US" altLang="ko-KR" sz="2400" smtClean="0"/>
              <a:t>py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1805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설명창 달기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564904"/>
            <a:ext cx="717038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w15_02.</a:t>
            </a:r>
            <a:r>
              <a:rPr lang="en-US" altLang="ko-KR" sz="2400" smtClean="0"/>
              <a:t>py</a:t>
            </a:r>
            <a:endParaRPr lang="ko-KR" altLang="en-US" sz="24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484784"/>
            <a:ext cx="1752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21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버튼 누르면 닫기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636912"/>
            <a:ext cx="717038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text='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command=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.destroy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w15_03.</a:t>
            </a:r>
            <a:r>
              <a:rPr lang="en-US" altLang="ko-KR" sz="2400" smtClean="0"/>
              <a:t>py</a:t>
            </a:r>
            <a:endParaRPr lang="ko-KR" altLang="en-US" sz="24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524397"/>
            <a:ext cx="1752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31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옆으로 배치하기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492896"/>
            <a:ext cx="717038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side=tk.LEFT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command=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.destroy)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side=tk.LEFT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w15_04.</a:t>
            </a:r>
            <a:r>
              <a:rPr lang="en-US" altLang="ko-KR" sz="2400" smtClean="0"/>
              <a:t>py</a:t>
            </a:r>
            <a:endParaRPr lang="ko-KR" altLang="en-US" sz="24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1508398"/>
            <a:ext cx="2085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03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입력창 추가하기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197933"/>
            <a:ext cx="7170382" cy="396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tk.Entry(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ck(side=tk.LEFT)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command=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.destroy)</a:t>
            </a: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309320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w15_05.</a:t>
            </a:r>
            <a:r>
              <a:rPr lang="en-US" altLang="ko-KR" sz="2400" smtClean="0"/>
              <a:t>py</a:t>
            </a:r>
            <a:endParaRPr lang="ko-KR" altLang="en-US" sz="24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436390"/>
            <a:ext cx="3457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59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계산기 전체 소스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22813" y="1340768"/>
            <a:ext cx="717038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):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s1 =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1.get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s2 =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2.get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n = int(s1) + int(s2)</a:t>
            </a: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.config(text='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 + str(n))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tk.Tk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1.insert(0, '1')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text='+')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2.insert(0, '2')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command=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', width=20, anchor='w')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</a:p>
        </p:txBody>
      </p:sp>
    </p:spTree>
    <p:extLst>
      <p:ext uri="{BB962C8B-B14F-4D97-AF65-F5344CB8AC3E}">
        <p14:creationId xmlns:p14="http://schemas.microsoft.com/office/powerpoint/2010/main" val="14804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46" y="2101788"/>
            <a:ext cx="6626322" cy="456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2078" y="1465620"/>
            <a:ext cx="5463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rgbClr val="00B050"/>
                </a:solidFill>
              </a:rPr>
              <a:t>따옴표</a:t>
            </a:r>
            <a:r>
              <a:rPr lang="en-US" altLang="ko-KR" sz="2800" b="1" smtClean="0">
                <a:solidFill>
                  <a:srgbClr val="00B050"/>
                </a:solidFill>
              </a:rPr>
              <a:t>(‘ ’) </a:t>
            </a:r>
            <a:r>
              <a:rPr lang="ko-KR" altLang="en-US" sz="2800" b="1" smtClean="0">
                <a:solidFill>
                  <a:srgbClr val="00B050"/>
                </a:solidFill>
              </a:rPr>
              <a:t>나</a:t>
            </a:r>
            <a:r>
              <a:rPr lang="en-US" altLang="ko-KR" sz="2800" b="1" smtClean="0">
                <a:solidFill>
                  <a:srgbClr val="00B050"/>
                </a:solidFill>
              </a:rPr>
              <a:t> </a:t>
            </a:r>
            <a:r>
              <a:rPr lang="ko-KR" altLang="en-US" sz="2800" b="1" smtClean="0">
                <a:solidFill>
                  <a:srgbClr val="00B050"/>
                </a:solidFill>
              </a:rPr>
              <a:t>쌍따옴표</a:t>
            </a:r>
            <a:r>
              <a:rPr lang="en-US" altLang="ko-KR" sz="2800" b="1" smtClean="0">
                <a:solidFill>
                  <a:srgbClr val="00B050"/>
                </a:solidFill>
              </a:rPr>
              <a:t>(“ “) </a:t>
            </a:r>
            <a:r>
              <a:rPr lang="ko-KR" altLang="en-US" sz="2800" b="1" smtClean="0">
                <a:solidFill>
                  <a:srgbClr val="00B050"/>
                </a:solidFill>
              </a:rPr>
              <a:t>사용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5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‘</a:t>
            </a:r>
            <a:r>
              <a:rPr lang="ko-KR" altLang="en-US" sz="2400" smtClean="0"/>
              <a:t>파이썬</a:t>
            </a:r>
            <a:r>
              <a:rPr lang="en-US" altLang="ko-KR" sz="2400" smtClean="0"/>
              <a:t>3’ </a:t>
            </a:r>
            <a:r>
              <a:rPr lang="ko-KR" altLang="en-US" sz="2400" smtClean="0"/>
              <a:t>을 출력하고 싶다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 ‘</a:t>
            </a:r>
            <a:r>
              <a:rPr lang="ko-KR" altLang="en-US" sz="2400" smtClean="0">
                <a:sym typeface="Wingdings" panose="05000000000000000000" pitchFamily="2" charset="2"/>
              </a:rPr>
              <a:t>파이썬</a:t>
            </a:r>
            <a:r>
              <a:rPr lang="en-US" altLang="ko-KR" sz="2400" smtClean="0">
                <a:sym typeface="Wingdings" panose="05000000000000000000" pitchFamily="2" charset="2"/>
              </a:rPr>
              <a:t>’ + ?</a:t>
            </a:r>
          </a:p>
          <a:p>
            <a:r>
              <a:rPr lang="ko-KR" altLang="en-US" sz="2400" smtClean="0"/>
              <a:t>문장 </a:t>
            </a:r>
            <a:r>
              <a:rPr lang="en-US" altLang="ko-KR" sz="2400" smtClean="0"/>
              <a:t>= ‘1 2 3’ 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‘1’, ‘2’, ‘3’ </a:t>
            </a:r>
            <a:r>
              <a:rPr lang="ko-KR" altLang="en-US" sz="2400" smtClean="0"/>
              <a:t>을 출력하시오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문장 </a:t>
            </a:r>
            <a:r>
              <a:rPr lang="en-US" altLang="ko-KR" sz="2400" smtClean="0"/>
              <a:t>= ‘1 2 3’ </a:t>
            </a:r>
            <a:r>
              <a:rPr lang="ko-KR" altLang="en-US" sz="2400" smtClean="0"/>
              <a:t>일 때</a:t>
            </a:r>
            <a:r>
              <a:rPr lang="en-US" altLang="ko-KR" sz="2400" smtClean="0"/>
              <a:t>, ‘1 2 3 4’ </a:t>
            </a:r>
            <a:r>
              <a:rPr lang="ko-KR" altLang="en-US" sz="2400" smtClean="0"/>
              <a:t>로 문장을 바꾸시오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‘1’ + ‘2’ </a:t>
            </a:r>
            <a:r>
              <a:rPr lang="ko-KR" altLang="en-US" sz="2400" smtClean="0"/>
              <a:t>의 결과는</a:t>
            </a:r>
            <a:r>
              <a:rPr lang="en-US" altLang="ko-KR" sz="2400" smtClean="0"/>
              <a:t>?</a:t>
            </a:r>
          </a:p>
          <a:p>
            <a:r>
              <a:rPr lang="en-US" altLang="ko-KR" sz="2400" smtClean="0"/>
              <a:t>‘’ </a:t>
            </a:r>
            <a:r>
              <a:rPr lang="ko-KR" altLang="en-US" sz="2400" smtClean="0"/>
              <a:t>는 문자열일까</a:t>
            </a:r>
            <a:r>
              <a:rPr lang="en-US" altLang="ko-KR" sz="2400" smtClean="0"/>
              <a:t>? (</a:t>
            </a:r>
            <a:r>
              <a:rPr lang="ko-KR" altLang="en-US" sz="2400" smtClean="0"/>
              <a:t>따옴표 사이에 아무것도 없는 경우</a:t>
            </a:r>
            <a:r>
              <a:rPr lang="en-US" altLang="ko-KR" sz="2400" smtClean="0"/>
              <a:t>)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13504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두번째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96107" y="1177588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rgbClr val="00B050"/>
                </a:solidFill>
              </a:rPr>
              <a:t>문자열 길이와 위치 지정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85" y="1772816"/>
            <a:ext cx="5906244" cy="493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3329654" y="4617132"/>
            <a:ext cx="2610498" cy="360040"/>
          </a:xfrm>
          <a:prstGeom prst="wedgeRoundRectCallout">
            <a:avLst>
              <a:gd name="adj1" fmla="val -66862"/>
              <a:gd name="adj2" fmla="val 54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마지막 </a:t>
            </a:r>
            <a:r>
              <a:rPr lang="en-US" altLang="ko-KR" sz="1400" smtClean="0"/>
              <a:t>4</a:t>
            </a:r>
            <a:r>
              <a:rPr lang="ko-KR" altLang="en-US" sz="1400" smtClean="0"/>
              <a:t>는 제외한다 </a:t>
            </a:r>
            <a:r>
              <a:rPr lang="en-US" altLang="ko-KR" sz="1400" smtClean="0"/>
              <a:t>(2,3)</a:t>
            </a:r>
            <a:endParaRPr lang="ko-KR" altLang="en-US" sz="140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329654" y="5301208"/>
            <a:ext cx="2610498" cy="360040"/>
          </a:xfrm>
          <a:prstGeom prst="wedgeRoundRectCallout">
            <a:avLst>
              <a:gd name="adj1" fmla="val -66862"/>
              <a:gd name="adj2" fmla="val 54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앞부분 </a:t>
            </a:r>
            <a:r>
              <a:rPr lang="en-US" altLang="ko-KR" sz="1400" smtClean="0"/>
              <a:t>0</a:t>
            </a:r>
            <a:r>
              <a:rPr lang="ko-KR" altLang="en-US" sz="1400" smtClean="0"/>
              <a:t>은 생략 가능</a:t>
            </a:r>
            <a:endParaRPr lang="ko-KR" altLang="en-US" sz="140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329654" y="5805264"/>
            <a:ext cx="2970538" cy="360040"/>
          </a:xfrm>
          <a:prstGeom prst="wedgeRoundRectCallout">
            <a:avLst>
              <a:gd name="adj1" fmla="val -66862"/>
              <a:gd name="adj2" fmla="val 54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뒷부분이 생략되면 끝까지 읽음</a:t>
            </a:r>
            <a:endParaRPr lang="ko-KR" altLang="en-US" sz="14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29654" y="3861048"/>
            <a:ext cx="2610498" cy="360040"/>
          </a:xfrm>
          <a:prstGeom prst="wedgeRoundRectCallout">
            <a:avLst>
              <a:gd name="adj1" fmla="val -73135"/>
              <a:gd name="adj2" fmla="val 473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빈 문자열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4425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문장 </a:t>
            </a:r>
            <a:r>
              <a:rPr lang="en-US" altLang="ko-KR" sz="2400" smtClean="0"/>
              <a:t>= ‘</a:t>
            </a:r>
            <a:r>
              <a:rPr lang="ko-KR" altLang="en-US" sz="2400" smtClean="0"/>
              <a:t>인공지능 프로그래밍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‘</a:t>
            </a:r>
            <a:r>
              <a:rPr lang="ko-KR" altLang="en-US" sz="2400" smtClean="0"/>
              <a:t>프로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를 출력하라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문장에서 </a:t>
            </a:r>
            <a:r>
              <a:rPr lang="en-US" altLang="ko-KR" sz="2400" smtClean="0"/>
              <a:t>‘</a:t>
            </a:r>
            <a:r>
              <a:rPr lang="ko-KR" altLang="en-US" sz="2400" smtClean="0"/>
              <a:t>인공지능프로그래밍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을 출력하라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문장</a:t>
            </a:r>
            <a:r>
              <a:rPr lang="en-US" altLang="ko-KR" sz="2400" smtClean="0"/>
              <a:t>[:-1] </a:t>
            </a:r>
            <a:r>
              <a:rPr lang="ko-KR" altLang="en-US" sz="2400" smtClean="0"/>
              <a:t>결과는</a:t>
            </a:r>
            <a:r>
              <a:rPr lang="en-US" altLang="ko-KR" sz="2400" smtClean="0"/>
              <a:t>? (-1 </a:t>
            </a:r>
            <a:r>
              <a:rPr lang="ko-KR" altLang="en-US" sz="2400" smtClean="0"/>
              <a:t>은 마지막 문자를 의미함</a:t>
            </a:r>
            <a:r>
              <a:rPr lang="en-US" altLang="ko-KR" sz="2400" smtClean="0"/>
              <a:t>)</a:t>
            </a:r>
            <a:endParaRPr lang="en-US" altLang="ko-KR" sz="2400" smtClean="0"/>
          </a:p>
          <a:p>
            <a:r>
              <a:rPr lang="en-US" altLang="ko-KR" sz="2400"/>
              <a:t>s = ‘wfj20u9u02jfj#@kd’ </a:t>
            </a:r>
            <a:r>
              <a:rPr lang="ko-KR" altLang="en-US" sz="2400"/>
              <a:t>에서 </a:t>
            </a:r>
            <a:r>
              <a:rPr lang="en-US" altLang="ko-KR" sz="2400"/>
              <a:t>s[len(s) -1] </a:t>
            </a:r>
            <a:r>
              <a:rPr lang="ko-KR" altLang="en-US" sz="2400"/>
              <a:t>은</a:t>
            </a:r>
            <a:r>
              <a:rPr lang="en-US" altLang="ko-KR" sz="2400" smtClean="0"/>
              <a:t>?</a:t>
            </a:r>
          </a:p>
          <a:p>
            <a:r>
              <a:rPr lang="en-US" altLang="ko-KR" sz="2400" smtClean="0"/>
              <a:t>s </a:t>
            </a:r>
            <a:r>
              <a:rPr lang="ko-KR" altLang="en-US" sz="2400" smtClean="0"/>
              <a:t>에서 마지막 두 문자를 출력하라</a:t>
            </a:r>
            <a:r>
              <a:rPr lang="en-US" altLang="ko-KR" sz="2400" smtClean="0"/>
              <a:t>.</a:t>
            </a:r>
            <a:endParaRPr lang="en-US" altLang="ko-KR" sz="2400"/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12666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</a:t>
            </a:r>
            <a:r>
              <a:rPr lang="ko-KR" altLang="en-US" smtClean="0"/>
              <a:t>자열과 숫자 변환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30" y="1339182"/>
            <a:ext cx="6377154" cy="533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3329654" y="2492896"/>
            <a:ext cx="3042546" cy="360040"/>
          </a:xfrm>
          <a:prstGeom prst="wedgeRoundRectCallout">
            <a:avLst>
              <a:gd name="adj1" fmla="val -59020"/>
              <a:gd name="adj2" fmla="val 245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str( ) </a:t>
            </a:r>
            <a:r>
              <a:rPr lang="ko-KR" altLang="en-US" sz="1400" smtClean="0"/>
              <a:t>을 써서 문자열로 바꾼다</a:t>
            </a:r>
            <a:endParaRPr lang="ko-KR" altLang="en-US" sz="140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329654" y="2996952"/>
            <a:ext cx="3042546" cy="360040"/>
          </a:xfrm>
          <a:prstGeom prst="wedgeRoundRectCallout">
            <a:avLst>
              <a:gd name="adj1" fmla="val -56777"/>
              <a:gd name="adj2" fmla="val -13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int( ) </a:t>
            </a:r>
            <a:r>
              <a:rPr lang="ko-KR" altLang="en-US" sz="1400" smtClean="0"/>
              <a:t>을 써서 숫</a:t>
            </a:r>
            <a:r>
              <a:rPr lang="ko-KR" altLang="en-US" sz="1400"/>
              <a:t>자</a:t>
            </a:r>
            <a:r>
              <a:rPr lang="ko-KR" altLang="en-US" sz="1400" smtClean="0"/>
              <a:t>로 바꾼다</a:t>
            </a:r>
            <a:endParaRPr lang="ko-KR" altLang="en-US" sz="14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29654" y="3501008"/>
            <a:ext cx="3042546" cy="360040"/>
          </a:xfrm>
          <a:prstGeom prst="wedgeRoundRectCallout">
            <a:avLst>
              <a:gd name="adj1" fmla="val -60365"/>
              <a:gd name="adj2" fmla="val 20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숫자의 자릿수를 알아낸다</a:t>
            </a:r>
            <a:endParaRPr lang="ko-KR" altLang="en-US" sz="14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329654" y="4004271"/>
            <a:ext cx="3042546" cy="360040"/>
          </a:xfrm>
          <a:prstGeom prst="wedgeRoundRectCallout">
            <a:avLst>
              <a:gd name="adj1" fmla="val -56776"/>
              <a:gd name="adj2" fmla="val -57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문자가 섞여 있으면 에러</a:t>
            </a:r>
            <a:endParaRPr lang="ko-KR" altLang="en-US" sz="140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79912" y="5013176"/>
            <a:ext cx="3042546" cy="360040"/>
          </a:xfrm>
          <a:prstGeom prst="wedgeRoundRectCallout">
            <a:avLst>
              <a:gd name="adj1" fmla="val -56327"/>
              <a:gd name="adj2" fmla="val -36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마지막 문자를 제외</a:t>
            </a:r>
            <a:endParaRPr lang="ko-KR" altLang="en-US" sz="140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779912" y="6165304"/>
            <a:ext cx="3042546" cy="360040"/>
          </a:xfrm>
          <a:prstGeom prst="wedgeRoundRectCallout">
            <a:avLst>
              <a:gd name="adj1" fmla="val -67093"/>
              <a:gd name="adj2" fmla="val -13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소수점이 있을 때는 </a:t>
            </a:r>
            <a:r>
              <a:rPr lang="en-US" altLang="ko-KR" sz="1400" smtClean="0"/>
              <a:t>float( ) </a:t>
            </a:r>
            <a:r>
              <a:rPr lang="ko-KR" altLang="en-US" sz="1400" smtClean="0"/>
              <a:t>로 변환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6905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‘</a:t>
            </a:r>
            <a:r>
              <a:rPr lang="ko-KR" altLang="en-US" sz="2400" smtClean="0"/>
              <a:t>파이썬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과 숫자 </a:t>
            </a:r>
            <a:r>
              <a:rPr lang="en-US" altLang="ko-KR" sz="2400" smtClean="0"/>
              <a:t>3 </a:t>
            </a:r>
            <a:r>
              <a:rPr lang="ko-KR" altLang="en-US" sz="2400" smtClean="0"/>
              <a:t>을 결합하라</a:t>
            </a:r>
            <a:r>
              <a:rPr lang="en-US" altLang="ko-KR" sz="2400" smtClean="0"/>
              <a:t>. (</a:t>
            </a:r>
            <a:r>
              <a:rPr lang="ko-KR" altLang="en-US" sz="2400" smtClean="0"/>
              <a:t>결과는 </a:t>
            </a:r>
            <a:r>
              <a:rPr lang="en-US" altLang="ko-KR" sz="2400" smtClean="0"/>
              <a:t>‘</a:t>
            </a:r>
            <a:r>
              <a:rPr lang="ko-KR" altLang="en-US" sz="2400" smtClean="0"/>
              <a:t>파이썬</a:t>
            </a:r>
            <a:r>
              <a:rPr lang="en-US" altLang="ko-KR" sz="2400" smtClean="0"/>
              <a:t>3’)</a:t>
            </a:r>
          </a:p>
          <a:p>
            <a:r>
              <a:rPr lang="en-US" altLang="ko-KR" sz="2400" smtClean="0"/>
              <a:t>s = ‘3.14’ </a:t>
            </a:r>
            <a:r>
              <a:rPr lang="ko-KR" altLang="en-US" sz="2400" smtClean="0"/>
              <a:t>에서 숫자 </a:t>
            </a:r>
            <a:r>
              <a:rPr lang="en-US" altLang="ko-KR" sz="2400" smtClean="0"/>
              <a:t>3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14</a:t>
            </a:r>
            <a:r>
              <a:rPr lang="ko-KR" altLang="en-US" sz="2400" smtClean="0"/>
              <a:t>를 뽑아내자</a:t>
            </a:r>
            <a:r>
              <a:rPr lang="en-US" altLang="ko-KR" sz="2400" smtClean="0"/>
              <a:t>.</a:t>
            </a:r>
          </a:p>
          <a:p>
            <a:r>
              <a:rPr lang="en-US" altLang="ko-KR" sz="2400"/>
              <a:t>n</a:t>
            </a:r>
            <a:r>
              <a:rPr lang="ko-KR" altLang="en-US" sz="2400" smtClean="0"/>
              <a:t> </a:t>
            </a:r>
            <a:r>
              <a:rPr lang="en-US" altLang="ko-KR" sz="2400" smtClean="0"/>
              <a:t>= 5678 </a:t>
            </a:r>
            <a:r>
              <a:rPr lang="ko-KR" altLang="en-US" sz="2400" smtClean="0"/>
              <a:t>이다</a:t>
            </a:r>
            <a:r>
              <a:rPr lang="en-US" altLang="ko-KR" sz="2400" smtClean="0"/>
              <a:t>. n</a:t>
            </a:r>
            <a:r>
              <a:rPr lang="ko-KR" altLang="en-US" sz="2400" smtClean="0"/>
              <a:t>의 자릿수를 알아내자</a:t>
            </a:r>
            <a:r>
              <a:rPr lang="en-US" altLang="ko-KR" sz="2400" smtClean="0"/>
              <a:t>.</a:t>
            </a:r>
          </a:p>
          <a:p>
            <a:r>
              <a:rPr lang="en-US" altLang="ko-KR" sz="2400"/>
              <a:t>n</a:t>
            </a:r>
            <a:r>
              <a:rPr lang="ko-KR" altLang="en-US" sz="2400" smtClean="0"/>
              <a:t> 에서 나머지를 이용하여 </a:t>
            </a:r>
            <a:r>
              <a:rPr lang="en-US" altLang="ko-KR" sz="2400" smtClean="0"/>
              <a:t>678</a:t>
            </a:r>
            <a:r>
              <a:rPr lang="en-US" altLang="ko-KR" sz="2400" smtClean="0"/>
              <a:t> </a:t>
            </a:r>
            <a:r>
              <a:rPr lang="ko-KR" altLang="en-US" sz="2400" smtClean="0"/>
              <a:t>를 구하라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문자열에 숫자를 곱하면 반복해서 늘어난다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‘</a:t>
            </a:r>
            <a:r>
              <a:rPr lang="ko-KR" altLang="en-US" sz="2000" smtClean="0"/>
              <a:t>파이썬</a:t>
            </a:r>
            <a:r>
              <a:rPr lang="en-US" altLang="ko-KR" sz="2000" smtClean="0"/>
              <a:t>’ * 3</a:t>
            </a:r>
          </a:p>
          <a:p>
            <a:pPr lvl="1"/>
            <a:r>
              <a:rPr lang="en-US" altLang="ko-KR" sz="2000" smtClean="0"/>
              <a:t>‘1’ * 10</a:t>
            </a:r>
            <a:endParaRPr lang="en-US" altLang="ko-KR" sz="2000"/>
          </a:p>
          <a:p>
            <a:pPr lvl="1"/>
            <a:r>
              <a:rPr lang="ko-KR" altLang="en-US" sz="2000" smtClean="0"/>
              <a:t>이 기능을 이용하여</a:t>
            </a:r>
            <a:r>
              <a:rPr lang="en-US" altLang="ko-KR" sz="2000" smtClean="0"/>
              <a:t>, </a:t>
            </a:r>
            <a:r>
              <a:rPr lang="ko-KR" altLang="en-US" sz="2000" smtClean="0"/>
              <a:t>숫자 </a:t>
            </a:r>
            <a:r>
              <a:rPr lang="en-US" altLang="ko-KR" sz="2000" smtClean="0"/>
              <a:t>100000000 (1</a:t>
            </a:r>
            <a:r>
              <a:rPr lang="ko-KR" altLang="en-US" sz="2000" smtClean="0"/>
              <a:t>억</a:t>
            </a:r>
            <a:r>
              <a:rPr lang="en-US" altLang="ko-KR" sz="2000" smtClean="0"/>
              <a:t>) </a:t>
            </a:r>
            <a:r>
              <a:rPr lang="ko-KR" altLang="en-US" sz="2000" smtClean="0"/>
              <a:t>을 만들어라</a:t>
            </a:r>
            <a:r>
              <a:rPr lang="en-US" altLang="ko-KR" sz="2000" smtClean="0"/>
              <a:t>.</a:t>
            </a:r>
          </a:p>
          <a:p>
            <a:endParaRPr lang="en-US" altLang="ko-KR" sz="2400"/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80449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분리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24542" y="1268760"/>
            <a:ext cx="389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00B050"/>
                </a:solidFill>
              </a:rPr>
              <a:t>split( ) </a:t>
            </a:r>
            <a:r>
              <a:rPr lang="ko-KR" altLang="en-US" sz="2800" b="1" smtClean="0">
                <a:solidFill>
                  <a:srgbClr val="00B050"/>
                </a:solidFill>
              </a:rPr>
              <a:t>과</a:t>
            </a:r>
            <a:r>
              <a:rPr lang="en-US" altLang="ko-KR" sz="2800" b="1" smtClean="0">
                <a:solidFill>
                  <a:srgbClr val="00B050"/>
                </a:solidFill>
              </a:rPr>
              <a:t> strip( ) </a:t>
            </a:r>
            <a:r>
              <a:rPr lang="ko-KR" altLang="en-US" sz="2800" b="1" smtClean="0">
                <a:solidFill>
                  <a:srgbClr val="00B050"/>
                </a:solidFill>
              </a:rPr>
              <a:t>함수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31125"/>
            <a:ext cx="6911180" cy="484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8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계산기 만들기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152775"/>
            <a:ext cx="3286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40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509</Words>
  <Application>Microsoft Office PowerPoint</Application>
  <PresentationFormat>화면 슬라이드 쇼(4:3)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인공지능 프로그래밍 ★ 15주차 – 파이썬 ★</vt:lpstr>
      <vt:lpstr>문자열</vt:lpstr>
      <vt:lpstr>연습문제</vt:lpstr>
      <vt:lpstr>문자열 두번째</vt:lpstr>
      <vt:lpstr>연습문제</vt:lpstr>
      <vt:lpstr>문자열과 숫자 변환</vt:lpstr>
      <vt:lpstr>연습문제</vt:lpstr>
      <vt:lpstr>문자열 분리</vt:lpstr>
      <vt:lpstr>계산기 만들기</vt:lpstr>
      <vt:lpstr>버튼 만들기</vt:lpstr>
      <vt:lpstr>설명창 달기</vt:lpstr>
      <vt:lpstr>버튼 누르면 닫기</vt:lpstr>
      <vt:lpstr>옆으로 배치하기</vt:lpstr>
      <vt:lpstr>입력창 추가하기</vt:lpstr>
      <vt:lpstr>계산기 전체 소스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113</cp:revision>
  <dcterms:created xsi:type="dcterms:W3CDTF">2019-03-21T12:09:07Z</dcterms:created>
  <dcterms:modified xsi:type="dcterms:W3CDTF">2019-05-08T13:38:47Z</dcterms:modified>
</cp:coreProperties>
</file>