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3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4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07D-3184-4C44-99C3-29282EE6072E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B302-5FAC-4F6C-B8C3-66276E113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4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07D-3184-4C44-99C3-29282EE6072E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B302-5FAC-4F6C-B8C3-66276E113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41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07D-3184-4C44-99C3-29282EE6072E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B302-5FAC-4F6C-B8C3-66276E113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09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07D-3184-4C44-99C3-29282EE6072E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B302-5FAC-4F6C-B8C3-66276E113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54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07D-3184-4C44-99C3-29282EE6072E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B302-5FAC-4F6C-B8C3-66276E113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11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07D-3184-4C44-99C3-29282EE6072E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B302-5FAC-4F6C-B8C3-66276E113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14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07D-3184-4C44-99C3-29282EE6072E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B302-5FAC-4F6C-B8C3-66276E113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20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07D-3184-4C44-99C3-29282EE6072E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B302-5FAC-4F6C-B8C3-66276E113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23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07D-3184-4C44-99C3-29282EE6072E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B302-5FAC-4F6C-B8C3-66276E113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89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07D-3184-4C44-99C3-29282EE6072E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B302-5FAC-4F6C-B8C3-66276E113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51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07D-3184-4C44-99C3-29282EE6072E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B302-5FAC-4F6C-B8C3-66276E113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47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2207D-3184-4C44-99C3-29282EE6072E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5B302-5FAC-4F6C-B8C3-66276E113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79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인공지능 프로그래밍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3200" i="1" smtClean="0">
                <a:solidFill>
                  <a:srgbClr val="FF0000"/>
                </a:solidFill>
              </a:rPr>
              <a:t>★</a:t>
            </a:r>
            <a:r>
              <a:rPr lang="en-US" altLang="ko-KR" sz="3200" i="1" smtClean="0"/>
              <a:t> </a:t>
            </a:r>
            <a:r>
              <a:rPr lang="en-US" altLang="ko-KR" sz="3200" i="1" smtClean="0"/>
              <a:t>3</a:t>
            </a:r>
            <a:r>
              <a:rPr lang="ko-KR" altLang="en-US" sz="3200" i="1" smtClean="0"/>
              <a:t>장 </a:t>
            </a:r>
            <a:r>
              <a:rPr lang="en-US" altLang="ko-KR" sz="3200" i="1" smtClean="0"/>
              <a:t>– </a:t>
            </a:r>
            <a:r>
              <a:rPr lang="ko-KR" altLang="en-US" sz="3200" i="1" smtClean="0"/>
              <a:t>반복 </a:t>
            </a:r>
            <a:r>
              <a:rPr lang="en-US" altLang="ko-KR" sz="3200" i="1" smtClean="0">
                <a:solidFill>
                  <a:srgbClr val="00B0F0"/>
                </a:solidFill>
              </a:rPr>
              <a:t>★</a:t>
            </a:r>
            <a:endParaRPr lang="ko-KR" altLang="en-US" sz="3200" i="1">
              <a:solidFill>
                <a:srgbClr val="00B0F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2019. </a:t>
            </a:r>
            <a:r>
              <a:rPr lang="en-US" altLang="ko-KR" smtClean="0"/>
              <a:t>2. 7</a:t>
            </a:r>
            <a:endParaRPr lang="en-US" altLang="ko-KR" smtClean="0"/>
          </a:p>
          <a:p>
            <a:r>
              <a:rPr lang="ko-KR" altLang="en-US" smtClean="0"/>
              <a:t>서울코딩학</a:t>
            </a:r>
            <a:r>
              <a:rPr lang="ko-KR" altLang="en-US"/>
              <a:t>원</a:t>
            </a:r>
            <a:endParaRPr lang="en-US" altLang="ko-KR" smtClean="0"/>
          </a:p>
          <a:p>
            <a:r>
              <a:rPr lang="ko-KR" altLang="en-US" smtClean="0"/>
              <a:t>김현</a:t>
            </a:r>
            <a:r>
              <a:rPr lang="ko-KR" altLang="en-US"/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val="396386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1835696" y="1628800"/>
            <a:ext cx="432048" cy="316835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예시</a:t>
            </a:r>
            <a:r>
              <a:rPr lang="en-US" altLang="ko-KR" smtClean="0"/>
              <a:t>(1)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1772816"/>
            <a:ext cx="27366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메모리</a:t>
            </a:r>
            <a:r>
              <a:rPr lang="en-US" altLang="ko-KR" smtClean="0"/>
              <a:t>[60000] = 990000</a:t>
            </a:r>
          </a:p>
          <a:p>
            <a:r>
              <a:rPr lang="ko-KR" altLang="en-US" smtClean="0"/>
              <a:t>메모리</a:t>
            </a:r>
            <a:r>
              <a:rPr lang="en-US" altLang="ko-KR" smtClean="0"/>
              <a:t>[60001] = 990000</a:t>
            </a:r>
          </a:p>
          <a:p>
            <a:r>
              <a:rPr lang="ko-KR" altLang="en-US" smtClean="0"/>
              <a:t>메모리</a:t>
            </a:r>
            <a:r>
              <a:rPr lang="en-US" altLang="ko-KR" smtClean="0"/>
              <a:t>[60002] = 990000</a:t>
            </a:r>
          </a:p>
          <a:p>
            <a:r>
              <a:rPr lang="ko-KR" altLang="en-US" smtClean="0"/>
              <a:t>메모리</a:t>
            </a:r>
            <a:r>
              <a:rPr lang="en-US" altLang="ko-KR" smtClean="0"/>
              <a:t>[60003] = 990000</a:t>
            </a:r>
          </a:p>
          <a:p>
            <a:r>
              <a:rPr lang="ko-KR" altLang="en-US" smtClean="0"/>
              <a:t>메모리</a:t>
            </a:r>
            <a:r>
              <a:rPr lang="en-US" altLang="ko-KR" smtClean="0"/>
              <a:t>[60004] = 990000</a:t>
            </a:r>
          </a:p>
          <a:p>
            <a:r>
              <a:rPr lang="ko-KR" altLang="en-US" smtClean="0"/>
              <a:t>메모리</a:t>
            </a:r>
            <a:r>
              <a:rPr lang="en-US" altLang="ko-KR" smtClean="0"/>
              <a:t>[60005] = 990000</a:t>
            </a:r>
          </a:p>
          <a:p>
            <a:r>
              <a:rPr lang="ko-KR" altLang="en-US" smtClean="0"/>
              <a:t>메모리</a:t>
            </a:r>
            <a:r>
              <a:rPr lang="en-US" altLang="ko-KR" smtClean="0"/>
              <a:t>[60006] = 990000</a:t>
            </a:r>
          </a:p>
          <a:p>
            <a:r>
              <a:rPr lang="ko-KR" altLang="en-US" smtClean="0"/>
              <a:t>메모리</a:t>
            </a:r>
            <a:r>
              <a:rPr lang="en-US" altLang="ko-KR" smtClean="0"/>
              <a:t>[60007] = 990000</a:t>
            </a:r>
          </a:p>
          <a:p>
            <a:r>
              <a:rPr lang="ko-KR" altLang="en-US" smtClean="0"/>
              <a:t>메모리</a:t>
            </a:r>
            <a:r>
              <a:rPr lang="en-US" altLang="ko-KR" smtClean="0"/>
              <a:t>[60008] = 990000</a:t>
            </a:r>
          </a:p>
          <a:p>
            <a:r>
              <a:rPr lang="ko-KR" altLang="en-US" smtClean="0"/>
              <a:t>메모리</a:t>
            </a:r>
            <a:r>
              <a:rPr lang="en-US" altLang="ko-KR" smtClean="0"/>
              <a:t>[60009] = 990000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49381" y="5157192"/>
            <a:ext cx="29867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위치 </a:t>
            </a:r>
            <a:r>
              <a:rPr lang="en-US" altLang="ko-KR" smtClean="0"/>
              <a:t>-&gt; 60000</a:t>
            </a:r>
          </a:p>
          <a:p>
            <a:r>
              <a:rPr lang="ko-KR" altLang="en-US" smtClean="0"/>
              <a:t>위</a:t>
            </a:r>
            <a:r>
              <a:rPr lang="ko-KR" altLang="en-US"/>
              <a:t>치</a:t>
            </a:r>
            <a:r>
              <a:rPr lang="ko-KR" altLang="en-US" smtClean="0"/>
              <a:t> </a:t>
            </a:r>
            <a:r>
              <a:rPr lang="en-US" altLang="ko-KR" smtClean="0"/>
              <a:t>&lt; 60010 </a:t>
            </a:r>
            <a:r>
              <a:rPr lang="ko-KR" altLang="en-US" smtClean="0"/>
              <a:t>동안</a:t>
            </a:r>
            <a:endParaRPr lang="en-US" altLang="ko-KR" smtClean="0"/>
          </a:p>
          <a:p>
            <a:r>
              <a:rPr lang="en-US" altLang="ko-KR" smtClean="0"/>
              <a:t>    </a:t>
            </a:r>
            <a:r>
              <a:rPr lang="ko-KR" altLang="en-US" smtClean="0"/>
              <a:t>메모리</a:t>
            </a:r>
            <a:r>
              <a:rPr lang="en-US" altLang="ko-KR" smtClean="0"/>
              <a:t>[</a:t>
            </a:r>
            <a:r>
              <a:rPr lang="ko-KR" altLang="en-US" smtClean="0"/>
              <a:t>위치</a:t>
            </a:r>
            <a:r>
              <a:rPr lang="en-US" altLang="ko-KR" smtClean="0"/>
              <a:t>] -&gt; 990000</a:t>
            </a:r>
          </a:p>
          <a:p>
            <a:r>
              <a:rPr lang="ko-KR" altLang="en-US" smtClean="0"/>
              <a:t>    위치 </a:t>
            </a:r>
            <a:r>
              <a:rPr lang="en-US" altLang="ko-KR" smtClean="0"/>
              <a:t>-&gt; </a:t>
            </a:r>
            <a:r>
              <a:rPr lang="ko-KR" altLang="en-US" smtClean="0"/>
              <a:t>위</a:t>
            </a:r>
            <a:r>
              <a:rPr lang="ko-KR" altLang="en-US"/>
              <a:t>치</a:t>
            </a:r>
            <a:r>
              <a:rPr lang="ko-KR" altLang="en-US" smtClean="0"/>
              <a:t> </a:t>
            </a:r>
            <a:r>
              <a:rPr lang="en-US" altLang="ko-KR" smtClean="0"/>
              <a:t>+ 1</a:t>
            </a:r>
            <a:endParaRPr lang="en-US" altLang="ko-KR" smtClean="0"/>
          </a:p>
        </p:txBody>
      </p:sp>
      <p:sp>
        <p:nvSpPr>
          <p:cNvPr id="5" name="오른쪽 화살표 4"/>
          <p:cNvSpPr/>
          <p:nvPr/>
        </p:nvSpPr>
        <p:spPr>
          <a:xfrm>
            <a:off x="3707904" y="2243770"/>
            <a:ext cx="576064" cy="120033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821253"/>
            <a:ext cx="1872208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44008" y="1772816"/>
            <a:ext cx="126989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60000 + 0</a:t>
            </a:r>
          </a:p>
          <a:p>
            <a:r>
              <a:rPr lang="en-US" altLang="ko-KR" smtClean="0"/>
              <a:t>60000 + 1</a:t>
            </a:r>
          </a:p>
          <a:p>
            <a:r>
              <a:rPr lang="en-US" altLang="ko-KR" smtClean="0"/>
              <a:t>60000 + 2</a:t>
            </a:r>
          </a:p>
          <a:p>
            <a:r>
              <a:rPr lang="en-US" altLang="ko-KR" smtClean="0"/>
              <a:t>60000 + 3</a:t>
            </a:r>
          </a:p>
          <a:p>
            <a:r>
              <a:rPr lang="en-US" altLang="ko-KR" smtClean="0"/>
              <a:t>60000 + 4</a:t>
            </a:r>
          </a:p>
          <a:p>
            <a:r>
              <a:rPr lang="en-US" altLang="ko-KR" smtClean="0"/>
              <a:t>60000 + 5</a:t>
            </a:r>
          </a:p>
          <a:p>
            <a:r>
              <a:rPr lang="en-US" altLang="ko-KR" smtClean="0"/>
              <a:t>60000 + 6</a:t>
            </a:r>
          </a:p>
          <a:p>
            <a:r>
              <a:rPr lang="en-US" altLang="ko-KR" smtClean="0"/>
              <a:t>60000 + 7</a:t>
            </a:r>
          </a:p>
          <a:p>
            <a:r>
              <a:rPr lang="en-US" altLang="ko-KR" smtClean="0"/>
              <a:t>60000 + 8</a:t>
            </a:r>
          </a:p>
          <a:p>
            <a:r>
              <a:rPr lang="en-US" altLang="ko-KR" smtClean="0"/>
              <a:t>60000 + 9</a:t>
            </a:r>
          </a:p>
        </p:txBody>
      </p:sp>
      <p:sp>
        <p:nvSpPr>
          <p:cNvPr id="11" name="오른쪽 화살표 10"/>
          <p:cNvSpPr/>
          <p:nvPr/>
        </p:nvSpPr>
        <p:spPr>
          <a:xfrm>
            <a:off x="1619672" y="5157192"/>
            <a:ext cx="576064" cy="120033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5796136" y="5157192"/>
            <a:ext cx="576064" cy="120033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51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1835696" y="1628800"/>
            <a:ext cx="432048" cy="316835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예시</a:t>
            </a:r>
            <a:r>
              <a:rPr lang="en-US" altLang="ko-KR" smtClean="0"/>
              <a:t>(2)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1772816"/>
            <a:ext cx="27366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메모리</a:t>
            </a:r>
            <a:r>
              <a:rPr lang="en-US" altLang="ko-KR" smtClean="0"/>
              <a:t>[60000] = 990000</a:t>
            </a:r>
          </a:p>
          <a:p>
            <a:r>
              <a:rPr lang="ko-KR" altLang="en-US" smtClean="0"/>
              <a:t>메모리</a:t>
            </a:r>
            <a:r>
              <a:rPr lang="en-US" altLang="ko-KR" smtClean="0"/>
              <a:t>[60001] = 990000</a:t>
            </a:r>
          </a:p>
          <a:p>
            <a:r>
              <a:rPr lang="ko-KR" altLang="en-US" smtClean="0"/>
              <a:t>메모리</a:t>
            </a:r>
            <a:r>
              <a:rPr lang="en-US" altLang="ko-KR" smtClean="0"/>
              <a:t>[60002] = 990000</a:t>
            </a:r>
          </a:p>
          <a:p>
            <a:r>
              <a:rPr lang="ko-KR" altLang="en-US" smtClean="0"/>
              <a:t>메모리</a:t>
            </a:r>
            <a:r>
              <a:rPr lang="en-US" altLang="ko-KR" smtClean="0"/>
              <a:t>[60003] = 990000</a:t>
            </a:r>
          </a:p>
          <a:p>
            <a:r>
              <a:rPr lang="ko-KR" altLang="en-US" smtClean="0"/>
              <a:t>메모리</a:t>
            </a:r>
            <a:r>
              <a:rPr lang="en-US" altLang="ko-KR" smtClean="0"/>
              <a:t>[60004] = 990000</a:t>
            </a:r>
          </a:p>
          <a:p>
            <a:r>
              <a:rPr lang="ko-KR" altLang="en-US" smtClean="0"/>
              <a:t>메모리</a:t>
            </a:r>
            <a:r>
              <a:rPr lang="en-US" altLang="ko-KR" smtClean="0"/>
              <a:t>[60005] = 990000</a:t>
            </a:r>
          </a:p>
          <a:p>
            <a:r>
              <a:rPr lang="ko-KR" altLang="en-US" smtClean="0"/>
              <a:t>메모리</a:t>
            </a:r>
            <a:r>
              <a:rPr lang="en-US" altLang="ko-KR" smtClean="0"/>
              <a:t>[60006] = 990000</a:t>
            </a:r>
          </a:p>
          <a:p>
            <a:r>
              <a:rPr lang="ko-KR" altLang="en-US" smtClean="0"/>
              <a:t>메모리</a:t>
            </a:r>
            <a:r>
              <a:rPr lang="en-US" altLang="ko-KR" smtClean="0"/>
              <a:t>[60007] = 990000</a:t>
            </a:r>
          </a:p>
          <a:p>
            <a:r>
              <a:rPr lang="ko-KR" altLang="en-US" smtClean="0"/>
              <a:t>메모리</a:t>
            </a:r>
            <a:r>
              <a:rPr lang="en-US" altLang="ko-KR" smtClean="0"/>
              <a:t>[60008] = 990000</a:t>
            </a:r>
          </a:p>
          <a:p>
            <a:r>
              <a:rPr lang="ko-KR" altLang="en-US" smtClean="0"/>
              <a:t>메모리</a:t>
            </a:r>
            <a:r>
              <a:rPr lang="en-US" altLang="ko-KR" smtClean="0"/>
              <a:t>[60009] = 990000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9752" y="5157192"/>
            <a:ext cx="39453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횟수 </a:t>
            </a:r>
            <a:r>
              <a:rPr lang="en-US" altLang="ko-KR" smtClean="0"/>
              <a:t>-&gt; 0</a:t>
            </a:r>
          </a:p>
          <a:p>
            <a:r>
              <a:rPr lang="ko-KR" altLang="en-US" smtClean="0"/>
              <a:t>횟수 </a:t>
            </a:r>
            <a:r>
              <a:rPr lang="en-US" altLang="ko-KR" smtClean="0"/>
              <a:t>&lt; 10 </a:t>
            </a:r>
            <a:r>
              <a:rPr lang="ko-KR" altLang="en-US" smtClean="0"/>
              <a:t>동안</a:t>
            </a:r>
            <a:endParaRPr lang="en-US" altLang="ko-KR" smtClean="0"/>
          </a:p>
          <a:p>
            <a:r>
              <a:rPr lang="en-US" altLang="ko-KR" smtClean="0"/>
              <a:t>    </a:t>
            </a:r>
            <a:r>
              <a:rPr lang="ko-KR" altLang="en-US" smtClean="0"/>
              <a:t>메모리</a:t>
            </a:r>
            <a:r>
              <a:rPr lang="en-US" altLang="ko-KR" smtClean="0"/>
              <a:t>[60000 + </a:t>
            </a:r>
            <a:r>
              <a:rPr lang="ko-KR" altLang="en-US" smtClean="0"/>
              <a:t>횟수</a:t>
            </a:r>
            <a:r>
              <a:rPr lang="en-US" altLang="ko-KR" smtClean="0"/>
              <a:t>] -&gt; 990000</a:t>
            </a:r>
          </a:p>
          <a:p>
            <a:r>
              <a:rPr lang="ko-KR" altLang="en-US" smtClean="0"/>
              <a:t>    횟수 </a:t>
            </a:r>
            <a:r>
              <a:rPr lang="en-US" altLang="ko-KR" smtClean="0"/>
              <a:t>-&gt; </a:t>
            </a:r>
            <a:r>
              <a:rPr lang="ko-KR" altLang="en-US" smtClean="0"/>
              <a:t>횟수 </a:t>
            </a:r>
            <a:r>
              <a:rPr lang="en-US" altLang="ko-KR" smtClean="0"/>
              <a:t>+ 1</a:t>
            </a:r>
            <a:endParaRPr lang="en-US" altLang="ko-KR" smtClean="0"/>
          </a:p>
        </p:txBody>
      </p:sp>
      <p:sp>
        <p:nvSpPr>
          <p:cNvPr id="5" name="오른쪽 화살표 4"/>
          <p:cNvSpPr/>
          <p:nvPr/>
        </p:nvSpPr>
        <p:spPr>
          <a:xfrm>
            <a:off x="3707904" y="2243770"/>
            <a:ext cx="576064" cy="120033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821253"/>
            <a:ext cx="1872208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44008" y="1772816"/>
            <a:ext cx="126989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60000 + 0</a:t>
            </a:r>
          </a:p>
          <a:p>
            <a:r>
              <a:rPr lang="en-US" altLang="ko-KR" smtClean="0"/>
              <a:t>60000 + 1</a:t>
            </a:r>
          </a:p>
          <a:p>
            <a:r>
              <a:rPr lang="en-US" altLang="ko-KR" smtClean="0"/>
              <a:t>60000 + 2</a:t>
            </a:r>
          </a:p>
          <a:p>
            <a:r>
              <a:rPr lang="en-US" altLang="ko-KR" smtClean="0"/>
              <a:t>60000 + 3</a:t>
            </a:r>
          </a:p>
          <a:p>
            <a:r>
              <a:rPr lang="en-US" altLang="ko-KR" smtClean="0"/>
              <a:t>60000 + 4</a:t>
            </a:r>
          </a:p>
          <a:p>
            <a:r>
              <a:rPr lang="en-US" altLang="ko-KR" smtClean="0"/>
              <a:t>60000 + 5</a:t>
            </a:r>
          </a:p>
          <a:p>
            <a:r>
              <a:rPr lang="en-US" altLang="ko-KR" smtClean="0"/>
              <a:t>60000 + 6</a:t>
            </a:r>
          </a:p>
          <a:p>
            <a:r>
              <a:rPr lang="en-US" altLang="ko-KR" smtClean="0"/>
              <a:t>60000 + 7</a:t>
            </a:r>
          </a:p>
          <a:p>
            <a:r>
              <a:rPr lang="en-US" altLang="ko-KR" smtClean="0"/>
              <a:t>60000 + 8</a:t>
            </a:r>
          </a:p>
          <a:p>
            <a:r>
              <a:rPr lang="en-US" altLang="ko-KR" smtClean="0"/>
              <a:t>60000 + 9</a:t>
            </a:r>
          </a:p>
        </p:txBody>
      </p:sp>
      <p:sp>
        <p:nvSpPr>
          <p:cNvPr id="11" name="오른쪽 화살표 10"/>
          <p:cNvSpPr/>
          <p:nvPr/>
        </p:nvSpPr>
        <p:spPr>
          <a:xfrm>
            <a:off x="1619672" y="5157192"/>
            <a:ext cx="576064" cy="120033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6444208" y="5157192"/>
            <a:ext cx="576064" cy="120033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5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표로 표시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93604"/>
              </p:ext>
            </p:extLst>
          </p:nvPr>
        </p:nvGraphicFramePr>
        <p:xfrm>
          <a:off x="1644350" y="3161496"/>
          <a:ext cx="609600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752"/>
                <a:gridCol w="1584176"/>
                <a:gridCol w="3696074"/>
              </a:tblGrid>
              <a:tr h="2713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횟수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횟수 </a:t>
                      </a:r>
                      <a:r>
                        <a:rPr lang="en-US" altLang="ko-KR" sz="1200" smtClean="0"/>
                        <a:t>&lt; 10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메모리</a:t>
                      </a:r>
                      <a:r>
                        <a:rPr lang="en-US" altLang="ko-KR" sz="1200" smtClean="0"/>
                        <a:t>[60000+</a:t>
                      </a:r>
                      <a:r>
                        <a:rPr lang="ko-KR" altLang="en-US" sz="1200" smtClean="0"/>
                        <a:t>횟수</a:t>
                      </a:r>
                      <a:r>
                        <a:rPr lang="en-US" altLang="ko-KR" sz="1200" smtClean="0"/>
                        <a:t>] -&gt; 990000</a:t>
                      </a:r>
                      <a:endParaRPr lang="ko-KR" altLang="en-US" sz="1200"/>
                    </a:p>
                  </a:txBody>
                  <a:tcPr/>
                </a:tc>
              </a:tr>
              <a:tr h="271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0 &lt; 10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메모리</a:t>
                      </a:r>
                      <a:r>
                        <a:rPr lang="en-US" altLang="ko-KR" sz="1200" smtClean="0"/>
                        <a:t>[60000] -&gt; 990000</a:t>
                      </a:r>
                      <a:endParaRPr lang="ko-KR" altLang="en-US" sz="1200"/>
                    </a:p>
                  </a:txBody>
                  <a:tcPr/>
                </a:tc>
              </a:tr>
              <a:tr h="271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 &lt; 10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/>
                        <a:t>메모리</a:t>
                      </a:r>
                      <a:r>
                        <a:rPr lang="en-US" altLang="ko-KR" sz="1200" smtClean="0"/>
                        <a:t>[60001] -&gt; 990000</a:t>
                      </a:r>
                      <a:endParaRPr lang="ko-KR" altLang="en-US" sz="1200" smtClean="0"/>
                    </a:p>
                  </a:txBody>
                  <a:tcPr/>
                </a:tc>
              </a:tr>
              <a:tr h="271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2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2 &lt; 10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/>
                        <a:t>메모리</a:t>
                      </a:r>
                      <a:r>
                        <a:rPr lang="en-US" altLang="ko-KR" sz="1200" smtClean="0"/>
                        <a:t>[60002] -&gt; 990000</a:t>
                      </a:r>
                      <a:endParaRPr lang="ko-KR" altLang="en-US" sz="1200" smtClean="0"/>
                    </a:p>
                  </a:txBody>
                  <a:tcPr/>
                </a:tc>
              </a:tr>
              <a:tr h="271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3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3 &lt; 10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/>
                        <a:t>메모리</a:t>
                      </a:r>
                      <a:r>
                        <a:rPr lang="en-US" altLang="ko-KR" sz="1200" smtClean="0"/>
                        <a:t>[60003] -&gt; 990000</a:t>
                      </a:r>
                      <a:endParaRPr lang="ko-KR" altLang="en-US" sz="1200" smtClean="0"/>
                    </a:p>
                  </a:txBody>
                  <a:tcPr/>
                </a:tc>
              </a:tr>
              <a:tr h="271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4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4 &lt; 10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/>
                        <a:t>메모리</a:t>
                      </a:r>
                      <a:r>
                        <a:rPr lang="en-US" altLang="ko-KR" sz="1200" smtClean="0"/>
                        <a:t>[60004] -&gt; 990000</a:t>
                      </a:r>
                      <a:endParaRPr lang="ko-KR" altLang="en-US" sz="1200" smtClean="0"/>
                    </a:p>
                  </a:txBody>
                  <a:tcPr/>
                </a:tc>
              </a:tr>
              <a:tr h="271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5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5 &lt; 10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/>
                        <a:t>메모리</a:t>
                      </a:r>
                      <a:r>
                        <a:rPr lang="en-US" altLang="ko-KR" sz="1200" smtClean="0"/>
                        <a:t>[60005] -&gt; 990000</a:t>
                      </a:r>
                      <a:endParaRPr lang="ko-KR" altLang="en-US" sz="1200" smtClean="0"/>
                    </a:p>
                  </a:txBody>
                  <a:tcPr/>
                </a:tc>
              </a:tr>
              <a:tr h="271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6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6 &lt; 10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/>
                        <a:t>메모리</a:t>
                      </a:r>
                      <a:r>
                        <a:rPr lang="en-US" altLang="ko-KR" sz="1200" smtClean="0"/>
                        <a:t>[60006] -&gt; 990000</a:t>
                      </a:r>
                      <a:endParaRPr lang="ko-KR" altLang="en-US" sz="1200" smtClean="0"/>
                    </a:p>
                  </a:txBody>
                  <a:tcPr/>
                </a:tc>
              </a:tr>
              <a:tr h="271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7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7 &lt; 10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/>
                        <a:t>메모리</a:t>
                      </a:r>
                      <a:r>
                        <a:rPr lang="en-US" altLang="ko-KR" sz="1200" smtClean="0"/>
                        <a:t>[60007] -&gt; 990000</a:t>
                      </a:r>
                      <a:endParaRPr lang="ko-KR" altLang="en-US" sz="1200" smtClean="0"/>
                    </a:p>
                  </a:txBody>
                  <a:tcPr/>
                </a:tc>
              </a:tr>
              <a:tr h="271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8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8 &lt; 10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/>
                        <a:t>메모리</a:t>
                      </a:r>
                      <a:r>
                        <a:rPr lang="en-US" altLang="ko-KR" sz="1200" smtClean="0"/>
                        <a:t>[60008] -&gt; 990000</a:t>
                      </a:r>
                      <a:endParaRPr lang="ko-KR" altLang="en-US" sz="1200" smtClean="0"/>
                    </a:p>
                  </a:txBody>
                  <a:tcPr/>
                </a:tc>
              </a:tr>
              <a:tr h="271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9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9 &lt; 10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/>
                        <a:t>메모리</a:t>
                      </a:r>
                      <a:r>
                        <a:rPr lang="en-US" altLang="ko-KR" sz="1200" smtClean="0"/>
                        <a:t>[60009] -&gt; 990000</a:t>
                      </a:r>
                      <a:endParaRPr lang="ko-KR" altLang="en-US" sz="1200" smtClean="0"/>
                    </a:p>
                  </a:txBody>
                  <a:tcPr/>
                </a:tc>
              </a:tr>
              <a:tr h="271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10 &lt; 10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거짓</a:t>
                      </a:r>
                      <a:r>
                        <a:rPr lang="en-US" altLang="ko-KR" sz="1200" smtClean="0"/>
                        <a:t>! </a:t>
                      </a:r>
                      <a:r>
                        <a:rPr lang="ko-KR" altLang="en-US" sz="1200" smtClean="0"/>
                        <a:t>반복 끝남</a:t>
                      </a:r>
                      <a:endParaRPr lang="en-US" altLang="ko-KR" sz="120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19672" y="1724615"/>
            <a:ext cx="3945311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횟수 </a:t>
            </a:r>
            <a:r>
              <a:rPr lang="en-US" altLang="ko-KR" smtClean="0"/>
              <a:t>-&gt; 0</a:t>
            </a:r>
          </a:p>
          <a:p>
            <a:r>
              <a:rPr lang="ko-KR" altLang="en-US" smtClean="0"/>
              <a:t>횟수 </a:t>
            </a:r>
            <a:r>
              <a:rPr lang="en-US" altLang="ko-KR" smtClean="0"/>
              <a:t>&lt; 10 </a:t>
            </a:r>
            <a:r>
              <a:rPr lang="ko-KR" altLang="en-US" smtClean="0"/>
              <a:t>동안</a:t>
            </a:r>
            <a:endParaRPr lang="en-US" altLang="ko-KR" smtClean="0"/>
          </a:p>
          <a:p>
            <a:r>
              <a:rPr lang="en-US" altLang="ko-KR" smtClean="0"/>
              <a:t>    </a:t>
            </a:r>
            <a:r>
              <a:rPr lang="ko-KR" altLang="en-US" smtClean="0"/>
              <a:t>메모리</a:t>
            </a:r>
            <a:r>
              <a:rPr lang="en-US" altLang="ko-KR" smtClean="0"/>
              <a:t>[60000 + </a:t>
            </a:r>
            <a:r>
              <a:rPr lang="ko-KR" altLang="en-US" smtClean="0"/>
              <a:t>횟수</a:t>
            </a:r>
            <a:r>
              <a:rPr lang="en-US" altLang="ko-KR" smtClean="0"/>
              <a:t>] -&gt; 990000</a:t>
            </a:r>
          </a:p>
          <a:p>
            <a:r>
              <a:rPr lang="ko-KR" altLang="en-US" smtClean="0"/>
              <a:t>    횟수 </a:t>
            </a:r>
            <a:r>
              <a:rPr lang="en-US" altLang="ko-KR" smtClean="0"/>
              <a:t>-&gt; </a:t>
            </a:r>
            <a:r>
              <a:rPr lang="ko-KR" altLang="en-US" smtClean="0"/>
              <a:t>횟수 </a:t>
            </a:r>
            <a:r>
              <a:rPr lang="en-US" altLang="ko-KR" smtClean="0"/>
              <a:t>+ 1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9707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순서도</a:t>
            </a:r>
            <a:endParaRPr lang="ko-KR" altLang="en-US"/>
          </a:p>
        </p:txBody>
      </p:sp>
      <p:sp>
        <p:nvSpPr>
          <p:cNvPr id="4" name="순서도: 판단 3"/>
          <p:cNvSpPr/>
          <p:nvPr/>
        </p:nvSpPr>
        <p:spPr>
          <a:xfrm>
            <a:off x="3131840" y="2448892"/>
            <a:ext cx="2736304" cy="7200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횟수 </a:t>
            </a:r>
            <a:r>
              <a:rPr lang="en-US" altLang="ko-KR" smtClean="0"/>
              <a:t>&lt; 10</a:t>
            </a:r>
            <a:endParaRPr lang="ko-KR" altLang="en-US"/>
          </a:p>
        </p:txBody>
      </p:sp>
      <p:sp>
        <p:nvSpPr>
          <p:cNvPr id="5" name="순서도: 대체 처리 4"/>
          <p:cNvSpPr/>
          <p:nvPr/>
        </p:nvSpPr>
        <p:spPr>
          <a:xfrm>
            <a:off x="3491880" y="1484784"/>
            <a:ext cx="2016224" cy="6480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횟수 </a:t>
            </a:r>
            <a:r>
              <a:rPr lang="en-US" altLang="ko-KR" smtClean="0"/>
              <a:t>-&gt; 0</a:t>
            </a:r>
            <a:endParaRPr lang="ko-KR" altLang="en-US"/>
          </a:p>
        </p:txBody>
      </p:sp>
      <p:sp>
        <p:nvSpPr>
          <p:cNvPr id="6" name="순서도: 대체 처리 5"/>
          <p:cNvSpPr/>
          <p:nvPr/>
        </p:nvSpPr>
        <p:spPr>
          <a:xfrm>
            <a:off x="2267744" y="3933056"/>
            <a:ext cx="4464496" cy="6480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메모리</a:t>
            </a:r>
            <a:r>
              <a:rPr lang="en-US" altLang="ko-KR" smtClean="0"/>
              <a:t>[60000+</a:t>
            </a:r>
            <a:r>
              <a:rPr lang="ko-KR" altLang="en-US" smtClean="0"/>
              <a:t>횟수</a:t>
            </a:r>
            <a:r>
              <a:rPr lang="en-US" altLang="ko-KR" smtClean="0"/>
              <a:t>] -&gt; 990000</a:t>
            </a:r>
            <a:endParaRPr lang="ko-KR" altLang="en-US"/>
          </a:p>
        </p:txBody>
      </p:sp>
      <p:sp>
        <p:nvSpPr>
          <p:cNvPr id="7" name="순서도: 대체 처리 6"/>
          <p:cNvSpPr/>
          <p:nvPr/>
        </p:nvSpPr>
        <p:spPr>
          <a:xfrm>
            <a:off x="3059832" y="4941168"/>
            <a:ext cx="2880320" cy="6480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횟수 </a:t>
            </a:r>
            <a:r>
              <a:rPr lang="en-US" altLang="ko-KR" smtClean="0"/>
              <a:t>-&gt; </a:t>
            </a:r>
            <a:r>
              <a:rPr lang="ko-KR" altLang="en-US" smtClean="0"/>
              <a:t>횟수 </a:t>
            </a:r>
            <a:r>
              <a:rPr lang="en-US" altLang="ko-KR" smtClean="0"/>
              <a:t>+ 1</a:t>
            </a:r>
            <a:endParaRPr lang="ko-KR" altLang="en-US"/>
          </a:p>
        </p:txBody>
      </p:sp>
      <p:cxnSp>
        <p:nvCxnSpPr>
          <p:cNvPr id="10" name="직선 화살표 연결선 9"/>
          <p:cNvCxnSpPr>
            <a:stCxn id="5" idx="2"/>
            <a:endCxn id="4" idx="0"/>
          </p:cNvCxnSpPr>
          <p:nvPr/>
        </p:nvCxnSpPr>
        <p:spPr>
          <a:xfrm>
            <a:off x="4499992" y="2132856"/>
            <a:ext cx="0" cy="31603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4" idx="2"/>
            <a:endCxn id="6" idx="0"/>
          </p:cNvCxnSpPr>
          <p:nvPr/>
        </p:nvCxnSpPr>
        <p:spPr>
          <a:xfrm>
            <a:off x="4499992" y="3168972"/>
            <a:ext cx="0" cy="76408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4499992" y="4581128"/>
            <a:ext cx="0" cy="40404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2"/>
          </p:cNvCxnSpPr>
          <p:nvPr/>
        </p:nvCxnSpPr>
        <p:spPr>
          <a:xfrm>
            <a:off x="4499992" y="5589240"/>
            <a:ext cx="0" cy="86409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 22"/>
          <p:cNvSpPr/>
          <p:nvPr/>
        </p:nvSpPr>
        <p:spPr>
          <a:xfrm>
            <a:off x="4543425" y="2800350"/>
            <a:ext cx="2786063" cy="3186113"/>
          </a:xfrm>
          <a:custGeom>
            <a:avLst/>
            <a:gdLst>
              <a:gd name="connsiteX0" fmla="*/ 1300163 w 2786063"/>
              <a:gd name="connsiteY0" fmla="*/ 0 h 3186113"/>
              <a:gd name="connsiteX1" fmla="*/ 2786063 w 2786063"/>
              <a:gd name="connsiteY1" fmla="*/ 0 h 3186113"/>
              <a:gd name="connsiteX2" fmla="*/ 2786063 w 2786063"/>
              <a:gd name="connsiteY2" fmla="*/ 3186113 h 3186113"/>
              <a:gd name="connsiteX3" fmla="*/ 0 w 2786063"/>
              <a:gd name="connsiteY3" fmla="*/ 3186113 h 3186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6063" h="3186113">
                <a:moveTo>
                  <a:pt x="1300163" y="0"/>
                </a:moveTo>
                <a:lnTo>
                  <a:pt x="2786063" y="0"/>
                </a:lnTo>
                <a:lnTo>
                  <a:pt x="2786063" y="3186113"/>
                </a:lnTo>
                <a:lnTo>
                  <a:pt x="0" y="3186113"/>
                </a:ln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347864" y="3356992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참</a:t>
            </a:r>
            <a:r>
              <a:rPr lang="en-US" altLang="ko-KR" smtClean="0"/>
              <a:t>(True)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156176" y="2316735"/>
            <a:ext cx="129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거짓</a:t>
            </a:r>
            <a:r>
              <a:rPr lang="en-US" altLang="ko-KR" smtClean="0"/>
              <a:t>(False)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20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아래로 직선을 그려보자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힌트 </a:t>
            </a:r>
            <a:r>
              <a:rPr lang="en-US" altLang="ko-KR" sz="2000" smtClean="0"/>
              <a:t>: (0,0), (1,0), (2,0), …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en-US" altLang="ko-KR" sz="2000" smtClean="0"/>
              <a:t>60000, 60100, 60200, …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65506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사각형 그리기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폭이 </a:t>
            </a:r>
            <a:r>
              <a:rPr lang="en-US" altLang="ko-KR" smtClean="0"/>
              <a:t>4, </a:t>
            </a:r>
            <a:r>
              <a:rPr lang="ko-KR" altLang="en-US" smtClean="0"/>
              <a:t>높이가 </a:t>
            </a:r>
            <a:r>
              <a:rPr lang="en-US" altLang="ko-KR" smtClean="0"/>
              <a:t>4</a:t>
            </a:r>
            <a:r>
              <a:rPr lang="ko-KR" altLang="en-US" smtClean="0"/>
              <a:t>인 사각형을 그리자</a:t>
            </a:r>
            <a:endParaRPr lang="en-US" altLang="ko-KR" smtClean="0"/>
          </a:p>
          <a:p>
            <a:r>
              <a:rPr lang="ko-KR" altLang="en-US" smtClean="0"/>
              <a:t>점의 위치 </a:t>
            </a:r>
            <a:r>
              <a:rPr lang="en-US" altLang="ko-KR" smtClean="0">
                <a:sym typeface="Wingdings" panose="05000000000000000000" pitchFamily="2" charset="2"/>
              </a:rPr>
              <a:t>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60000, 60001, 60002, 60003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60100, 60101, 60102, 60103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60200, 60201, 60202, 60203</a:t>
            </a:r>
            <a:endParaRPr lang="ko-KR" altLang="en-US" smtClean="0"/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60300, 60301, 60302, 60303</a:t>
            </a:r>
            <a:endParaRPr lang="ko-KR" altLang="en-US" smtClean="0"/>
          </a:p>
          <a:p>
            <a:pPr marL="457200" lvl="1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36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476</Words>
  <Application>Microsoft Office PowerPoint</Application>
  <PresentationFormat>화면 슬라이드 쇼(4:3)</PresentationFormat>
  <Paragraphs>112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인공지능 프로그래밍 ★ 3장 – 반복 ★</vt:lpstr>
      <vt:lpstr>예시(1)</vt:lpstr>
      <vt:lpstr>예시(2)</vt:lpstr>
      <vt:lpstr>표로 표시</vt:lpstr>
      <vt:lpstr>순서도</vt:lpstr>
      <vt:lpstr>연습문제</vt:lpstr>
      <vt:lpstr>사각형 그리기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 ★ 3장 – 반복 ★</dc:title>
  <dc:creator>hwangheui lee</dc:creator>
  <cp:lastModifiedBy>hwangheui lee</cp:lastModifiedBy>
  <cp:revision>6</cp:revision>
  <dcterms:created xsi:type="dcterms:W3CDTF">2019-02-06T03:55:06Z</dcterms:created>
  <dcterms:modified xsi:type="dcterms:W3CDTF">2019-02-06T05:11:58Z</dcterms:modified>
</cp:coreProperties>
</file>