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99" r:id="rId4"/>
    <p:sldId id="301" r:id="rId5"/>
    <p:sldId id="300" r:id="rId6"/>
    <p:sldId id="302" r:id="rId7"/>
    <p:sldId id="303" r:id="rId8"/>
    <p:sldId id="304" r:id="rId9"/>
    <p:sldId id="305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1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6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3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0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5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3B5F-9009-4429-B189-AC5C9A41A797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0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ko-KR" altLang="en-US" smtClean="0"/>
              <a:t>인공지능 프로그래밍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</a:t>
            </a:r>
            <a:r>
              <a:rPr lang="en-US" altLang="ko-KR" sz="3200" i="1" smtClean="0"/>
              <a:t>11</a:t>
            </a:r>
            <a:r>
              <a:rPr lang="ko-KR" altLang="en-US" sz="3200" i="1" smtClean="0"/>
              <a:t>주차 </a:t>
            </a:r>
            <a:r>
              <a:rPr lang="en-US" altLang="ko-KR" sz="3200" i="1" smtClean="0"/>
              <a:t>– </a:t>
            </a:r>
            <a:r>
              <a:rPr lang="ko-KR" altLang="en-US" sz="3200" i="1" smtClean="0"/>
              <a:t>테트리스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2019. 4. </a:t>
            </a:r>
            <a:r>
              <a:rPr lang="en-US" altLang="ko-KR" smtClean="0"/>
              <a:t>12</a:t>
            </a:r>
            <a:endParaRPr lang="en-US" altLang="ko-KR" smtClean="0"/>
          </a:p>
          <a:p>
            <a:r>
              <a:rPr lang="ko-KR" altLang="en-US" smtClean="0"/>
              <a:t>서울코딩학</a:t>
            </a:r>
            <a:r>
              <a:rPr lang="ko-KR" altLang="en-US"/>
              <a:t>원</a:t>
            </a:r>
            <a:endParaRPr lang="en-US" altLang="ko-KR" smtClean="0"/>
          </a:p>
          <a:p>
            <a:r>
              <a:rPr lang="ko-KR" altLang="en-US" smtClean="0"/>
              <a:t>김현호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회전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7128792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[10000]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[10001]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[10002]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-1</a:t>
            </a:r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[10003]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-1</a:t>
            </a:r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[10004]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[10005]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-1</a:t>
            </a:r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[10006]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0</a:t>
            </a:r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[10007]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</a:t>
            </a:r>
          </a:p>
          <a:p>
            <a:pPr defTabSz="540000"/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세로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가로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5</a:t>
            </a:r>
          </a:p>
          <a:p>
            <a:pPr defTabSz="540000"/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&lt; 4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동안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사각형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세로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10000+(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횟수*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2)],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가로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[10000 + (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횟수*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2)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1],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990000)</a:t>
            </a:r>
          </a:p>
          <a:p>
            <a:pPr defTabSz="540000"/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+ 1</a:t>
            </a:r>
          </a:p>
          <a:p>
            <a:pPr defTabSz="540000"/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[55000] -&gt; 1</a:t>
            </a:r>
            <a:endParaRPr lang="ko-KR" altLang="en-US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63688" y="2096852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63688" y="2420888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3688" y="2640391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3688" y="2892419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3688" y="3146725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63688" y="3429000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36665"/>
            <a:ext cx="29241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80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회전</a:t>
            </a:r>
            <a:r>
              <a:rPr lang="en-US" altLang="ko-KR" smtClean="0"/>
              <a:t>(3)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7128792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[10000]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[10001]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[10002]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-1</a:t>
            </a:r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[10003]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[10004]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-1</a:t>
            </a:r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[10005]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[10006]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[10007]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0</a:t>
            </a:r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세로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가로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5</a:t>
            </a:r>
          </a:p>
          <a:p>
            <a:pPr defTabSz="540000"/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&lt; 4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동안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사각형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세로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10000+(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횟수*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2)],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가로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[10000 + (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횟수*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2)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1],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990000)</a:t>
            </a:r>
          </a:p>
          <a:p>
            <a:pPr defTabSz="540000"/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+ 1</a:t>
            </a:r>
          </a:p>
          <a:p>
            <a:pPr defTabSz="540000"/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[55000] -&gt; 1</a:t>
            </a:r>
            <a:endParaRPr lang="ko-KR" altLang="en-US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63688" y="2096852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63688" y="2420888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3688" y="2640391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3688" y="2892419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3688" y="3146725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63688" y="3429000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36665"/>
            <a:ext cx="29146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43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회전 모두 표시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340768"/>
            <a:ext cx="1584176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# </a:t>
            </a:r>
            <a:r>
              <a:rPr lang="ko-KR" altLang="en-US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0</a:t>
            </a:r>
          </a:p>
          <a:p>
            <a:pPr defTabSz="540000"/>
            <a:r>
              <a:rPr lang="ko-KR" altLang="en-US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10000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[10001]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[10002]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[10003] -&gt; -1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[10004]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[10005] -&gt; 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[10006] -&gt; 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[10007] -&gt; 1</a:t>
            </a:r>
          </a:p>
          <a:p>
            <a:pPr defTabSz="540000"/>
            <a:endParaRPr lang="en-US" altLang="ko-KR" smtClean="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# </a:t>
            </a:r>
            <a:r>
              <a:rPr lang="ko-KR" altLang="en-US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</a:t>
            </a:r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10010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[10011]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[10012] -&gt; -1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[10013]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[10014] -&gt; 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[10015]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[10016] -&gt; 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[10017] -&gt; -1</a:t>
            </a:r>
            <a:endParaRPr lang="ko-KR" altLang="en-US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5696" y="1340768"/>
            <a:ext cx="1656184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# </a:t>
            </a:r>
            <a:r>
              <a:rPr lang="ko-KR" altLang="en-US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2</a:t>
            </a:r>
          </a:p>
          <a:p>
            <a:pPr defTabSz="540000"/>
            <a:r>
              <a:rPr lang="ko-KR" altLang="en-US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10020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[10021]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[10022] -&gt; -1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[10023] -&gt; -1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[10024]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[10025] -&gt; -1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[10026]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[10027] -&gt; 1</a:t>
            </a:r>
          </a:p>
          <a:p>
            <a:pPr defTabSz="540000"/>
            <a:endParaRPr lang="en-US" altLang="ko-KR" smtClean="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# </a:t>
            </a:r>
            <a:r>
              <a:rPr lang="ko-KR" altLang="en-US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3</a:t>
            </a:r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10030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[10031]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[10032] -&gt; -1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[10033] -&gt; 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[10034] -&gt; -1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[10035]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[10036] -&gt; 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[10037] -&gt; 0</a:t>
            </a:r>
            <a:endParaRPr lang="ko-KR" altLang="en-US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63888" y="1340768"/>
            <a:ext cx="5328592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(0, 1, 5)</a:t>
            </a:r>
          </a:p>
          <a:p>
            <a:pPr defTabSz="36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(1, 5, 5)</a:t>
            </a:r>
          </a:p>
          <a:p>
            <a:pPr defTabSz="36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(2, 9, 5)</a:t>
            </a:r>
          </a:p>
          <a:p>
            <a:pPr defTabSz="36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(3, 13, 5)</a:t>
            </a:r>
          </a:p>
          <a:p>
            <a:pPr defTabSz="360000"/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36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[55000]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</a:t>
            </a:r>
          </a:p>
          <a:p>
            <a:pPr defTabSz="360000"/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360000"/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 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세로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 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가로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) 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정의</a:t>
            </a:r>
          </a:p>
          <a:p>
            <a:pPr defTabSz="36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0</a:t>
            </a:r>
          </a:p>
          <a:p>
            <a:pPr defTabSz="360000"/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&lt; 4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동안</a:t>
            </a:r>
          </a:p>
          <a:p>
            <a:pPr defTabSz="36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사각형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세로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[10000 + (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회전*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10) + (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횟수*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2)],</a:t>
            </a:r>
          </a:p>
          <a:p>
            <a:pPr defTabSz="360000"/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가로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[10000 + (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회전*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10) + (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횟수*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2) + 1], 990000)</a:t>
            </a:r>
          </a:p>
          <a:p>
            <a:pPr defTabSz="360000"/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+ 1</a:t>
            </a:r>
            <a:endParaRPr lang="ko-KR" altLang="en-US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00808"/>
            <a:ext cx="29241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12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</a:t>
            </a:r>
            <a:r>
              <a:rPr lang="en-US" altLang="ko-KR" smtClean="0"/>
              <a:t>8</a:t>
            </a:r>
            <a:r>
              <a:rPr lang="ko-KR" altLang="en-US" smtClean="0"/>
              <a:t>개기억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1412776"/>
            <a:ext cx="712879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en-US" altLang="ko-KR" sz="1600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10000,0,0,0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,-1,0,1,1,1)</a:t>
            </a:r>
          </a:p>
          <a:p>
            <a:pPr defTabSz="540000"/>
            <a:r>
              <a:rPr lang="ko-KR" altLang="en-US" sz="1600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en-US" altLang="ko-KR" sz="1600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10010,0,0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,-1,0,1,0,1,-1)</a:t>
            </a:r>
          </a:p>
          <a:p>
            <a:pPr defTabSz="540000"/>
            <a:r>
              <a:rPr lang="ko-KR" altLang="en-US" sz="1600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en-US" altLang="ko-KR" sz="1600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10020,0,0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,-1,-1,0,-1,0,1)</a:t>
            </a:r>
          </a:p>
          <a:p>
            <a:pPr defTabSz="540000"/>
            <a:r>
              <a:rPr lang="ko-KR" altLang="en-US" sz="1600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en-US" altLang="ko-KR" sz="1600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10030,0,0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,-1,0,-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1,1,1,0</a:t>
            </a:r>
            <a:r>
              <a:rPr lang="en-US" altLang="ko-KR" sz="1600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)</a:t>
            </a:r>
          </a:p>
          <a:p>
            <a:pPr defTabSz="540000"/>
            <a:endParaRPr lang="en-US" altLang="ko-KR" sz="16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(0, 1, 5)</a:t>
            </a:r>
          </a:p>
          <a:p>
            <a:pPr defTabSz="540000"/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(1, 5, 5)</a:t>
            </a:r>
          </a:p>
          <a:p>
            <a:pPr defTabSz="540000"/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(2, 9, 5)</a:t>
            </a:r>
          </a:p>
          <a:p>
            <a:pPr defTabSz="540000"/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(3, 13, 5)</a:t>
            </a:r>
          </a:p>
          <a:p>
            <a:pPr defTabSz="540000"/>
            <a:endParaRPr lang="en-US" altLang="ko-KR" sz="16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[55000] -&gt; 1</a:t>
            </a:r>
          </a:p>
          <a:p>
            <a:pPr defTabSz="540000"/>
            <a:endParaRPr lang="en-US" altLang="ko-KR" sz="16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ko-KR" altLang="en-US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시작주소</a:t>
            </a:r>
            <a:r>
              <a:rPr lang="en-US" altLang="ko-KR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 </a:t>
            </a:r>
            <a:r>
              <a:rPr lang="ko-KR" altLang="en-US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값</a:t>
            </a:r>
            <a:r>
              <a:rPr lang="en-US" altLang="ko-KR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0, </a:t>
            </a:r>
            <a:r>
              <a:rPr lang="ko-KR" altLang="en-US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값</a:t>
            </a:r>
            <a:r>
              <a:rPr lang="en-US" altLang="ko-KR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1, </a:t>
            </a:r>
            <a:r>
              <a:rPr lang="ko-KR" altLang="en-US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값</a:t>
            </a:r>
            <a:r>
              <a:rPr lang="en-US" altLang="ko-KR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2, </a:t>
            </a:r>
            <a:r>
              <a:rPr lang="ko-KR" altLang="en-US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값</a:t>
            </a:r>
            <a:r>
              <a:rPr lang="en-US" altLang="ko-KR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3, </a:t>
            </a:r>
            <a:r>
              <a:rPr lang="ko-KR" altLang="en-US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값</a:t>
            </a:r>
            <a:r>
              <a:rPr lang="en-US" altLang="ko-KR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4, </a:t>
            </a:r>
            <a:r>
              <a:rPr lang="ko-KR" altLang="en-US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값</a:t>
            </a:r>
            <a:r>
              <a:rPr lang="en-US" altLang="ko-KR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5, </a:t>
            </a:r>
            <a:r>
              <a:rPr lang="ko-KR" altLang="en-US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값</a:t>
            </a:r>
            <a:r>
              <a:rPr lang="en-US" altLang="ko-KR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6, </a:t>
            </a:r>
            <a:r>
              <a:rPr lang="ko-KR" altLang="en-US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값</a:t>
            </a:r>
            <a:r>
              <a:rPr lang="en-US" altLang="ko-KR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7) </a:t>
            </a:r>
            <a:r>
              <a:rPr lang="ko-KR" altLang="en-US" sz="16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정의</a:t>
            </a:r>
          </a:p>
          <a:p>
            <a:pPr defTabSz="540000"/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메모리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시작주소 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+ 0] -&gt; 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값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0</a:t>
            </a:r>
          </a:p>
          <a:p>
            <a:pPr defTabSz="540000"/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시작주소 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+ 1] -&gt; 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값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</a:t>
            </a:r>
          </a:p>
          <a:p>
            <a:pPr defTabSz="540000"/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시작주소 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+ 2] -&gt; 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값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2</a:t>
            </a:r>
          </a:p>
          <a:p>
            <a:pPr defTabSz="540000"/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시작주소 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+ 3] -&gt; 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값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3</a:t>
            </a:r>
          </a:p>
          <a:p>
            <a:pPr defTabSz="540000"/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시작주소 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+ 4] -&gt; 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값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4</a:t>
            </a:r>
          </a:p>
          <a:p>
            <a:pPr defTabSz="540000"/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시작주소 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+ 5] -&gt; 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값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5</a:t>
            </a:r>
          </a:p>
          <a:p>
            <a:pPr defTabSz="540000"/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시작주소 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+ 6] -&gt; 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값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6</a:t>
            </a:r>
          </a:p>
          <a:p>
            <a:pPr defTabSz="540000"/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시작주소 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+ 7] -&gt; 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값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7</a:t>
            </a:r>
            <a:endParaRPr lang="ko-KR" altLang="en-US" sz="16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82502"/>
            <a:ext cx="29241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70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블록 </a:t>
            </a:r>
            <a:r>
              <a:rPr lang="en-US" altLang="ko-KR" smtClean="0"/>
              <a:t>7</a:t>
            </a:r>
            <a:r>
              <a:rPr lang="ko-KR" altLang="en-US" smtClean="0"/>
              <a:t>개 모두 저장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1412776"/>
            <a:ext cx="2448272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540000"/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# 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0 : ----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en-US" altLang="ko-KR" sz="14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10000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,0,0,0,-1,0,1,0,2)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(10010,0,0,-1,0,1,0,2,0)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(10020,0,0,0,-2,0,-1,0,1)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(10030,0,0,-2,0,-1,0,1,0)</a:t>
            </a:r>
          </a:p>
          <a:p>
            <a:pPr defTabSz="540000"/>
            <a:endParaRPr lang="en-US" altLang="ko-KR" sz="14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# 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 : I___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en-US" altLang="ko-KR" sz="14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10100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,0,0,0,-1,0,1,1,1)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(10110,0,0,-1,0,1,0,1,-1)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(10120,0,0,-1,-1,0,-1,0,1)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(10130,0,0,-1,0,-1,1,1,0)</a:t>
            </a:r>
          </a:p>
          <a:p>
            <a:pPr defTabSz="540000"/>
            <a:endParaRPr lang="en-US" altLang="ko-KR" sz="14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# 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2 : ___I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en-US" altLang="ko-KR" sz="14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10200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,0,0,0,-1,0,1,1,-1)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(10210,0,0,-1,-1,-1,0,1,0)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(10220,0,0,0,-1,0,1,-1,1)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(10230,0,0,-1,0,1,0,1,1)</a:t>
            </a:r>
          </a:p>
          <a:p>
            <a:pPr defTabSz="540000"/>
            <a:endParaRPr lang="en-US" altLang="ko-KR" sz="14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# 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3 : 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ㄱ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_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en-US" altLang="ko-KR" sz="14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10300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,0,0,0,-1,1,0,1,1)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(10310,0,0,-1,0,0,-1,1,-1)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(10320,0,0,0,-1,1,0,1,1)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(10330,0,0,-1,0,0,-1,1,-1)</a:t>
            </a:r>
          </a:p>
          <a:p>
            <a:pPr defTabSz="540000"/>
            <a:endParaRPr lang="en-US" altLang="ko-KR" sz="14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59832" y="1412776"/>
            <a:ext cx="2448272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540000"/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# 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4 : _S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en-US" altLang="ko-KR" sz="14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10400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,0,0,0,1,1,-1,1,0)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(10410,0,0,-1,-1,0,-1,1,0)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(10420,0,0,0,1,1,-1,1,0)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(10430,0,0,-1,-1,0,-1,1,0)</a:t>
            </a:r>
            <a:endParaRPr lang="ko-KR" altLang="en-US" sz="14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endParaRPr lang="en-US" altLang="ko-KR" sz="14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en-US" altLang="ko-KR" sz="1400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# </a:t>
            </a:r>
            <a:r>
              <a:rPr lang="ko-KR" altLang="en-US" sz="1400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 sz="1400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5 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: 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ㅗ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en-US" altLang="ko-KR" sz="14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10500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,0,0,-1,0,0,-1,0,1)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(10510,0,0,-1,0,0,1,1,0)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(10520,0,0,0,-1,0,1,1,0)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(10530,0,0,0,-1,-1,0,1,0)</a:t>
            </a:r>
          </a:p>
          <a:p>
            <a:pPr defTabSz="540000"/>
            <a:endParaRPr lang="en-US" altLang="ko-KR" sz="14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# </a:t>
            </a:r>
            <a:r>
              <a:rPr lang="ko-KR" altLang="en-US" sz="1400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 sz="1400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6: 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ㅁ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en-US" altLang="ko-KR" sz="14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10600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,0,0,0,1,1,0,1,1)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(10610,0,0,0,-1,1,-1,1,0)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(10620,0,0,-1,-1,-1,0,0,-1)</a:t>
            </a:r>
          </a:p>
          <a:p>
            <a:pPr defTabSz="540000"/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8</a:t>
            </a:r>
            <a:r>
              <a:rPr lang="ko-KR" altLang="en-US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개기억</a:t>
            </a:r>
            <a:r>
              <a:rPr lang="en-US" altLang="ko-KR" sz="14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(10630,0,0,-1,0,-1,1,0,1)</a:t>
            </a:r>
            <a:endParaRPr lang="ko-KR" altLang="en-US" sz="14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8144" y="1988840"/>
            <a:ext cx="24994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10000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블록</a:t>
            </a:r>
            <a:r>
              <a:rPr lang="en-US" altLang="ko-KR" smtClean="0">
                <a:sym typeface="Wingdings" panose="05000000000000000000" pitchFamily="2" charset="2"/>
              </a:rPr>
              <a:t>0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10100  </a:t>
            </a:r>
            <a:r>
              <a:rPr lang="ko-KR" altLang="en-US" smtClean="0">
                <a:sym typeface="Wingdings" panose="05000000000000000000" pitchFamily="2" charset="2"/>
              </a:rPr>
              <a:t>블록</a:t>
            </a:r>
            <a:r>
              <a:rPr lang="en-US" altLang="ko-KR" smtClean="0">
                <a:sym typeface="Wingdings" panose="05000000000000000000" pitchFamily="2" charset="2"/>
              </a:rPr>
              <a:t>1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10200  </a:t>
            </a:r>
            <a:r>
              <a:rPr lang="ko-KR" altLang="en-US" smtClean="0">
                <a:sym typeface="Wingdings" panose="05000000000000000000" pitchFamily="2" charset="2"/>
              </a:rPr>
              <a:t>블록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10300  </a:t>
            </a:r>
            <a:r>
              <a:rPr lang="ko-KR" altLang="en-US" smtClean="0">
                <a:sym typeface="Wingdings" panose="05000000000000000000" pitchFamily="2" charset="2"/>
              </a:rPr>
              <a:t>블록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10400  </a:t>
            </a:r>
            <a:r>
              <a:rPr lang="ko-KR" altLang="en-US" smtClean="0">
                <a:sym typeface="Wingdings" panose="05000000000000000000" pitchFamily="2" charset="2"/>
              </a:rPr>
              <a:t>블록</a:t>
            </a:r>
            <a:r>
              <a:rPr lang="en-US" altLang="ko-KR" smtClean="0">
                <a:sym typeface="Wingdings" panose="05000000000000000000" pitchFamily="2" charset="2"/>
              </a:rPr>
              <a:t>4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10500  </a:t>
            </a:r>
            <a:r>
              <a:rPr lang="ko-KR" altLang="en-US" smtClean="0">
                <a:sym typeface="Wingdings" panose="05000000000000000000" pitchFamily="2" charset="2"/>
              </a:rPr>
              <a:t>블록</a:t>
            </a:r>
            <a:r>
              <a:rPr lang="en-US" altLang="ko-KR" smtClean="0">
                <a:sym typeface="Wingdings" panose="05000000000000000000" pitchFamily="2" charset="2"/>
              </a:rPr>
              <a:t>5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10600  </a:t>
            </a:r>
            <a:r>
              <a:rPr lang="ko-KR" altLang="en-US" smtClean="0">
                <a:sym typeface="Wingdings" panose="05000000000000000000" pitchFamily="2" charset="2"/>
              </a:rPr>
              <a:t>블록</a:t>
            </a:r>
            <a:r>
              <a:rPr lang="en-US" altLang="ko-KR" smtClean="0">
                <a:sym typeface="Wingdings" panose="05000000000000000000" pitchFamily="2" charset="2"/>
              </a:rPr>
              <a:t>6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10100  </a:t>
            </a:r>
            <a:r>
              <a:rPr lang="ko-KR" altLang="en-US" smtClean="0">
                <a:sym typeface="Wingdings" panose="05000000000000000000" pitchFamily="2" charset="2"/>
              </a:rPr>
              <a:t>블록</a:t>
            </a:r>
            <a:r>
              <a:rPr lang="en-US" altLang="ko-KR">
                <a:sym typeface="Wingdings" panose="05000000000000000000" pitchFamily="2" charset="2"/>
              </a:rPr>
              <a:t>1</a:t>
            </a:r>
            <a:r>
              <a:rPr lang="en-US" altLang="ko-KR" smtClean="0">
                <a:sym typeface="Wingdings" panose="05000000000000000000" pitchFamily="2" charset="2"/>
              </a:rPr>
              <a:t>-</a:t>
            </a:r>
            <a:r>
              <a:rPr lang="ko-KR" altLang="en-US" smtClean="0">
                <a:sym typeface="Wingdings" panose="05000000000000000000" pitchFamily="2" charset="2"/>
              </a:rPr>
              <a:t>회전</a:t>
            </a:r>
            <a:r>
              <a:rPr lang="en-US" altLang="ko-KR" smtClean="0">
                <a:sym typeface="Wingdings" panose="05000000000000000000" pitchFamily="2" charset="2"/>
              </a:rPr>
              <a:t>0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10110  </a:t>
            </a:r>
            <a:r>
              <a:rPr lang="ko-KR" altLang="en-US" smtClean="0">
                <a:sym typeface="Wingdings" panose="05000000000000000000" pitchFamily="2" charset="2"/>
              </a:rPr>
              <a:t>블록</a:t>
            </a:r>
            <a:r>
              <a:rPr lang="en-US" altLang="ko-KR" smtClean="0">
                <a:sym typeface="Wingdings" panose="05000000000000000000" pitchFamily="2" charset="2"/>
              </a:rPr>
              <a:t>1-</a:t>
            </a:r>
            <a:r>
              <a:rPr lang="ko-KR" altLang="en-US" smtClean="0">
                <a:sym typeface="Wingdings" panose="05000000000000000000" pitchFamily="2" charset="2"/>
              </a:rPr>
              <a:t>회전</a:t>
            </a:r>
            <a:r>
              <a:rPr lang="en-US" altLang="ko-KR" smtClean="0">
                <a:sym typeface="Wingdings" panose="05000000000000000000" pitchFamily="2" charset="2"/>
              </a:rPr>
              <a:t>1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10120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>
                <a:sym typeface="Wingdings" panose="05000000000000000000" pitchFamily="2" charset="2"/>
              </a:rPr>
              <a:t>블록</a:t>
            </a:r>
            <a:r>
              <a:rPr lang="en-US" altLang="ko-KR">
                <a:sym typeface="Wingdings" panose="05000000000000000000" pitchFamily="2" charset="2"/>
              </a:rPr>
              <a:t>1-</a:t>
            </a:r>
            <a:r>
              <a:rPr lang="ko-KR" altLang="en-US" smtClean="0">
                <a:sym typeface="Wingdings" panose="05000000000000000000" pitchFamily="2" charset="2"/>
              </a:rPr>
              <a:t>회전</a:t>
            </a:r>
            <a:r>
              <a:rPr lang="en-US" altLang="ko-KR">
                <a:sym typeface="Wingdings" panose="05000000000000000000" pitchFamily="2" charset="2"/>
              </a:rPr>
              <a:t>2</a:t>
            </a:r>
          </a:p>
          <a:p>
            <a:r>
              <a:rPr lang="en-US" altLang="ko-KR" smtClean="0">
                <a:sym typeface="Wingdings" panose="05000000000000000000" pitchFamily="2" charset="2"/>
              </a:rPr>
              <a:t>10130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>
                <a:sym typeface="Wingdings" panose="05000000000000000000" pitchFamily="2" charset="2"/>
              </a:rPr>
              <a:t>블록</a:t>
            </a:r>
            <a:r>
              <a:rPr lang="en-US" altLang="ko-KR">
                <a:sym typeface="Wingdings" panose="05000000000000000000" pitchFamily="2" charset="2"/>
              </a:rPr>
              <a:t>1-</a:t>
            </a:r>
            <a:r>
              <a:rPr lang="ko-KR" altLang="en-US" smtClean="0">
                <a:sym typeface="Wingdings" panose="05000000000000000000" pitchFamily="2" charset="2"/>
              </a:rPr>
              <a:t>회전</a:t>
            </a:r>
            <a:r>
              <a:rPr lang="en-US" altLang="ko-KR">
                <a:sym typeface="Wingdings" panose="05000000000000000000" pitchFamily="2" charset="2"/>
              </a:rPr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4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블록 모두 표시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1412776"/>
            <a:ext cx="7776864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(0, 0, 1, 3, 996633)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(1, 0, 1, 8, 990000)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(2, 0, 5, 3, 9900)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(3, 0, 5, 8, 99)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(4, 0, 9, 3, 999900)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(5, 0, 9, 8, 990099)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(6, 0, 13, 5, 9999)</a:t>
            </a:r>
          </a:p>
          <a:p>
            <a:pPr defTabSz="540000"/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[55000]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</a:t>
            </a:r>
          </a:p>
          <a:p>
            <a:pPr defTabSz="540000"/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종류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 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 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세로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 </a:t>
            </a:r>
            <a:r>
              <a:rPr lang="ko-KR" altLang="en-US" smtClean="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가로</a:t>
            </a:r>
            <a:r>
              <a:rPr lang="en-US" altLang="ko-KR" smtClean="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 </a:t>
            </a:r>
            <a:r>
              <a:rPr lang="ko-KR" altLang="en-US" smtClean="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색</a:t>
            </a:r>
            <a:r>
              <a:rPr lang="en-US" altLang="ko-KR" smtClean="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) 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정의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시작위치 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10000+(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종류*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100)+(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회전*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10)</a:t>
            </a:r>
          </a:p>
          <a:p>
            <a:pPr defTabSz="540000"/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0</a:t>
            </a:r>
          </a:p>
          <a:p>
            <a:pPr defTabSz="540000"/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&lt; 4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동안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사각형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세로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시작위치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+(2*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)],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가로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시작위치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+(2*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+1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)],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색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)</a:t>
            </a:r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+ 1</a:t>
            </a:r>
            <a:endParaRPr lang="ko-KR" altLang="en-US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72816"/>
            <a:ext cx="29527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860032" y="1844824"/>
            <a:ext cx="1080120" cy="36004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블록</a:t>
            </a:r>
            <a:r>
              <a:rPr lang="en-US" altLang="ko-KR" sz="1400" smtClean="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452320" y="1844824"/>
            <a:ext cx="1080120" cy="36004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블록</a:t>
            </a:r>
            <a:r>
              <a:rPr lang="en-US" altLang="ko-KR" sz="1400" smtClean="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3050121"/>
            <a:ext cx="1080120" cy="36004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블록</a:t>
            </a:r>
            <a:r>
              <a:rPr lang="en-US" altLang="ko-KR" sz="1400" smtClean="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60032" y="3645024"/>
            <a:ext cx="1080120" cy="36004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블록</a:t>
            </a:r>
            <a:r>
              <a:rPr lang="en-US" altLang="ko-KR" sz="1400" smtClean="0">
                <a:solidFill>
                  <a:schemeClr val="tx1"/>
                </a:solidFill>
              </a:rPr>
              <a:t>6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60032" y="2420888"/>
            <a:ext cx="1080120" cy="36004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블록</a:t>
            </a:r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52320" y="2444968"/>
            <a:ext cx="1080120" cy="36004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블록</a:t>
            </a:r>
            <a:r>
              <a:rPr lang="en-US" altLang="ko-KR" sz="1400" smtClean="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52320" y="3050121"/>
            <a:ext cx="1080120" cy="36004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블록</a:t>
            </a:r>
            <a:r>
              <a:rPr lang="en-US" altLang="ko-KR" sz="1400">
                <a:solidFill>
                  <a:schemeClr val="tx1"/>
                </a:solidFill>
              </a:rPr>
              <a:t>5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4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회전시키기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1916832"/>
            <a:ext cx="4320480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종류 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1</a:t>
            </a:r>
          </a:p>
          <a:p>
            <a:pPr defTabSz="540000"/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 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0</a:t>
            </a:r>
          </a:p>
          <a:p>
            <a:pPr defTabSz="540000"/>
            <a:endParaRPr lang="en-US" altLang="ko-KR" sz="16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게임중 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1</a:t>
            </a:r>
          </a:p>
          <a:p>
            <a:pPr defTabSz="540000"/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게임중 동안</a:t>
            </a:r>
          </a:p>
          <a:p>
            <a:pPr defTabSz="540000"/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메모리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[50004] = 1 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이면 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# 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위쪽화살표</a:t>
            </a:r>
          </a:p>
          <a:p>
            <a:pPr defTabSz="540000"/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회전 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 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+ 1</a:t>
            </a:r>
          </a:p>
          <a:p>
            <a:pPr defTabSz="540000"/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 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= 4 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이면</a:t>
            </a:r>
          </a:p>
          <a:p>
            <a:pPr defTabSz="540000"/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	회전 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 sz="1600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0</a:t>
            </a:r>
          </a:p>
          <a:p>
            <a:pPr defTabSz="540000"/>
            <a:endParaRPr lang="en-US" altLang="ko-KR" sz="16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종류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 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 5, 5, 990000)</a:t>
            </a:r>
          </a:p>
          <a:p>
            <a:pPr defTabSz="540000"/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[55000] -&gt; 1</a:t>
            </a:r>
          </a:p>
          <a:p>
            <a:pPr defTabSz="540000"/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종류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 </a:t>
            </a:r>
            <a:r>
              <a:rPr lang="ko-KR" altLang="en-US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</a:t>
            </a:r>
            <a:r>
              <a:rPr lang="en-US" altLang="ko-KR" sz="16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 5, 5, 0)</a:t>
            </a:r>
            <a:endParaRPr lang="ko-KR" altLang="en-US" sz="16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20888"/>
            <a:ext cx="29432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807060" y="3465004"/>
            <a:ext cx="557028" cy="9361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8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입력키 정의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1268760"/>
            <a:ext cx="7128792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종류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1</a:t>
            </a:r>
          </a:p>
          <a:p>
            <a:pPr defTabSz="540000"/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0</a:t>
            </a:r>
          </a:p>
          <a:p>
            <a:pPr defTabSz="540000"/>
            <a:endParaRPr lang="en-US" altLang="ko-KR" sz="12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게임중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1</a:t>
            </a:r>
          </a:p>
          <a:p>
            <a:pPr defTabSz="540000"/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게임중 </a:t>
            </a:r>
            <a:r>
              <a:rPr lang="ko-KR" altLang="en-US" sz="1200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동안</a:t>
            </a:r>
            <a:endParaRPr lang="en-US" altLang="ko-KR" sz="12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2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키 </a:t>
            </a:r>
            <a:r>
              <a:rPr lang="en-US" altLang="ko-KR" sz="12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ko-KR" altLang="en-US" sz="12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입력키</a:t>
            </a:r>
            <a:r>
              <a:rPr lang="en-US" altLang="ko-KR" sz="12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()</a:t>
            </a:r>
          </a:p>
          <a:p>
            <a:pPr defTabSz="540000"/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키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= 50004 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이면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# 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위쪽화살표</a:t>
            </a:r>
          </a:p>
          <a:p>
            <a:pPr defTabSz="540000"/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회전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+ 1</a:t>
            </a:r>
          </a:p>
          <a:p>
            <a:pPr defTabSz="540000"/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= 4 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이면</a:t>
            </a:r>
          </a:p>
          <a:p>
            <a:pPr defTabSz="540000"/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	회전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0</a:t>
            </a:r>
          </a:p>
          <a:p>
            <a:pPr defTabSz="540000"/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</a:p>
          <a:p>
            <a:pPr defTabSz="540000"/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종류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 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 5, 5, 990000)</a:t>
            </a:r>
          </a:p>
          <a:p>
            <a:pPr defTabSz="540000"/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[55000] -&gt; 1</a:t>
            </a:r>
          </a:p>
          <a:p>
            <a:pPr defTabSz="540000"/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블록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종류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 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회전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, 5, 5, 0)</a:t>
            </a:r>
          </a:p>
          <a:p>
            <a:pPr defTabSz="540000"/>
            <a:endParaRPr lang="en-US" altLang="ko-KR" sz="12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 sz="1200" smtClean="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입력키</a:t>
            </a:r>
            <a:r>
              <a:rPr lang="en-US" altLang="ko-KR" sz="12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() </a:t>
            </a:r>
            <a:r>
              <a:rPr lang="ko-KR" altLang="en-US" sz="120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정의</a:t>
            </a:r>
          </a:p>
          <a:p>
            <a:pPr defTabSz="540000"/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출력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0</a:t>
            </a:r>
          </a:p>
          <a:p>
            <a:pPr defTabSz="540000"/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</a:p>
          <a:p>
            <a:pPr defTabSz="540000"/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현재키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0</a:t>
            </a:r>
          </a:p>
          <a:p>
            <a:pPr defTabSz="540000"/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키값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50002</a:t>
            </a:r>
          </a:p>
          <a:p>
            <a:pPr defTabSz="540000"/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키값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&lt; 50010 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동안</a:t>
            </a:r>
          </a:p>
          <a:p>
            <a:pPr defTabSz="540000"/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메모리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키값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] = 1 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이면</a:t>
            </a:r>
          </a:p>
          <a:p>
            <a:pPr defTabSz="540000"/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	현재키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키값</a:t>
            </a:r>
          </a:p>
          <a:p>
            <a:pPr defTabSz="540000"/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키값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키값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+ 1</a:t>
            </a:r>
          </a:p>
          <a:p>
            <a:pPr defTabSz="540000"/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	</a:t>
            </a:r>
          </a:p>
          <a:p>
            <a:pPr defTabSz="540000"/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현재키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!=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[10] 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이면</a:t>
            </a:r>
          </a:p>
          <a:p>
            <a:pPr defTabSz="540000"/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출력 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현재키</a:t>
            </a:r>
          </a:p>
          <a:p>
            <a:pPr defTabSz="540000"/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	</a:t>
            </a:r>
          </a:p>
          <a:p>
            <a:pPr defTabSz="540000"/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메모리</a:t>
            </a:r>
            <a:r>
              <a:rPr lang="en-US" altLang="ko-KR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[10] -&gt; </a:t>
            </a:r>
            <a:r>
              <a:rPr lang="ko-KR" altLang="en-US" sz="120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현재키</a:t>
            </a:r>
            <a:endParaRPr lang="ko-KR" altLang="en-US" sz="1200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20888"/>
            <a:ext cx="29432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06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테트리스</a:t>
            </a:r>
            <a:endParaRPr lang="ko-KR" altLang="en-US"/>
          </a:p>
        </p:txBody>
      </p:sp>
      <p:pic>
        <p:nvPicPr>
          <p:cNvPr id="1026" name="Picture 2" descr="C:\Users\hwangheui\Desktop\tetr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17940"/>
            <a:ext cx="29432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5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기능 소개</a:t>
            </a:r>
            <a:endParaRPr lang="ko-KR" altLang="en-US"/>
          </a:p>
        </p:txBody>
      </p:sp>
      <p:pic>
        <p:nvPicPr>
          <p:cNvPr id="1026" name="Picture 2" descr="C:\Users\hwangheui\Desktop\tetr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17940"/>
            <a:ext cx="29432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5580112" y="2117940"/>
            <a:ext cx="1367275" cy="3749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947387" y="1805915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다음블록</a:t>
            </a:r>
            <a:endParaRPr lang="ko-KR" altLang="en-US" sz="240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580112" y="2875212"/>
            <a:ext cx="1367275" cy="3749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55165" y="256318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점수</a:t>
            </a:r>
            <a:endParaRPr lang="ko-KR" altLang="en-US" sz="240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2411760" y="2875212"/>
            <a:ext cx="1224136" cy="3749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1542" y="245398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색상</a:t>
            </a:r>
            <a:endParaRPr lang="en-US" altLang="ko-KR" sz="2400" smtClean="0"/>
          </a:p>
          <a:p>
            <a:pPr algn="ctr"/>
            <a:r>
              <a:rPr lang="ko-KR" altLang="en-US" sz="2400" smtClean="0"/>
              <a:t>적</a:t>
            </a:r>
            <a:r>
              <a:rPr lang="ko-KR" altLang="en-US" sz="2400"/>
              <a:t>용</a:t>
            </a:r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3267189" y="5373216"/>
            <a:ext cx="2961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아래화살표 </a:t>
            </a:r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한칸 아래로</a:t>
            </a:r>
            <a:endParaRPr lang="en-US" altLang="ko-KR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/>
              <a:t>스페이스 </a:t>
            </a:r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떨어트리기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sym typeface="Wingdings" panose="05000000000000000000" pitchFamily="2" charset="2"/>
              </a:rPr>
              <a:t>엔터 </a:t>
            </a:r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일시정지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sym typeface="Wingdings" panose="05000000000000000000" pitchFamily="2" charset="2"/>
              </a:rPr>
              <a:t>랜덤하게 블록 나타남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sym typeface="Wingdings" panose="05000000000000000000" pitchFamily="2" charset="2"/>
              </a:rPr>
              <a:t>사각형 입체감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1476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좌표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04972"/>
              </p:ext>
            </p:extLst>
          </p:nvPr>
        </p:nvGraphicFramePr>
        <p:xfrm>
          <a:off x="1115625" y="1628800"/>
          <a:ext cx="6912759" cy="5056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</a:tblGrid>
              <a:tr h="24076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11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13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14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15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16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17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18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19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11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13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14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15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16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17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18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19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9" y="35885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solidFill>
                  <a:srgbClr val="FF0000"/>
                </a:solidFill>
              </a:rPr>
              <a:t>세로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7845" y="11967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solidFill>
                  <a:srgbClr val="FF0000"/>
                </a:solidFill>
              </a:rPr>
              <a:t>가로</a:t>
            </a:r>
            <a:endParaRPr lang="ko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4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벽 그리기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39" y="2348880"/>
            <a:ext cx="29432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89756" y="1988840"/>
            <a:ext cx="4226260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/>
              <a:t>메모리</a:t>
            </a:r>
            <a:r>
              <a:rPr lang="en-US" altLang="ko-KR"/>
              <a:t>[55001] -&gt; 1</a:t>
            </a:r>
          </a:p>
          <a:p>
            <a:pPr defTabSz="540000"/>
            <a:endParaRPr lang="en-US" altLang="ko-KR"/>
          </a:p>
          <a:p>
            <a:pPr defTabSz="540000"/>
            <a:r>
              <a:rPr lang="ko-KR" altLang="en-US"/>
              <a:t>횟수 </a:t>
            </a:r>
            <a:r>
              <a:rPr lang="en-US" altLang="ko-KR"/>
              <a:t>-&gt; 0</a:t>
            </a:r>
          </a:p>
          <a:p>
            <a:pPr defTabSz="540000"/>
            <a:r>
              <a:rPr lang="ko-KR" altLang="en-US"/>
              <a:t>횟수 </a:t>
            </a:r>
            <a:r>
              <a:rPr lang="en-US" altLang="ko-KR"/>
              <a:t>&lt; 20 </a:t>
            </a:r>
            <a:r>
              <a:rPr lang="ko-KR" altLang="en-US"/>
              <a:t>동안</a:t>
            </a:r>
          </a:p>
          <a:p>
            <a:pPr defTabSz="540000"/>
            <a:r>
              <a:rPr lang="ko-KR" altLang="en-US"/>
              <a:t>	사각형</a:t>
            </a:r>
            <a:r>
              <a:rPr lang="en-US" altLang="ko-KR"/>
              <a:t>(</a:t>
            </a:r>
            <a:r>
              <a:rPr lang="ko-KR" altLang="en-US"/>
              <a:t>횟수</a:t>
            </a:r>
            <a:r>
              <a:rPr lang="en-US" altLang="ko-KR"/>
              <a:t>, 0, 999999)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 smtClean="0"/>
              <a:t>사각형</a:t>
            </a:r>
            <a:r>
              <a:rPr lang="en-US" altLang="ko-KR"/>
              <a:t>(</a:t>
            </a:r>
            <a:r>
              <a:rPr lang="ko-KR" altLang="en-US"/>
              <a:t>횟수</a:t>
            </a:r>
            <a:r>
              <a:rPr lang="en-US" altLang="ko-KR"/>
              <a:t>, 11, 999999)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 smtClean="0"/>
              <a:t>횟수 </a:t>
            </a:r>
            <a:r>
              <a:rPr lang="en-US" altLang="ko-KR"/>
              <a:t>&lt; 11 </a:t>
            </a:r>
            <a:r>
              <a:rPr lang="ko-KR" altLang="en-US"/>
              <a:t>이면</a:t>
            </a:r>
          </a:p>
          <a:p>
            <a:pPr defTabSz="540000"/>
            <a:r>
              <a:rPr lang="ko-KR" altLang="en-US"/>
              <a:t>		사각형</a:t>
            </a:r>
            <a:r>
              <a:rPr lang="en-US" altLang="ko-KR"/>
              <a:t>(19, </a:t>
            </a:r>
            <a:r>
              <a:rPr lang="ko-KR" altLang="en-US"/>
              <a:t>횟수</a:t>
            </a:r>
            <a:r>
              <a:rPr lang="en-US" altLang="ko-KR"/>
              <a:t>, 999999)</a:t>
            </a:r>
          </a:p>
          <a:p>
            <a:pPr defTabSz="540000"/>
            <a:r>
              <a:rPr lang="en-US" altLang="ko-KR"/>
              <a:t>	</a:t>
            </a:r>
            <a:r>
              <a:rPr lang="ko-KR" altLang="en-US" smtClean="0"/>
              <a:t>횟수 </a:t>
            </a:r>
            <a:r>
              <a:rPr lang="en-US" altLang="ko-KR"/>
              <a:t>-&gt; </a:t>
            </a:r>
            <a:r>
              <a:rPr lang="ko-KR" altLang="en-US"/>
              <a:t>횟수 </a:t>
            </a:r>
            <a:r>
              <a:rPr lang="en-US" altLang="ko-KR"/>
              <a:t>+ 1</a:t>
            </a:r>
          </a:p>
          <a:p>
            <a:pPr defTabSz="540000"/>
            <a:r>
              <a:rPr lang="en-US" altLang="ko-KR"/>
              <a:t>	</a:t>
            </a:r>
          </a:p>
          <a:p>
            <a:pPr defTabSz="540000"/>
            <a:r>
              <a:rPr lang="ko-KR" altLang="en-US"/>
              <a:t>메모리</a:t>
            </a:r>
            <a:r>
              <a:rPr lang="en-US" altLang="ko-KR"/>
              <a:t>[55000] -&gt; 1</a:t>
            </a:r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716016" y="3465004"/>
            <a:ext cx="557028" cy="9361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6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블록 좌표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3648" y="2132856"/>
            <a:ext cx="100811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(0, -1)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2132856"/>
            <a:ext cx="1008112" cy="10081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(0, 0)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19872" y="2132856"/>
            <a:ext cx="100811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(0, 1)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51720" y="1484784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mtClean="0"/>
              <a:t>(</a:t>
            </a:r>
            <a:r>
              <a:rPr lang="ko-KR" altLang="en-US" sz="2400" smtClean="0"/>
              <a:t>세로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가로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3419872" y="3140968"/>
            <a:ext cx="100811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(1, 1)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5736" y="4293096"/>
            <a:ext cx="2592288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 smtClean="0">
                <a:solidFill>
                  <a:schemeClr val="tx1"/>
                </a:solidFill>
              </a:rPr>
              <a:t>메모리</a:t>
            </a:r>
            <a:r>
              <a:rPr lang="en-US" altLang="ko-KR" smtClean="0">
                <a:solidFill>
                  <a:schemeClr val="tx1"/>
                </a:solidFill>
              </a:rPr>
              <a:t>[10000] -&gt; 0</a:t>
            </a:r>
          </a:p>
          <a:p>
            <a:pPr defTabSz="540000"/>
            <a:r>
              <a:rPr lang="ko-KR" altLang="en-US" smtClean="0">
                <a:solidFill>
                  <a:schemeClr val="tx1"/>
                </a:solidFill>
              </a:rPr>
              <a:t>메모리</a:t>
            </a:r>
            <a:r>
              <a:rPr lang="en-US" altLang="ko-KR" smtClean="0">
                <a:solidFill>
                  <a:schemeClr val="tx1"/>
                </a:solidFill>
              </a:rPr>
              <a:t>[10001] -&gt; 0</a:t>
            </a:r>
          </a:p>
          <a:p>
            <a:pPr defTabSz="540000"/>
            <a:r>
              <a:rPr lang="ko-KR" altLang="en-US" smtClean="0">
                <a:solidFill>
                  <a:schemeClr val="tx1"/>
                </a:solidFill>
              </a:rPr>
              <a:t>메모리</a:t>
            </a:r>
            <a:r>
              <a:rPr lang="en-US" altLang="ko-KR" smtClean="0">
                <a:solidFill>
                  <a:schemeClr val="tx1"/>
                </a:solidFill>
              </a:rPr>
              <a:t>[10002] -&gt; 0</a:t>
            </a:r>
          </a:p>
          <a:p>
            <a:pPr defTabSz="540000"/>
            <a:r>
              <a:rPr lang="ko-KR" altLang="en-US">
                <a:solidFill>
                  <a:schemeClr val="tx1"/>
                </a:solidFill>
              </a:rPr>
              <a:t>메모리</a:t>
            </a:r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10003] </a:t>
            </a:r>
            <a:r>
              <a:rPr lang="en-US" altLang="ko-KR">
                <a:solidFill>
                  <a:schemeClr val="tx1"/>
                </a:solidFill>
              </a:rPr>
              <a:t>-&gt; </a:t>
            </a:r>
            <a:r>
              <a:rPr lang="en-US" altLang="ko-KR" smtClean="0">
                <a:solidFill>
                  <a:schemeClr val="tx1"/>
                </a:solidFill>
              </a:rPr>
              <a:t>-1</a:t>
            </a:r>
            <a:endParaRPr lang="en-US" altLang="ko-KR">
              <a:solidFill>
                <a:schemeClr val="tx1"/>
              </a:solidFill>
            </a:endParaRPr>
          </a:p>
          <a:p>
            <a:pPr defTabSz="540000"/>
            <a:r>
              <a:rPr lang="ko-KR" altLang="en-US">
                <a:solidFill>
                  <a:schemeClr val="tx1"/>
                </a:solidFill>
              </a:rPr>
              <a:t>메모리</a:t>
            </a:r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10004] </a:t>
            </a:r>
            <a:r>
              <a:rPr lang="en-US" altLang="ko-KR">
                <a:solidFill>
                  <a:schemeClr val="tx1"/>
                </a:solidFill>
              </a:rPr>
              <a:t>-&gt; 0</a:t>
            </a:r>
          </a:p>
          <a:p>
            <a:pPr defTabSz="540000"/>
            <a:r>
              <a:rPr lang="ko-KR" altLang="en-US">
                <a:solidFill>
                  <a:schemeClr val="tx1"/>
                </a:solidFill>
              </a:rPr>
              <a:t>메모리</a:t>
            </a:r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10005] </a:t>
            </a:r>
            <a:r>
              <a:rPr lang="en-US" altLang="ko-KR">
                <a:solidFill>
                  <a:schemeClr val="tx1"/>
                </a:solidFill>
              </a:rPr>
              <a:t>-&gt;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  <a:p>
            <a:pPr defTabSz="540000"/>
            <a:r>
              <a:rPr lang="ko-KR" altLang="en-US">
                <a:solidFill>
                  <a:schemeClr val="tx1"/>
                </a:solidFill>
              </a:rPr>
              <a:t>메모리</a:t>
            </a:r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10006] </a:t>
            </a:r>
            <a:r>
              <a:rPr lang="en-US" altLang="ko-KR">
                <a:solidFill>
                  <a:schemeClr val="tx1"/>
                </a:solidFill>
              </a:rPr>
              <a:t>-&gt;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  <a:p>
            <a:pPr defTabSz="540000"/>
            <a:r>
              <a:rPr lang="ko-KR" altLang="en-US">
                <a:solidFill>
                  <a:schemeClr val="tx1"/>
                </a:solidFill>
              </a:rPr>
              <a:t>메모리</a:t>
            </a:r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10007] </a:t>
            </a:r>
            <a:r>
              <a:rPr lang="en-US" altLang="ko-KR">
                <a:solidFill>
                  <a:schemeClr val="tx1"/>
                </a:solidFill>
              </a:rPr>
              <a:t>-&gt;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포인트가 24개인 별 13"/>
          <p:cNvSpPr/>
          <p:nvPr/>
        </p:nvSpPr>
        <p:spPr>
          <a:xfrm>
            <a:off x="5580112" y="3140968"/>
            <a:ext cx="2411760" cy="2202631"/>
          </a:xfrm>
          <a:prstGeom prst="star2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메모리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0 ~ 29999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까지는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마음대로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사용가능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4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코</a:t>
            </a:r>
            <a:r>
              <a:rPr lang="ko-KR" altLang="en-US"/>
              <a:t>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1700808"/>
            <a:ext cx="6048672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 sz="1600"/>
              <a:t>메모리</a:t>
            </a:r>
            <a:r>
              <a:rPr lang="en-US" altLang="ko-KR" sz="1600"/>
              <a:t>[10000] -&gt; 0</a:t>
            </a:r>
          </a:p>
          <a:p>
            <a:pPr defTabSz="540000"/>
            <a:r>
              <a:rPr lang="ko-KR" altLang="en-US" sz="1600"/>
              <a:t>메모리</a:t>
            </a:r>
            <a:r>
              <a:rPr lang="en-US" altLang="ko-KR" sz="1600"/>
              <a:t>[10001] -&gt; 0</a:t>
            </a:r>
          </a:p>
          <a:p>
            <a:pPr defTabSz="540000"/>
            <a:r>
              <a:rPr lang="ko-KR" altLang="en-US" sz="1600"/>
              <a:t>메모리</a:t>
            </a:r>
            <a:r>
              <a:rPr lang="en-US" altLang="ko-KR" sz="1600"/>
              <a:t>[10002] -&gt; 0</a:t>
            </a:r>
          </a:p>
          <a:p>
            <a:pPr defTabSz="540000"/>
            <a:r>
              <a:rPr lang="ko-KR" altLang="en-US" sz="1600"/>
              <a:t>메모리</a:t>
            </a:r>
            <a:r>
              <a:rPr lang="en-US" altLang="ko-KR" sz="1600"/>
              <a:t>[10003] -&gt; -1</a:t>
            </a:r>
          </a:p>
          <a:p>
            <a:pPr defTabSz="540000"/>
            <a:r>
              <a:rPr lang="ko-KR" altLang="en-US" sz="1600"/>
              <a:t>메모리</a:t>
            </a:r>
            <a:r>
              <a:rPr lang="en-US" altLang="ko-KR" sz="1600"/>
              <a:t>[10004] -&gt; 0</a:t>
            </a:r>
          </a:p>
          <a:p>
            <a:pPr defTabSz="540000"/>
            <a:r>
              <a:rPr lang="ko-KR" altLang="en-US" sz="1600"/>
              <a:t>메모리</a:t>
            </a:r>
            <a:r>
              <a:rPr lang="en-US" altLang="ko-KR" sz="1600"/>
              <a:t>[10005] -&gt; 1</a:t>
            </a:r>
          </a:p>
          <a:p>
            <a:pPr defTabSz="540000"/>
            <a:r>
              <a:rPr lang="ko-KR" altLang="en-US" sz="1600"/>
              <a:t>메모리</a:t>
            </a:r>
            <a:r>
              <a:rPr lang="en-US" altLang="ko-KR" sz="1600"/>
              <a:t>[10006] -&gt; 1</a:t>
            </a:r>
          </a:p>
          <a:p>
            <a:pPr defTabSz="540000"/>
            <a:r>
              <a:rPr lang="ko-KR" altLang="en-US" sz="1600"/>
              <a:t>메모리</a:t>
            </a:r>
            <a:r>
              <a:rPr lang="en-US" altLang="ko-KR" sz="1600"/>
              <a:t>[10007] -&gt; 1</a:t>
            </a:r>
          </a:p>
          <a:p>
            <a:pPr defTabSz="540000"/>
            <a:endParaRPr lang="en-US" altLang="ko-KR" sz="1600"/>
          </a:p>
          <a:p>
            <a:pPr defTabSz="540000"/>
            <a:r>
              <a:rPr lang="ko-KR" altLang="en-US" sz="1600"/>
              <a:t>세로 </a:t>
            </a:r>
            <a:r>
              <a:rPr lang="en-US" altLang="ko-KR" sz="1600"/>
              <a:t>-&gt; 1</a:t>
            </a:r>
          </a:p>
          <a:p>
            <a:pPr defTabSz="540000"/>
            <a:r>
              <a:rPr lang="ko-KR" altLang="en-US" sz="1600"/>
              <a:t>가로 </a:t>
            </a:r>
            <a:r>
              <a:rPr lang="en-US" altLang="ko-KR" sz="1600"/>
              <a:t>-&gt; 5</a:t>
            </a:r>
          </a:p>
          <a:p>
            <a:pPr defTabSz="540000"/>
            <a:endParaRPr lang="en-US" altLang="ko-KR" sz="1600"/>
          </a:p>
          <a:p>
            <a:pPr defTabSz="540000"/>
            <a:r>
              <a:rPr lang="ko-KR" altLang="en-US" sz="1600"/>
              <a:t>사각형</a:t>
            </a:r>
            <a:r>
              <a:rPr lang="en-US" altLang="ko-KR" sz="1600"/>
              <a:t>(</a:t>
            </a:r>
            <a:r>
              <a:rPr lang="ko-KR" altLang="en-US" sz="1600"/>
              <a:t>세로 </a:t>
            </a:r>
            <a:r>
              <a:rPr lang="en-US" altLang="ko-KR" sz="1600"/>
              <a:t>+ </a:t>
            </a:r>
            <a:r>
              <a:rPr lang="ko-KR" altLang="en-US" sz="1600"/>
              <a:t>메모리</a:t>
            </a:r>
            <a:r>
              <a:rPr lang="en-US" altLang="ko-KR" sz="1600"/>
              <a:t>[10000], </a:t>
            </a:r>
            <a:r>
              <a:rPr lang="ko-KR" altLang="en-US" sz="1600"/>
              <a:t>가로 </a:t>
            </a:r>
            <a:r>
              <a:rPr lang="en-US" altLang="ko-KR" sz="1600"/>
              <a:t>+ </a:t>
            </a:r>
            <a:r>
              <a:rPr lang="ko-KR" altLang="en-US" sz="1600"/>
              <a:t>메모리</a:t>
            </a:r>
            <a:r>
              <a:rPr lang="en-US" altLang="ko-KR" sz="1600"/>
              <a:t>[10001], 990000)</a:t>
            </a:r>
          </a:p>
          <a:p>
            <a:pPr defTabSz="540000"/>
            <a:r>
              <a:rPr lang="ko-KR" altLang="en-US" sz="1600"/>
              <a:t>사각형</a:t>
            </a:r>
            <a:r>
              <a:rPr lang="en-US" altLang="ko-KR" sz="1600"/>
              <a:t>(</a:t>
            </a:r>
            <a:r>
              <a:rPr lang="ko-KR" altLang="en-US" sz="1600"/>
              <a:t>세로 </a:t>
            </a:r>
            <a:r>
              <a:rPr lang="en-US" altLang="ko-KR" sz="1600"/>
              <a:t>+ </a:t>
            </a:r>
            <a:r>
              <a:rPr lang="ko-KR" altLang="en-US" sz="1600"/>
              <a:t>메모리</a:t>
            </a:r>
            <a:r>
              <a:rPr lang="en-US" altLang="ko-KR" sz="1600"/>
              <a:t>[10002], </a:t>
            </a:r>
            <a:r>
              <a:rPr lang="ko-KR" altLang="en-US" sz="1600"/>
              <a:t>가로 </a:t>
            </a:r>
            <a:r>
              <a:rPr lang="en-US" altLang="ko-KR" sz="1600"/>
              <a:t>+ </a:t>
            </a:r>
            <a:r>
              <a:rPr lang="ko-KR" altLang="en-US" sz="1600"/>
              <a:t>메모리</a:t>
            </a:r>
            <a:r>
              <a:rPr lang="en-US" altLang="ko-KR" sz="1600"/>
              <a:t>[10003], 990000)</a:t>
            </a:r>
          </a:p>
          <a:p>
            <a:pPr defTabSz="540000"/>
            <a:r>
              <a:rPr lang="ko-KR" altLang="en-US" sz="1600"/>
              <a:t>사각형</a:t>
            </a:r>
            <a:r>
              <a:rPr lang="en-US" altLang="ko-KR" sz="1600"/>
              <a:t>(</a:t>
            </a:r>
            <a:r>
              <a:rPr lang="ko-KR" altLang="en-US" sz="1600"/>
              <a:t>세로 </a:t>
            </a:r>
            <a:r>
              <a:rPr lang="en-US" altLang="ko-KR" sz="1600"/>
              <a:t>+ </a:t>
            </a:r>
            <a:r>
              <a:rPr lang="ko-KR" altLang="en-US" sz="1600"/>
              <a:t>메모리</a:t>
            </a:r>
            <a:r>
              <a:rPr lang="en-US" altLang="ko-KR" sz="1600"/>
              <a:t>[10004], </a:t>
            </a:r>
            <a:r>
              <a:rPr lang="ko-KR" altLang="en-US" sz="1600"/>
              <a:t>가로 </a:t>
            </a:r>
            <a:r>
              <a:rPr lang="en-US" altLang="ko-KR" sz="1600"/>
              <a:t>+ </a:t>
            </a:r>
            <a:r>
              <a:rPr lang="ko-KR" altLang="en-US" sz="1600"/>
              <a:t>메모리</a:t>
            </a:r>
            <a:r>
              <a:rPr lang="en-US" altLang="ko-KR" sz="1600"/>
              <a:t>[10005], 990000)</a:t>
            </a:r>
          </a:p>
          <a:p>
            <a:pPr defTabSz="540000"/>
            <a:r>
              <a:rPr lang="ko-KR" altLang="en-US" sz="1600"/>
              <a:t>사각형</a:t>
            </a:r>
            <a:r>
              <a:rPr lang="en-US" altLang="ko-KR" sz="1600"/>
              <a:t>(</a:t>
            </a:r>
            <a:r>
              <a:rPr lang="ko-KR" altLang="en-US" sz="1600"/>
              <a:t>세로 </a:t>
            </a:r>
            <a:r>
              <a:rPr lang="en-US" altLang="ko-KR" sz="1600"/>
              <a:t>+ </a:t>
            </a:r>
            <a:r>
              <a:rPr lang="ko-KR" altLang="en-US" sz="1600"/>
              <a:t>메모리</a:t>
            </a:r>
            <a:r>
              <a:rPr lang="en-US" altLang="ko-KR" sz="1600"/>
              <a:t>[10006], </a:t>
            </a:r>
            <a:r>
              <a:rPr lang="ko-KR" altLang="en-US" sz="1600"/>
              <a:t>가로 </a:t>
            </a:r>
            <a:r>
              <a:rPr lang="en-US" altLang="ko-KR" sz="1600"/>
              <a:t>+ </a:t>
            </a:r>
            <a:r>
              <a:rPr lang="ko-KR" altLang="en-US" sz="1600"/>
              <a:t>메모리</a:t>
            </a:r>
            <a:r>
              <a:rPr lang="en-US" altLang="ko-KR" sz="1600"/>
              <a:t>[10007], 990000)</a:t>
            </a:r>
          </a:p>
          <a:p>
            <a:pPr defTabSz="540000"/>
            <a:r>
              <a:rPr lang="en-US" altLang="ko-KR" sz="1600"/>
              <a:t>	</a:t>
            </a:r>
          </a:p>
          <a:p>
            <a:pPr defTabSz="540000"/>
            <a:r>
              <a:rPr lang="ko-KR" altLang="en-US" sz="1600"/>
              <a:t>메모리</a:t>
            </a:r>
            <a:r>
              <a:rPr lang="en-US" altLang="ko-KR" sz="1600"/>
              <a:t>[55000] -&gt; 1</a:t>
            </a:r>
            <a:endParaRPr lang="ko-KR" altLang="en-US" sz="16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78" y="1412776"/>
            <a:ext cx="29432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6544822" y="1124744"/>
            <a:ext cx="691474" cy="50405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18856" y="632962"/>
            <a:ext cx="1584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mtClean="0"/>
              <a:t>세로</a:t>
            </a:r>
            <a:r>
              <a:rPr lang="en-US" altLang="ko-KR" sz="1600" smtClean="0"/>
              <a:t>: 1, </a:t>
            </a:r>
            <a:r>
              <a:rPr lang="ko-KR" altLang="en-US" sz="1600" smtClean="0"/>
              <a:t>가로</a:t>
            </a:r>
            <a:r>
              <a:rPr lang="en-US" altLang="ko-KR" sz="1600" smtClean="0"/>
              <a:t>: 5</a:t>
            </a:r>
            <a:endParaRPr lang="en-US" altLang="ko-KR" sz="1600" smtClean="0"/>
          </a:p>
          <a:p>
            <a:pPr algn="ctr"/>
            <a:r>
              <a:rPr lang="en-US" altLang="ko-KR" sz="1600" smtClean="0"/>
              <a:t>(</a:t>
            </a:r>
            <a:r>
              <a:rPr lang="en-US" altLang="ko-KR" sz="1600" smtClean="0"/>
              <a:t>1, 5</a:t>
            </a:r>
            <a:r>
              <a:rPr lang="en-US" altLang="ko-KR" sz="1600" smtClean="0"/>
              <a:t>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21976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사용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7128792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[10000]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[10001]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[10002]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[10003] -&gt; -1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[10004]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[10005] -&gt; 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[10006] -&gt; 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[10007] -&gt; 1</a:t>
            </a:r>
          </a:p>
          <a:p>
            <a:pPr defTabSz="540000"/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세로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가로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5</a:t>
            </a:r>
          </a:p>
          <a:p>
            <a:pPr defTabSz="540000"/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0</a:t>
            </a:r>
          </a:p>
          <a:p>
            <a:pPr defTabSz="540000"/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&lt; 4 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동안</a:t>
            </a:r>
          </a:p>
          <a:p>
            <a:pPr defTabSz="540000"/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사각형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세로 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en-US" altLang="ko-KR" smtClean="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10000+(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횟수*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2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)], </a:t>
            </a:r>
            <a:r>
              <a:rPr lang="ko-KR" altLang="en-US" smtClean="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가로 </a:t>
            </a:r>
            <a:r>
              <a:rPr lang="en-US" altLang="ko-KR" smtClean="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[10000 + (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*</a:t>
            </a:r>
            <a:r>
              <a:rPr lang="en-US" altLang="ko-KR" smtClean="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2) 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</a:t>
            </a:r>
            <a:r>
              <a:rPr lang="en-US" altLang="ko-KR" smtClean="0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1], 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990000)</a:t>
            </a:r>
          </a:p>
          <a:p>
            <a:pPr defTabSz="540000"/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ko-KR" altLang="en-US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solidFill>
                  <a:srgbClr val="FFFF00"/>
                </a:solidFill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+ 1</a:t>
            </a:r>
          </a:p>
          <a:p>
            <a:pPr defTabSz="540000"/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[55000] -&gt; 1</a:t>
            </a:r>
            <a:endParaRPr lang="ko-KR" altLang="en-US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78" y="1709911"/>
            <a:ext cx="29432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47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시계방향으로 회전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7128792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[10000]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[10001] 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[10002]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-1</a:t>
            </a:r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[10003]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[10004]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</a:t>
            </a:r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[10005]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0</a:t>
            </a:r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[10006] -&gt; 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[10007]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en-US" altLang="ko-KR" smtClean="0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-1</a:t>
            </a:r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세로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1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가로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5</a:t>
            </a:r>
          </a:p>
          <a:p>
            <a:pPr defTabSz="540000"/>
            <a:endParaRPr lang="en-US" altLang="ko-KR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0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&lt; 4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동안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사각형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(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세로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10000+(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횟수*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2)],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가로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[10000 + (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횟수*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2)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1],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990000)</a:t>
            </a:r>
          </a:p>
          <a:p>
            <a:pPr defTabSz="540000"/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-&gt; </a:t>
            </a:r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횟수 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+ 1</a:t>
            </a:r>
          </a:p>
          <a:p>
            <a:pPr defTabSz="540000"/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	</a:t>
            </a:r>
          </a:p>
          <a:p>
            <a:pPr defTabSz="540000"/>
            <a:r>
              <a:rPr lang="ko-KR" altLang="en-US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메모리</a:t>
            </a:r>
            <a:r>
              <a:rPr lang="en-US" altLang="ko-KR">
                <a:latin typeface="안상수2006중간" panose="02020603020101020101" pitchFamily="18" charset="-127"/>
                <a:ea typeface="안상수2006중간" panose="02020603020101020101" pitchFamily="18" charset="-127"/>
              </a:rPr>
              <a:t>[55000] -&gt; 1</a:t>
            </a:r>
            <a:endParaRPr lang="ko-KR" altLang="en-US">
              <a:latin typeface="안상수2006중간" panose="02020603020101020101" pitchFamily="18" charset="-127"/>
              <a:ea typeface="안상수2006중간" panose="0202060302010102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72816"/>
            <a:ext cx="29337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63688" y="2096852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63688" y="2420888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3688" y="2640391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3688" y="2892419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3688" y="3146725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63688" y="3429000"/>
            <a:ext cx="360040" cy="25202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2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1457</Words>
  <Application>Microsoft Office PowerPoint</Application>
  <PresentationFormat>화면 슬라이드 쇼(4:3)</PresentationFormat>
  <Paragraphs>381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인공지능 프로그래밍 ★ 11주차 – 테트리스 ★</vt:lpstr>
      <vt:lpstr>테트리스</vt:lpstr>
      <vt:lpstr>기능 소개</vt:lpstr>
      <vt:lpstr>화면 좌표</vt:lpstr>
      <vt:lpstr>벽 그리기</vt:lpstr>
      <vt:lpstr>블록 좌표</vt:lpstr>
      <vt:lpstr>코드</vt:lpstr>
      <vt:lpstr>반복문 사용</vt:lpstr>
      <vt:lpstr>시계방향으로 회전</vt:lpstr>
      <vt:lpstr>회전(2)</vt:lpstr>
      <vt:lpstr>회전(3)</vt:lpstr>
      <vt:lpstr>회전 모두 표시</vt:lpstr>
      <vt:lpstr>메모리8개기억</vt:lpstr>
      <vt:lpstr>블록 7개 모두 저장</vt:lpstr>
      <vt:lpstr>블록 모두 표시</vt:lpstr>
      <vt:lpstr>회전시키기</vt:lpstr>
      <vt:lpstr>입력키 정의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3장 – 반복 ★</dc:title>
  <dc:creator>hwangheui lee</dc:creator>
  <cp:lastModifiedBy>hwangheui lee</cp:lastModifiedBy>
  <cp:revision>62</cp:revision>
  <dcterms:created xsi:type="dcterms:W3CDTF">2019-03-21T12:09:07Z</dcterms:created>
  <dcterms:modified xsi:type="dcterms:W3CDTF">2019-04-11T16:27:02Z</dcterms:modified>
</cp:coreProperties>
</file>