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1" r:id="rId4"/>
    <p:sldId id="282" r:id="rId5"/>
    <p:sldId id="283" r:id="rId6"/>
    <p:sldId id="27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6" r:id="rId16"/>
    <p:sldId id="292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en-US" altLang="ko-KR" sz="3200" i="1" smtClean="0"/>
              <a:t>10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공놀이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</a:t>
            </a:r>
            <a:r>
              <a:rPr lang="en-US" altLang="ko-KR" smtClean="0"/>
              <a:t>4. 5</a:t>
            </a:r>
            <a:endParaRPr lang="en-US" altLang="ko-KR" smtClean="0"/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 키우기 </a:t>
            </a:r>
            <a:r>
              <a:rPr lang="en-US" altLang="ko-KR" smtClean="0"/>
              <a:t>(2X2)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1484784"/>
            <a:ext cx="7056784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mtClean="0"/>
              <a:t># </a:t>
            </a:r>
            <a:r>
              <a:rPr lang="ko-KR" altLang="en-US" smtClean="0"/>
              <a:t>윗줄 생략함</a:t>
            </a:r>
            <a:endParaRPr lang="en-US" altLang="ko-KR" smtClean="0"/>
          </a:p>
          <a:p>
            <a:pPr defTabSz="540000"/>
            <a:endParaRPr lang="en-US" altLang="ko-KR"/>
          </a:p>
          <a:p>
            <a:pPr defTabSz="540000"/>
            <a:r>
              <a:rPr lang="ko-KR" altLang="en-US" smtClean="0"/>
              <a:t>게임중 </a:t>
            </a:r>
            <a:r>
              <a:rPr lang="ko-KR" altLang="en-US"/>
              <a:t>동안</a:t>
            </a:r>
          </a:p>
          <a:p>
            <a:pPr defTabSz="540000"/>
            <a:r>
              <a:rPr lang="ko-KR" altLang="en-US"/>
              <a:t>	공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공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0)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(</a:t>
            </a:r>
            <a:r>
              <a:rPr lang="ko-KR" altLang="en-US"/>
              <a:t>세로 </a:t>
            </a:r>
            <a:r>
              <a:rPr lang="en-US" altLang="ko-KR" smtClean="0"/>
              <a:t>&gt;  98 ) </a:t>
            </a:r>
            <a:r>
              <a:rPr lang="en-US" altLang="ko-KR"/>
              <a:t>+ (</a:t>
            </a:r>
            <a:r>
              <a:rPr lang="ko-KR" altLang="en-US"/>
              <a:t>가로 </a:t>
            </a:r>
            <a:r>
              <a:rPr lang="en-US" altLang="ko-KR"/>
              <a:t>&gt; </a:t>
            </a:r>
            <a:r>
              <a:rPr lang="en-US" altLang="ko-KR" smtClean="0"/>
              <a:t> 98 )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게임중 </a:t>
            </a:r>
            <a:r>
              <a:rPr lang="en-US" altLang="ko-KR"/>
              <a:t>-&gt; 0</a:t>
            </a:r>
          </a:p>
          <a:p>
            <a:pPr defTabSz="540000"/>
            <a:r>
              <a:rPr lang="en-US" altLang="ko-KR"/>
              <a:t>		</a:t>
            </a:r>
          </a:p>
          <a:p>
            <a:pPr defTabSz="540000"/>
            <a:r>
              <a:rPr lang="ko-KR" altLang="en-US"/>
              <a:t>공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 </a:t>
            </a:r>
            <a:r>
              <a:rPr lang="ko-KR" altLang="en-US"/>
              <a:t>정의</a:t>
            </a:r>
          </a:p>
          <a:p>
            <a:pPr defTabSz="540000"/>
            <a:r>
              <a:rPr lang="ko-KR" altLang="en-US"/>
              <a:t>	</a:t>
            </a:r>
            <a:r>
              <a:rPr lang="ko-KR" altLang="en-US" b="1">
                <a:solidFill>
                  <a:srgbClr val="FFFF00"/>
                </a:solidFill>
              </a:rPr>
              <a:t>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 smtClean="0">
                <a:solidFill>
                  <a:srgbClr val="FFFF00"/>
                </a:solidFill>
              </a:rPr>
              <a:t>+  1  ]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+ 100]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+ 101]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47664" y="432910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89040"/>
            <a:ext cx="2943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75856" y="432910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16016" y="5733256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6016" y="5948721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6016" y="6200749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6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속도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484784"/>
            <a:ext cx="705678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mtClean="0">
                <a:solidFill>
                  <a:schemeClr val="bg1"/>
                </a:solidFill>
              </a:rPr>
              <a:t># </a:t>
            </a:r>
            <a:r>
              <a:rPr lang="ko-KR" altLang="en-US" smtClean="0">
                <a:solidFill>
                  <a:schemeClr val="bg1"/>
                </a:solidFill>
              </a:rPr>
              <a:t>윗줄 생략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540000"/>
            <a:endParaRPr lang="en-US" altLang="ko-KR" b="1">
              <a:solidFill>
                <a:srgbClr val="FFFF00"/>
              </a:solidFill>
            </a:endParaRPr>
          </a:p>
          <a:p>
            <a:pPr defTabSz="540000"/>
            <a:r>
              <a:rPr lang="ko-KR" altLang="en-US" b="1" smtClean="0">
                <a:solidFill>
                  <a:srgbClr val="FFFF00"/>
                </a:solidFill>
              </a:rPr>
              <a:t>세로속도 </a:t>
            </a:r>
            <a:r>
              <a:rPr lang="en-US" altLang="ko-KR" b="1">
                <a:solidFill>
                  <a:srgbClr val="FFFF00"/>
                </a:solidFill>
              </a:rPr>
              <a:t>-&gt; 1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가로속도 </a:t>
            </a:r>
            <a:r>
              <a:rPr lang="en-US" altLang="ko-KR" b="1">
                <a:solidFill>
                  <a:srgbClr val="FFFF00"/>
                </a:solidFill>
              </a:rPr>
              <a:t>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공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공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0)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</a:t>
            </a:r>
            <a:r>
              <a:rPr lang="ko-KR" altLang="en-US" b="1">
                <a:solidFill>
                  <a:srgbClr val="FFFF00"/>
                </a:solidFill>
              </a:rPr>
              <a:t>세로속도</a:t>
            </a:r>
          </a:p>
          <a:p>
            <a:pPr defTabSz="540000"/>
            <a:r>
              <a:rPr lang="ko-KR" altLang="en-US"/>
              <a:t>	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</a:t>
            </a:r>
            <a:r>
              <a:rPr lang="ko-KR" altLang="en-US" b="1">
                <a:solidFill>
                  <a:srgbClr val="FFFF00"/>
                </a:solidFill>
              </a:rPr>
              <a:t>가로속도</a:t>
            </a:r>
          </a:p>
          <a:p>
            <a:pPr defTabSz="540000"/>
            <a:r>
              <a:rPr lang="ko-KR" altLang="en-US"/>
              <a:t>	</a:t>
            </a:r>
          </a:p>
          <a:p>
            <a:pPr defTabSz="540000"/>
            <a:r>
              <a:rPr lang="ko-KR" altLang="en-US"/>
              <a:t>	</a:t>
            </a:r>
            <a:r>
              <a:rPr lang="en-US" altLang="ko-KR"/>
              <a:t>(</a:t>
            </a:r>
            <a:r>
              <a:rPr lang="ko-KR" altLang="en-US"/>
              <a:t>세로 </a:t>
            </a:r>
            <a:r>
              <a:rPr lang="en-US" altLang="ko-KR"/>
              <a:t>&gt; 98) + (</a:t>
            </a:r>
            <a:r>
              <a:rPr lang="ko-KR" altLang="en-US"/>
              <a:t>가로 </a:t>
            </a:r>
            <a:r>
              <a:rPr lang="en-US" altLang="ko-KR"/>
              <a:t>&gt; 98)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게임중 </a:t>
            </a:r>
            <a:r>
              <a:rPr lang="en-US" altLang="ko-KR"/>
              <a:t>-&gt; 0</a:t>
            </a:r>
            <a:endParaRPr lang="ko-KR" alt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9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 튀기기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268759"/>
            <a:ext cx="7056784" cy="544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mtClean="0">
                <a:solidFill>
                  <a:schemeClr val="bg1"/>
                </a:solidFill>
              </a:rPr>
              <a:t>게임중 </a:t>
            </a:r>
            <a:r>
              <a:rPr lang="ko-KR" altLang="en-US">
                <a:solidFill>
                  <a:schemeClr val="bg1"/>
                </a:solidFill>
              </a:rPr>
              <a:t>동안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색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[55000] -&gt; 1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0)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세로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세로 </a:t>
            </a:r>
            <a:r>
              <a:rPr lang="en-US" altLang="ko-KR">
                <a:solidFill>
                  <a:schemeClr val="bg1"/>
                </a:solidFill>
              </a:rPr>
              <a:t>+ </a:t>
            </a:r>
            <a:r>
              <a:rPr lang="ko-KR" altLang="en-US">
                <a:solidFill>
                  <a:schemeClr val="bg1"/>
                </a:solidFill>
              </a:rPr>
              <a:t>세로속도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가로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가로 </a:t>
            </a:r>
            <a:r>
              <a:rPr lang="en-US" altLang="ko-KR">
                <a:solidFill>
                  <a:schemeClr val="bg1"/>
                </a:solidFill>
              </a:rPr>
              <a:t>+ </a:t>
            </a:r>
            <a:r>
              <a:rPr lang="ko-KR" altLang="en-US">
                <a:solidFill>
                  <a:schemeClr val="bg1"/>
                </a:solidFill>
              </a:rPr>
              <a:t>가로속도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세로 </a:t>
            </a:r>
            <a:r>
              <a:rPr lang="en-US" altLang="ko-KR" b="1">
                <a:solidFill>
                  <a:srgbClr val="FFFF00"/>
                </a:solidFill>
              </a:rPr>
              <a:t>&lt; 0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세로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세로속도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세로속도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세로 </a:t>
            </a:r>
            <a:r>
              <a:rPr lang="en-US" altLang="ko-KR" b="1">
                <a:solidFill>
                  <a:srgbClr val="FFFF00"/>
                </a:solidFill>
              </a:rPr>
              <a:t>&gt; 98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세로 </a:t>
            </a:r>
            <a:r>
              <a:rPr lang="en-US" altLang="ko-KR" b="1">
                <a:solidFill>
                  <a:srgbClr val="FFFF00"/>
                </a:solidFill>
              </a:rPr>
              <a:t>-&gt; 98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세로속도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세로속도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가로 </a:t>
            </a:r>
            <a:r>
              <a:rPr lang="en-US" altLang="ko-KR" b="1">
                <a:solidFill>
                  <a:srgbClr val="FFFF00"/>
                </a:solidFill>
              </a:rPr>
              <a:t>&lt; 0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가로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가로속도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가로속도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가로 </a:t>
            </a:r>
            <a:r>
              <a:rPr lang="en-US" altLang="ko-KR" b="1">
                <a:solidFill>
                  <a:srgbClr val="FFFF00"/>
                </a:solidFill>
              </a:rPr>
              <a:t>&gt; 98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가로 </a:t>
            </a:r>
            <a:r>
              <a:rPr lang="en-US" altLang="ko-KR" b="1">
                <a:solidFill>
                  <a:srgbClr val="FFFF00"/>
                </a:solidFill>
              </a:rPr>
              <a:t>-&gt; 98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가로속도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가로속도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3573016"/>
            <a:ext cx="2924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17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꼬리 남기기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268759"/>
            <a:ext cx="7056784" cy="544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mtClean="0">
                <a:solidFill>
                  <a:schemeClr val="bg1"/>
                </a:solidFill>
              </a:rPr>
              <a:t>게임중 </a:t>
            </a:r>
            <a:r>
              <a:rPr lang="ko-KR" altLang="en-US">
                <a:solidFill>
                  <a:schemeClr val="bg1"/>
                </a:solidFill>
              </a:rPr>
              <a:t>동안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색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[55000] -&gt; 1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en-US" altLang="ko-KR" smtClean="0">
                <a:solidFill>
                  <a:schemeClr val="bg1"/>
                </a:solidFill>
              </a:rPr>
              <a:t>  99  )</a:t>
            </a:r>
            <a:endParaRPr lang="en-US" altLang="ko-KR">
              <a:solidFill>
                <a:schemeClr val="bg1"/>
              </a:solidFill>
            </a:endParaRP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세로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세로 </a:t>
            </a:r>
            <a:r>
              <a:rPr lang="en-US" altLang="ko-KR">
                <a:solidFill>
                  <a:schemeClr val="bg1"/>
                </a:solidFill>
              </a:rPr>
              <a:t>+ </a:t>
            </a:r>
            <a:r>
              <a:rPr lang="ko-KR" altLang="en-US">
                <a:solidFill>
                  <a:schemeClr val="bg1"/>
                </a:solidFill>
              </a:rPr>
              <a:t>세로속도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가로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가로 </a:t>
            </a:r>
            <a:r>
              <a:rPr lang="en-US" altLang="ko-KR">
                <a:solidFill>
                  <a:schemeClr val="bg1"/>
                </a:solidFill>
              </a:rPr>
              <a:t>+ </a:t>
            </a:r>
            <a:r>
              <a:rPr lang="ko-KR" altLang="en-US">
                <a:solidFill>
                  <a:schemeClr val="bg1"/>
                </a:solidFill>
              </a:rPr>
              <a:t>가로속도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세로 </a:t>
            </a:r>
            <a:r>
              <a:rPr lang="en-US" altLang="ko-KR">
                <a:solidFill>
                  <a:schemeClr val="bg1"/>
                </a:solidFill>
              </a:rPr>
              <a:t>&lt; 0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	세로 </a:t>
            </a:r>
            <a:r>
              <a:rPr lang="en-US" altLang="ko-KR">
                <a:solidFill>
                  <a:schemeClr val="bg1"/>
                </a:solidFill>
              </a:rPr>
              <a:t>-&gt; 0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	</a:t>
            </a:r>
            <a:r>
              <a:rPr lang="ko-KR" altLang="en-US">
                <a:solidFill>
                  <a:schemeClr val="bg1"/>
                </a:solidFill>
              </a:rPr>
              <a:t>세로속도 </a:t>
            </a:r>
            <a:r>
              <a:rPr lang="en-US" altLang="ko-KR">
                <a:solidFill>
                  <a:schemeClr val="bg1"/>
                </a:solidFill>
              </a:rPr>
              <a:t>-&gt; -</a:t>
            </a:r>
            <a:r>
              <a:rPr lang="ko-KR" altLang="en-US">
                <a:solidFill>
                  <a:schemeClr val="bg1"/>
                </a:solidFill>
              </a:rPr>
              <a:t>세로속도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세로 </a:t>
            </a:r>
            <a:r>
              <a:rPr lang="en-US" altLang="ko-KR">
                <a:solidFill>
                  <a:schemeClr val="bg1"/>
                </a:solidFill>
              </a:rPr>
              <a:t>&gt; 98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	세로 </a:t>
            </a:r>
            <a:r>
              <a:rPr lang="en-US" altLang="ko-KR">
                <a:solidFill>
                  <a:schemeClr val="bg1"/>
                </a:solidFill>
              </a:rPr>
              <a:t>-&gt; 98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	</a:t>
            </a:r>
            <a:r>
              <a:rPr lang="ko-KR" altLang="en-US">
                <a:solidFill>
                  <a:schemeClr val="bg1"/>
                </a:solidFill>
              </a:rPr>
              <a:t>세로속도 </a:t>
            </a:r>
            <a:r>
              <a:rPr lang="en-US" altLang="ko-KR">
                <a:solidFill>
                  <a:schemeClr val="bg1"/>
                </a:solidFill>
              </a:rPr>
              <a:t>-&gt; -</a:t>
            </a:r>
            <a:r>
              <a:rPr lang="ko-KR" altLang="en-US">
                <a:solidFill>
                  <a:schemeClr val="bg1"/>
                </a:solidFill>
              </a:rPr>
              <a:t>세로속도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가로 </a:t>
            </a:r>
            <a:r>
              <a:rPr lang="en-US" altLang="ko-KR">
                <a:solidFill>
                  <a:schemeClr val="bg1"/>
                </a:solidFill>
              </a:rPr>
              <a:t>&lt; 0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	가로 </a:t>
            </a:r>
            <a:r>
              <a:rPr lang="en-US" altLang="ko-KR">
                <a:solidFill>
                  <a:schemeClr val="bg1"/>
                </a:solidFill>
              </a:rPr>
              <a:t>-&gt; 0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	</a:t>
            </a:r>
            <a:r>
              <a:rPr lang="ko-KR" altLang="en-US">
                <a:solidFill>
                  <a:schemeClr val="bg1"/>
                </a:solidFill>
              </a:rPr>
              <a:t>가로속도 </a:t>
            </a:r>
            <a:r>
              <a:rPr lang="en-US" altLang="ko-KR">
                <a:solidFill>
                  <a:schemeClr val="bg1"/>
                </a:solidFill>
              </a:rPr>
              <a:t>-&gt; -</a:t>
            </a:r>
            <a:r>
              <a:rPr lang="ko-KR" altLang="en-US">
                <a:solidFill>
                  <a:schemeClr val="bg1"/>
                </a:solidFill>
              </a:rPr>
              <a:t>가로속도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가로 </a:t>
            </a:r>
            <a:r>
              <a:rPr lang="en-US" altLang="ko-KR">
                <a:solidFill>
                  <a:schemeClr val="bg1"/>
                </a:solidFill>
              </a:rPr>
              <a:t>&gt; 98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	가로 </a:t>
            </a:r>
            <a:r>
              <a:rPr lang="en-US" altLang="ko-KR">
                <a:solidFill>
                  <a:schemeClr val="bg1"/>
                </a:solidFill>
              </a:rPr>
              <a:t>-&gt; 98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	</a:t>
            </a:r>
            <a:r>
              <a:rPr lang="ko-KR" altLang="en-US">
                <a:solidFill>
                  <a:schemeClr val="bg1"/>
                </a:solidFill>
              </a:rPr>
              <a:t>가로속도 </a:t>
            </a:r>
            <a:r>
              <a:rPr lang="en-US" altLang="ko-KR">
                <a:solidFill>
                  <a:schemeClr val="bg1"/>
                </a:solidFill>
              </a:rPr>
              <a:t>-&gt; -</a:t>
            </a:r>
            <a:r>
              <a:rPr lang="ko-KR" altLang="en-US">
                <a:solidFill>
                  <a:schemeClr val="bg1"/>
                </a:solidFill>
              </a:rPr>
              <a:t>가로속도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29000"/>
            <a:ext cx="29337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55776" y="2060848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7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막대 그리기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268759"/>
            <a:ext cx="7056784" cy="544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>
                <a:solidFill>
                  <a:schemeClr val="bg1"/>
                </a:solidFill>
              </a:rPr>
              <a:t>막대위치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en-US" altLang="ko-KR" smtClean="0">
                <a:solidFill>
                  <a:schemeClr val="bg1"/>
                </a:solidFill>
              </a:rPr>
              <a:t>40</a:t>
            </a:r>
          </a:p>
          <a:p>
            <a:pPr defTabSz="540000"/>
            <a:endParaRPr lang="en-US" altLang="ko-KR" smtClean="0">
              <a:solidFill>
                <a:schemeClr val="bg1"/>
              </a:solidFill>
            </a:endParaRPr>
          </a:p>
          <a:p>
            <a:pPr defTabSz="540000"/>
            <a:r>
              <a:rPr lang="ko-KR" altLang="en-US" smtClean="0">
                <a:solidFill>
                  <a:schemeClr val="bg1"/>
                </a:solidFill>
              </a:rPr>
              <a:t>게임중 </a:t>
            </a:r>
            <a:r>
              <a:rPr lang="en-US" altLang="ko-KR">
                <a:solidFill>
                  <a:schemeClr val="bg1"/>
                </a:solidFill>
              </a:rPr>
              <a:t>-&gt; 1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게임중 동안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막대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막대위치</a:t>
            </a:r>
            <a:r>
              <a:rPr lang="en-US" altLang="ko-KR" b="1">
                <a:solidFill>
                  <a:srgbClr val="FFFF00"/>
                </a:solidFill>
              </a:rPr>
              <a:t>, 999999)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색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[55000] -&gt; 1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막대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막대위치</a:t>
            </a:r>
            <a:r>
              <a:rPr lang="en-US" altLang="ko-KR" b="1">
                <a:solidFill>
                  <a:srgbClr val="FFFF00"/>
                </a:solidFill>
              </a:rPr>
              <a:t>, 0)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en-US" altLang="ko-KR">
                <a:solidFill>
                  <a:schemeClr val="bg1"/>
                </a:solidFill>
              </a:rPr>
              <a:t>99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defTabSz="540000"/>
            <a:endParaRPr lang="en-US" altLang="ko-KR">
              <a:solidFill>
                <a:schemeClr val="bg1"/>
              </a:solidFill>
            </a:endParaRPr>
          </a:p>
          <a:p>
            <a:pPr defTabSz="540000"/>
            <a:r>
              <a:rPr lang="en-US" altLang="ko-KR" smtClean="0">
                <a:solidFill>
                  <a:schemeClr val="bg1"/>
                </a:solidFill>
              </a:rPr>
              <a:t>	# </a:t>
            </a:r>
            <a:r>
              <a:rPr lang="ko-KR" altLang="en-US" smtClean="0">
                <a:solidFill>
                  <a:schemeClr val="bg1"/>
                </a:solidFill>
              </a:rPr>
              <a:t>아래 생략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540000"/>
            <a:endParaRPr lang="en-US" altLang="ko-KR">
              <a:solidFill>
                <a:schemeClr val="bg1"/>
              </a:solidFill>
            </a:endParaRP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막대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위치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  <a:r>
              <a:rPr lang="en-US" altLang="ko-KR" b="1">
                <a:solidFill>
                  <a:srgbClr val="FFFF00"/>
                </a:solidFill>
              </a:rPr>
              <a:t>) </a:t>
            </a:r>
            <a:r>
              <a:rPr lang="ko-KR" altLang="en-US" b="1">
                <a:solidFill>
                  <a:srgbClr val="FFFF00"/>
                </a:solidFill>
              </a:rPr>
              <a:t>정의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횟수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&lt; 20 </a:t>
            </a:r>
            <a:r>
              <a:rPr lang="ko-KR" altLang="en-US" b="1">
                <a:solidFill>
                  <a:srgbClr val="FFFF00"/>
                </a:solidFill>
              </a:rPr>
              <a:t>동안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메모리</a:t>
            </a:r>
            <a:r>
              <a:rPr lang="en-US" altLang="ko-KR" b="1">
                <a:solidFill>
                  <a:srgbClr val="FFFF00"/>
                </a:solidFill>
              </a:rPr>
              <a:t>[69000 + </a:t>
            </a:r>
            <a:r>
              <a:rPr lang="ko-KR" altLang="en-US" b="1">
                <a:solidFill>
                  <a:srgbClr val="FFFF00"/>
                </a:solidFill>
              </a:rPr>
              <a:t>위치 </a:t>
            </a:r>
            <a:r>
              <a:rPr lang="en-US" altLang="ko-KR" b="1">
                <a:solidFill>
                  <a:srgbClr val="FFFF00"/>
                </a:solidFill>
              </a:rPr>
              <a:t>+ </a:t>
            </a:r>
            <a:r>
              <a:rPr lang="ko-KR" altLang="en-US" b="1">
                <a:solidFill>
                  <a:srgbClr val="FFFF00"/>
                </a:solidFill>
              </a:rPr>
              <a:t>횟수</a:t>
            </a:r>
            <a:r>
              <a:rPr lang="en-US" altLang="ko-KR" b="1">
                <a:solidFill>
                  <a:srgbClr val="FFFF00"/>
                </a:solidFill>
              </a:rPr>
              <a:t>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메모리</a:t>
            </a:r>
            <a:r>
              <a:rPr lang="en-US" altLang="ko-KR" b="1">
                <a:solidFill>
                  <a:srgbClr val="FFFF00"/>
                </a:solidFill>
              </a:rPr>
              <a:t>[69100 + </a:t>
            </a:r>
            <a:r>
              <a:rPr lang="ko-KR" altLang="en-US" b="1">
                <a:solidFill>
                  <a:srgbClr val="FFFF00"/>
                </a:solidFill>
              </a:rPr>
              <a:t>위치 </a:t>
            </a:r>
            <a:r>
              <a:rPr lang="en-US" altLang="ko-KR" b="1">
                <a:solidFill>
                  <a:srgbClr val="FFFF00"/>
                </a:solidFill>
              </a:rPr>
              <a:t>+ </a:t>
            </a:r>
            <a:r>
              <a:rPr lang="ko-KR" altLang="en-US" b="1">
                <a:solidFill>
                  <a:srgbClr val="FFFF00"/>
                </a:solidFill>
              </a:rPr>
              <a:t>횟수</a:t>
            </a:r>
            <a:r>
              <a:rPr lang="en-US" altLang="ko-KR" b="1">
                <a:solidFill>
                  <a:srgbClr val="FFFF00"/>
                </a:solidFill>
              </a:rPr>
              <a:t>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횟수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  <a:endParaRPr lang="ko-KR" altLang="en-US" b="1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29000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31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키보드 사용하기</a:t>
            </a:r>
            <a:endParaRPr lang="ko-KR" altLang="en-US"/>
          </a:p>
        </p:txBody>
      </p:sp>
      <p:pic>
        <p:nvPicPr>
          <p:cNvPr id="2050" name="Picture 2" descr="í¤ë³´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7845"/>
            <a:ext cx="571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6112768" y="3285657"/>
            <a:ext cx="1051520" cy="423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4288" y="296198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위화살표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50004</a:t>
            </a:r>
            <a:endParaRPr lang="ko-KR" altLang="en-US" sz="240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112768" y="4131468"/>
            <a:ext cx="2942" cy="5587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843808" y="4131468"/>
            <a:ext cx="792088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430898" y="2276872"/>
            <a:ext cx="1733390" cy="11892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38143" y="1805915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엔터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50009</a:t>
            </a:r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1475656" y="429309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스페이스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50008</a:t>
            </a:r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4113807" y="4509120"/>
            <a:ext cx="1034257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왼쪽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50006</a:t>
            </a:r>
            <a:endParaRPr lang="ko-KR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5598581" y="4680368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아래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50005</a:t>
            </a:r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7318176" y="4509120"/>
            <a:ext cx="1107996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오</a:t>
            </a:r>
            <a:r>
              <a:rPr lang="ko-KR" altLang="en-US" sz="2400"/>
              <a:t>른</a:t>
            </a:r>
            <a:r>
              <a:rPr lang="ko-KR" altLang="en-US" sz="2400" smtClean="0"/>
              <a:t>쪽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50007</a:t>
            </a:r>
            <a:endParaRPr lang="ko-KR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2565683" y="5877272"/>
            <a:ext cx="401263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/>
              <a:t>메모리</a:t>
            </a:r>
            <a:r>
              <a:rPr lang="en-US" altLang="ko-KR" sz="2800" smtClean="0"/>
              <a:t>[</a:t>
            </a:r>
            <a:r>
              <a:rPr lang="en-US" altLang="ko-KR" sz="2800" smtClean="0"/>
              <a:t>50006] </a:t>
            </a:r>
            <a:r>
              <a:rPr lang="en-US" altLang="ko-KR" sz="2800" smtClean="0"/>
              <a:t>= 1 </a:t>
            </a:r>
            <a:r>
              <a:rPr lang="ko-KR" altLang="en-US" sz="2800" smtClean="0"/>
              <a:t>이면</a:t>
            </a:r>
            <a:endParaRPr lang="ko-KR" altLang="en-US" sz="280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004048" y="4131468"/>
            <a:ext cx="792088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516216" y="4131468"/>
            <a:ext cx="909420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막대 움직이기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268759"/>
            <a:ext cx="7056784" cy="544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>
                <a:solidFill>
                  <a:schemeClr val="bg1"/>
                </a:solidFill>
              </a:rPr>
              <a:t>게임중 동안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막대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막대위치</a:t>
            </a:r>
            <a:r>
              <a:rPr lang="en-US" altLang="ko-KR">
                <a:solidFill>
                  <a:schemeClr val="bg1"/>
                </a:solidFill>
              </a:rPr>
              <a:t>, 999999)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색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[55000] -&gt; 1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막대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막대위치</a:t>
            </a:r>
            <a:r>
              <a:rPr lang="en-US" altLang="ko-KR">
                <a:solidFill>
                  <a:schemeClr val="bg1"/>
                </a:solidFill>
              </a:rPr>
              <a:t>, 0)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en-US" altLang="ko-KR">
                <a:solidFill>
                  <a:schemeClr val="bg1"/>
                </a:solidFill>
              </a:rPr>
              <a:t>99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defTabSz="540000"/>
            <a:endParaRPr lang="en-US" altLang="ko-KR">
              <a:solidFill>
                <a:schemeClr val="bg1"/>
              </a:solidFill>
            </a:endParaRPr>
          </a:p>
          <a:p>
            <a:pPr defTabSz="540000"/>
            <a:r>
              <a:rPr lang="en-US" altLang="ko-KR" smtClean="0">
                <a:solidFill>
                  <a:schemeClr val="bg1"/>
                </a:solidFill>
              </a:rPr>
              <a:t>	# </a:t>
            </a:r>
            <a:r>
              <a:rPr lang="ko-KR" altLang="en-US" smtClean="0">
                <a:solidFill>
                  <a:schemeClr val="bg1"/>
                </a:solidFill>
              </a:rPr>
              <a:t>중간 생략</a:t>
            </a:r>
            <a:endParaRPr lang="en-US" altLang="ko-KR">
              <a:solidFill>
                <a:schemeClr val="bg1"/>
              </a:solidFill>
            </a:endParaRP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메모리</a:t>
            </a:r>
            <a:r>
              <a:rPr lang="en-US" altLang="ko-KR" b="1">
                <a:solidFill>
                  <a:srgbClr val="FFFF00"/>
                </a:solidFill>
              </a:rPr>
              <a:t>[50006] = 1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막대위치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막대위치 </a:t>
            </a:r>
            <a:r>
              <a:rPr lang="en-US" altLang="ko-KR" b="1">
                <a:solidFill>
                  <a:srgbClr val="FFFF00"/>
                </a:solidFill>
              </a:rPr>
              <a:t>- 1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메모리</a:t>
            </a:r>
            <a:r>
              <a:rPr lang="en-US" altLang="ko-KR" b="1">
                <a:solidFill>
                  <a:srgbClr val="FFFF00"/>
                </a:solidFill>
              </a:rPr>
              <a:t>[50007] = 1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막대위치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막대위치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	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막대위치 </a:t>
            </a:r>
            <a:r>
              <a:rPr lang="en-US" altLang="ko-KR" b="1">
                <a:solidFill>
                  <a:srgbClr val="FFFF00"/>
                </a:solidFill>
              </a:rPr>
              <a:t>&lt; 0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막대위치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막대위치 </a:t>
            </a:r>
            <a:r>
              <a:rPr lang="en-US" altLang="ko-KR" b="1">
                <a:solidFill>
                  <a:srgbClr val="FFFF00"/>
                </a:solidFill>
              </a:rPr>
              <a:t>&gt; 80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막대위치 </a:t>
            </a:r>
            <a:r>
              <a:rPr lang="en-US" altLang="ko-KR" b="1">
                <a:solidFill>
                  <a:srgbClr val="FFFF00"/>
                </a:solidFill>
              </a:rPr>
              <a:t>-&gt; 80</a:t>
            </a:r>
            <a:endParaRPr lang="ko-KR" altLang="en-US" b="1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0868" y="3990986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30868" y="4581128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71800" y="5373216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71800" y="594928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0"/>
            <a:ext cx="29622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8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공받기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556793"/>
            <a:ext cx="7704856" cy="4868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smtClean="0">
                <a:solidFill>
                  <a:schemeClr val="bg1"/>
                </a:solidFill>
              </a:rPr>
              <a:t>게임중 동안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en-US" altLang="ko-KR" smtClean="0">
                <a:solidFill>
                  <a:schemeClr val="bg1"/>
                </a:solidFill>
              </a:rPr>
              <a:t># </a:t>
            </a:r>
            <a:r>
              <a:rPr lang="ko-KR" altLang="en-US" smtClean="0">
                <a:solidFill>
                  <a:schemeClr val="bg1"/>
                </a:solidFill>
              </a:rPr>
              <a:t>중간 생략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[50006] = 1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막대위치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막대위치 </a:t>
            </a:r>
            <a:r>
              <a:rPr lang="en-US" altLang="ko-KR">
                <a:solidFill>
                  <a:schemeClr val="bg1"/>
                </a:solidFill>
              </a:rPr>
              <a:t>- 1</a:t>
            </a: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[50007] = 1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막대위치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막대위치 </a:t>
            </a:r>
            <a:r>
              <a:rPr lang="en-US" altLang="ko-KR">
                <a:solidFill>
                  <a:schemeClr val="bg1"/>
                </a:solidFill>
              </a:rPr>
              <a:t>+ 1</a:t>
            </a: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	</a:t>
            </a: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막대위치 </a:t>
            </a:r>
            <a:r>
              <a:rPr lang="en-US" altLang="ko-KR">
                <a:solidFill>
                  <a:schemeClr val="bg1"/>
                </a:solidFill>
              </a:rPr>
              <a:t>&lt; 0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막대위치 </a:t>
            </a:r>
            <a:r>
              <a:rPr lang="en-US" altLang="ko-KR">
                <a:solidFill>
                  <a:schemeClr val="bg1"/>
                </a:solidFill>
              </a:rPr>
              <a:t>-&gt; 0</a:t>
            </a: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막대위치 </a:t>
            </a:r>
            <a:r>
              <a:rPr lang="en-US" altLang="ko-KR">
                <a:solidFill>
                  <a:schemeClr val="bg1"/>
                </a:solidFill>
              </a:rPr>
              <a:t>&gt; 80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막대위치 </a:t>
            </a:r>
            <a:r>
              <a:rPr lang="en-US" altLang="ko-KR">
                <a:solidFill>
                  <a:schemeClr val="bg1"/>
                </a:solidFill>
              </a:rPr>
              <a:t>-&gt; 80</a:t>
            </a:r>
            <a:endParaRPr lang="ko-KR" altLang="en-US">
              <a:solidFill>
                <a:schemeClr val="bg1"/>
              </a:solidFill>
            </a:endParaRP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세로</a:t>
            </a:r>
            <a:r>
              <a:rPr lang="en-US" altLang="ko-KR" b="1">
                <a:solidFill>
                  <a:srgbClr val="FFFF00"/>
                </a:solidFill>
              </a:rPr>
              <a:t>=88) * (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&gt;=(</a:t>
            </a:r>
            <a:r>
              <a:rPr lang="ko-KR" altLang="en-US" b="1">
                <a:solidFill>
                  <a:srgbClr val="FFFF00"/>
                </a:solidFill>
              </a:rPr>
              <a:t>막대위치</a:t>
            </a:r>
            <a:r>
              <a:rPr lang="en-US" altLang="ko-KR" b="1">
                <a:solidFill>
                  <a:srgbClr val="FFFF00"/>
                </a:solidFill>
              </a:rPr>
              <a:t>-1)) * (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&lt;=(</a:t>
            </a:r>
            <a:r>
              <a:rPr lang="ko-KR" altLang="en-US" b="1">
                <a:solidFill>
                  <a:srgbClr val="FFFF00"/>
                </a:solidFill>
              </a:rPr>
              <a:t>막대위치</a:t>
            </a:r>
            <a:r>
              <a:rPr lang="en-US" altLang="ko-KR" b="1">
                <a:solidFill>
                  <a:srgbClr val="FFFF00"/>
                </a:solidFill>
              </a:rPr>
              <a:t>+19))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		세로속도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세로속도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03535"/>
            <a:ext cx="29337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54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재시작</a:t>
            </a:r>
            <a:r>
              <a:rPr lang="en-US" altLang="ko-KR" smtClean="0"/>
              <a:t>(</a:t>
            </a:r>
            <a:r>
              <a:rPr lang="ko-KR" altLang="en-US" smtClean="0"/>
              <a:t>초기화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556793"/>
            <a:ext cx="7704856" cy="388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smtClean="0">
                <a:solidFill>
                  <a:schemeClr val="bg1"/>
                </a:solidFill>
              </a:rPr>
              <a:t>게임중 동안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en-US" altLang="ko-KR" smtClean="0">
                <a:solidFill>
                  <a:schemeClr val="bg1"/>
                </a:solidFill>
              </a:rPr>
              <a:t># </a:t>
            </a:r>
            <a:r>
              <a:rPr lang="ko-KR" altLang="en-US" smtClean="0">
                <a:solidFill>
                  <a:schemeClr val="bg1"/>
                </a:solidFill>
              </a:rPr>
              <a:t>중간 생략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=88) * (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&gt;=(</a:t>
            </a:r>
            <a:r>
              <a:rPr lang="ko-KR" altLang="en-US">
                <a:solidFill>
                  <a:schemeClr val="bg1"/>
                </a:solidFill>
              </a:rPr>
              <a:t>막대위치</a:t>
            </a:r>
            <a:r>
              <a:rPr lang="en-US" altLang="ko-KR">
                <a:solidFill>
                  <a:schemeClr val="bg1"/>
                </a:solidFill>
              </a:rPr>
              <a:t>-1)) * (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&lt;=(</a:t>
            </a:r>
            <a:r>
              <a:rPr lang="ko-KR" altLang="en-US">
                <a:solidFill>
                  <a:schemeClr val="bg1"/>
                </a:solidFill>
              </a:rPr>
              <a:t>막대위치</a:t>
            </a:r>
            <a:r>
              <a:rPr lang="en-US" altLang="ko-KR">
                <a:solidFill>
                  <a:schemeClr val="bg1"/>
                </a:solidFill>
              </a:rPr>
              <a:t>+19))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세로속도 </a:t>
            </a:r>
            <a:r>
              <a:rPr lang="en-US" altLang="ko-KR">
                <a:solidFill>
                  <a:schemeClr val="bg1"/>
                </a:solidFill>
              </a:rPr>
              <a:t>-&gt; -</a:t>
            </a:r>
            <a:r>
              <a:rPr lang="ko-KR" altLang="en-US">
                <a:solidFill>
                  <a:schemeClr val="bg1"/>
                </a:solidFill>
              </a:rPr>
              <a:t>세로속도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세로 </a:t>
            </a:r>
            <a:r>
              <a:rPr lang="en-US" altLang="ko-KR" b="1">
                <a:solidFill>
                  <a:srgbClr val="FFFF00"/>
                </a:solidFill>
              </a:rPr>
              <a:t>&gt; 98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		세로 </a:t>
            </a:r>
            <a:r>
              <a:rPr lang="en-US" altLang="ko-KR" b="1">
                <a:solidFill>
                  <a:srgbClr val="FFFF00"/>
                </a:solidFill>
              </a:rPr>
              <a:t>-&gt; 7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-&gt; 37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세로속도 </a:t>
            </a:r>
            <a:r>
              <a:rPr lang="en-US" altLang="ko-KR" b="1">
                <a:solidFill>
                  <a:srgbClr val="FFFF00"/>
                </a:solidFill>
              </a:rPr>
              <a:t>-&gt; 1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가로속도 </a:t>
            </a:r>
            <a:r>
              <a:rPr lang="en-US" altLang="ko-KR" b="1">
                <a:solidFill>
                  <a:srgbClr val="FFFF00"/>
                </a:solidFill>
              </a:rPr>
              <a:t>-&gt; 1</a:t>
            </a:r>
            <a:endParaRPr lang="ko-KR" altLang="en-US" b="1">
              <a:solidFill>
                <a:srgbClr val="FFFF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29622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16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점수 표시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196753"/>
            <a:ext cx="7704856" cy="562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b="1">
                <a:solidFill>
                  <a:srgbClr val="FFFF00"/>
                </a:solidFill>
              </a:rPr>
              <a:t>점수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360000"/>
            <a:endParaRPr lang="en-US" altLang="ko-KR" sz="1600" smtClean="0">
              <a:solidFill>
                <a:schemeClr val="bg1"/>
              </a:solidFill>
            </a:endParaRPr>
          </a:p>
          <a:p>
            <a:pPr defTabSz="360000"/>
            <a:r>
              <a:rPr lang="ko-KR" altLang="en-US" sz="1600" smtClean="0">
                <a:solidFill>
                  <a:schemeClr val="bg1"/>
                </a:solidFill>
              </a:rPr>
              <a:t>게임중 동안</a:t>
            </a:r>
            <a:endParaRPr lang="en-US" altLang="ko-KR" sz="1600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</a:rPr>
              <a:t># </a:t>
            </a:r>
            <a:r>
              <a:rPr lang="ko-KR" altLang="en-US" sz="1600" smtClean="0">
                <a:solidFill>
                  <a:schemeClr val="bg1"/>
                </a:solidFill>
              </a:rPr>
              <a:t>중간 생략</a:t>
            </a:r>
            <a:endParaRPr lang="en-US" altLang="ko-KR" sz="1600" smtClean="0">
              <a:solidFill>
                <a:schemeClr val="bg1"/>
              </a:solidFill>
            </a:endParaRPr>
          </a:p>
          <a:p>
            <a:pPr defTabSz="360000"/>
            <a:endParaRPr lang="en-US" altLang="ko-KR" sz="1600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세로</a:t>
            </a:r>
            <a:r>
              <a:rPr lang="en-US" altLang="ko-KR" sz="1600">
                <a:solidFill>
                  <a:schemeClr val="bg1"/>
                </a:solidFill>
              </a:rPr>
              <a:t>=88) * (</a:t>
            </a:r>
            <a:r>
              <a:rPr lang="ko-KR" altLang="en-US" sz="1600">
                <a:solidFill>
                  <a:schemeClr val="bg1"/>
                </a:solidFill>
              </a:rPr>
              <a:t>가로</a:t>
            </a:r>
            <a:r>
              <a:rPr lang="en-US" altLang="ko-KR" sz="1600">
                <a:solidFill>
                  <a:schemeClr val="bg1"/>
                </a:solidFill>
              </a:rPr>
              <a:t>&gt;=(</a:t>
            </a:r>
            <a:r>
              <a:rPr lang="ko-KR" altLang="en-US" sz="1600">
                <a:solidFill>
                  <a:schemeClr val="bg1"/>
                </a:solidFill>
              </a:rPr>
              <a:t>막대위치</a:t>
            </a:r>
            <a:r>
              <a:rPr lang="en-US" altLang="ko-KR" sz="1600">
                <a:solidFill>
                  <a:schemeClr val="bg1"/>
                </a:solidFill>
              </a:rPr>
              <a:t>-1)) * (</a:t>
            </a:r>
            <a:r>
              <a:rPr lang="ko-KR" altLang="en-US" sz="1600">
                <a:solidFill>
                  <a:schemeClr val="bg1"/>
                </a:solidFill>
              </a:rPr>
              <a:t>가로</a:t>
            </a:r>
            <a:r>
              <a:rPr lang="en-US" altLang="ko-KR" sz="1600">
                <a:solidFill>
                  <a:schemeClr val="bg1"/>
                </a:solidFill>
              </a:rPr>
              <a:t>&lt;=(</a:t>
            </a:r>
            <a:r>
              <a:rPr lang="ko-KR" altLang="en-US" sz="1600">
                <a:solidFill>
                  <a:schemeClr val="bg1"/>
                </a:solidFill>
              </a:rPr>
              <a:t>막대위치</a:t>
            </a:r>
            <a:r>
              <a:rPr lang="en-US" altLang="ko-KR" sz="1600">
                <a:solidFill>
                  <a:schemeClr val="bg1"/>
                </a:solidFill>
              </a:rPr>
              <a:t>+19)) </a:t>
            </a:r>
            <a:r>
              <a:rPr lang="ko-KR" altLang="en-US" sz="1600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 sz="1600">
                <a:solidFill>
                  <a:schemeClr val="bg1"/>
                </a:solidFill>
              </a:rPr>
              <a:t>		세로속도 </a:t>
            </a:r>
            <a:r>
              <a:rPr lang="en-US" altLang="ko-KR" sz="1600">
                <a:solidFill>
                  <a:schemeClr val="bg1"/>
                </a:solidFill>
              </a:rPr>
              <a:t>-&gt; -</a:t>
            </a:r>
            <a:r>
              <a:rPr lang="ko-KR" altLang="en-US" sz="1600">
                <a:solidFill>
                  <a:schemeClr val="bg1"/>
                </a:solidFill>
              </a:rPr>
              <a:t>세로속도</a:t>
            </a:r>
          </a:p>
          <a:p>
            <a:pPr defTabSz="360000"/>
            <a:r>
              <a:rPr lang="ko-KR" altLang="en-US" sz="1600">
                <a:solidFill>
                  <a:schemeClr val="bg1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점수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점수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점수 </a:t>
            </a:r>
            <a:r>
              <a:rPr lang="en-US" altLang="ko-KR" b="1">
                <a:solidFill>
                  <a:srgbClr val="FFFF00"/>
                </a:solidFill>
              </a:rPr>
              <a:t>&gt; 0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			메모리</a:t>
            </a:r>
            <a:r>
              <a:rPr lang="en-US" altLang="ko-KR" b="1">
                <a:solidFill>
                  <a:srgbClr val="FFFF00"/>
                </a:solidFill>
              </a:rPr>
              <a:t>[60000+(</a:t>
            </a:r>
            <a:r>
              <a:rPr lang="ko-KR" altLang="en-US" b="1">
                <a:solidFill>
                  <a:srgbClr val="FFFF00"/>
                </a:solidFill>
              </a:rPr>
              <a:t>점수</a:t>
            </a:r>
            <a:r>
              <a:rPr lang="en-US" altLang="ko-KR" b="1">
                <a:solidFill>
                  <a:srgbClr val="FFFF00"/>
                </a:solidFill>
              </a:rPr>
              <a:t>-1)] -&gt; 9900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</a:t>
            </a:r>
            <a:r>
              <a:rPr lang="ko-KR" altLang="en-US" sz="1600">
                <a:solidFill>
                  <a:schemeClr val="bg1"/>
                </a:solidFill>
              </a:rPr>
              <a:t>세로 </a:t>
            </a:r>
            <a:r>
              <a:rPr lang="en-US" altLang="ko-KR" sz="1600">
                <a:solidFill>
                  <a:schemeClr val="bg1"/>
                </a:solidFill>
              </a:rPr>
              <a:t>&gt; 98 </a:t>
            </a:r>
            <a:r>
              <a:rPr lang="ko-KR" altLang="en-US" sz="1600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 sz="1600">
                <a:solidFill>
                  <a:schemeClr val="bg1"/>
                </a:solidFill>
              </a:rPr>
              <a:t>		세로 </a:t>
            </a:r>
            <a:r>
              <a:rPr lang="en-US" altLang="ko-KR" sz="1600">
                <a:solidFill>
                  <a:schemeClr val="bg1"/>
                </a:solidFill>
              </a:rPr>
              <a:t>-&gt; 7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  <a:r>
              <a:rPr lang="ko-KR" altLang="en-US" sz="1600">
                <a:solidFill>
                  <a:schemeClr val="bg1"/>
                </a:solidFill>
              </a:rPr>
              <a:t>가로 </a:t>
            </a:r>
            <a:r>
              <a:rPr lang="en-US" altLang="ko-KR" sz="1600">
                <a:solidFill>
                  <a:schemeClr val="bg1"/>
                </a:solidFill>
              </a:rPr>
              <a:t>-&gt; 37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  <a:r>
              <a:rPr lang="ko-KR" altLang="en-US" sz="1600">
                <a:solidFill>
                  <a:schemeClr val="bg1"/>
                </a:solidFill>
              </a:rPr>
              <a:t>세로속도 </a:t>
            </a:r>
            <a:r>
              <a:rPr lang="en-US" altLang="ko-KR" sz="1600">
                <a:solidFill>
                  <a:schemeClr val="bg1"/>
                </a:solidFill>
              </a:rPr>
              <a:t>-&gt; 1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  <a:r>
              <a:rPr lang="ko-KR" altLang="en-US" sz="1600">
                <a:solidFill>
                  <a:schemeClr val="bg1"/>
                </a:solidFill>
              </a:rPr>
              <a:t>가로속도 </a:t>
            </a:r>
            <a:r>
              <a:rPr lang="en-US" altLang="ko-KR" sz="1600">
                <a:solidFill>
                  <a:schemeClr val="bg1"/>
                </a:solidFill>
              </a:rPr>
              <a:t>-&gt; 1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&lt; </a:t>
            </a:r>
            <a:r>
              <a:rPr lang="ko-KR" altLang="en-US" b="1">
                <a:solidFill>
                  <a:srgbClr val="FFFF00"/>
                </a:solidFill>
              </a:rPr>
              <a:t>점수 동안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			메모리</a:t>
            </a:r>
            <a:r>
              <a:rPr lang="en-US" altLang="ko-KR" b="1">
                <a:solidFill>
                  <a:srgbClr val="FFFF00"/>
                </a:solidFill>
              </a:rPr>
              <a:t>[60000+</a:t>
            </a:r>
            <a:r>
              <a:rPr lang="ko-KR" altLang="en-US" b="1">
                <a:solidFill>
                  <a:srgbClr val="FFFF00"/>
                </a:solidFill>
              </a:rPr>
              <a:t>횟수</a:t>
            </a:r>
            <a:r>
              <a:rPr lang="en-US" altLang="ko-KR" b="1">
                <a:solidFill>
                  <a:srgbClr val="FFFF00"/>
                </a:solidFill>
              </a:rPr>
              <a:t>] -&gt; 0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	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점수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  <a:endParaRPr lang="ko-KR" altLang="en-US" b="1">
              <a:solidFill>
                <a:srgbClr val="FFFF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3717032"/>
            <a:ext cx="29622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2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공놀이</a:t>
            </a:r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952625"/>
            <a:ext cx="29241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5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 그리기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5741" y="2420888"/>
            <a:ext cx="482453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세로 </a:t>
            </a:r>
            <a:r>
              <a:rPr lang="en-US" altLang="ko-KR"/>
              <a:t>-&gt; 50</a:t>
            </a:r>
          </a:p>
          <a:p>
            <a:pPr defTabSz="540000"/>
            <a:r>
              <a:rPr lang="ko-KR" altLang="en-US"/>
              <a:t>가로 </a:t>
            </a:r>
            <a:r>
              <a:rPr lang="en-US" altLang="ko-KR"/>
              <a:t>-&gt; 50</a:t>
            </a:r>
          </a:p>
          <a:p>
            <a:pPr defTabSz="540000"/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540000"/>
            <a:r>
              <a:rPr lang="ko-KR" altLang="en-US"/>
              <a:t>메모리</a:t>
            </a:r>
            <a:r>
              <a:rPr lang="en-US" altLang="ko-KR"/>
              <a:t>[55000] -&gt; 1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97" y="2475731"/>
            <a:ext cx="29241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220072" y="3465004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0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 반복해서 그리기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5740" y="2132856"/>
            <a:ext cx="5018347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360000"/>
            <a:endParaRPr lang="en-US" altLang="ko-KR"/>
          </a:p>
          <a:p>
            <a:pPr defTabSz="360000"/>
            <a:r>
              <a:rPr lang="ko-KR" altLang="en-US"/>
              <a:t>세로 </a:t>
            </a:r>
            <a:r>
              <a:rPr lang="en-US" altLang="ko-KR"/>
              <a:t>-&gt; 50</a:t>
            </a:r>
          </a:p>
          <a:p>
            <a:pPr defTabSz="360000"/>
            <a:r>
              <a:rPr lang="ko-KR" altLang="en-US"/>
              <a:t>가로 </a:t>
            </a:r>
            <a:r>
              <a:rPr lang="en-US" altLang="ko-KR"/>
              <a:t>-&gt; 50</a:t>
            </a:r>
          </a:p>
          <a:p>
            <a:pPr defTabSz="360000"/>
            <a:r>
              <a:rPr lang="ko-KR" altLang="en-US"/>
              <a:t>색 </a:t>
            </a:r>
            <a:r>
              <a:rPr lang="en-US" altLang="ko-KR"/>
              <a:t>-&gt; </a:t>
            </a:r>
            <a:r>
              <a:rPr lang="en-US" altLang="ko-KR" smtClean="0"/>
              <a:t>990000</a:t>
            </a:r>
          </a:p>
          <a:p>
            <a:pPr defTabSz="360000"/>
            <a:endParaRPr lang="en-US" altLang="ko-KR"/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게임중 </a:t>
            </a:r>
            <a:r>
              <a:rPr lang="en-US" altLang="ko-KR" b="1">
                <a:solidFill>
                  <a:srgbClr val="FFFF00"/>
                </a:solidFill>
              </a:rPr>
              <a:t>-&gt; 1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게임중 동안</a:t>
            </a:r>
            <a:endParaRPr lang="en-US" altLang="ko-KR" b="1">
              <a:solidFill>
                <a:srgbClr val="FFFF00"/>
              </a:solidFill>
            </a:endParaRPr>
          </a:p>
          <a:p>
            <a:pPr defTabSz="36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36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/>
              <a:t>[55000] -&gt; 1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97" y="2475731"/>
            <a:ext cx="29241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383124" y="3465004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 이동시키기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5740" y="1916832"/>
            <a:ext cx="5018347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360000"/>
            <a:endParaRPr lang="en-US" altLang="ko-KR"/>
          </a:p>
          <a:p>
            <a:pPr defTabSz="360000"/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en-US" altLang="ko-KR" b="1">
                <a:solidFill>
                  <a:srgbClr val="FFFF00"/>
                </a:solidFill>
              </a:rPr>
              <a:t>10</a:t>
            </a:r>
            <a:endParaRPr lang="en-US" altLang="ko-KR" b="1">
              <a:solidFill>
                <a:srgbClr val="FFFF00"/>
              </a:solidFill>
            </a:endParaRPr>
          </a:p>
          <a:p>
            <a:pPr defTabSz="360000"/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en-US" altLang="ko-KR" b="1">
                <a:solidFill>
                  <a:srgbClr val="FFFF00"/>
                </a:solidFill>
              </a:rPr>
              <a:t>70</a:t>
            </a:r>
            <a:endParaRPr lang="en-US" altLang="ko-KR" b="1">
              <a:solidFill>
                <a:srgbClr val="FFFF00"/>
              </a:solidFill>
            </a:endParaRPr>
          </a:p>
          <a:p>
            <a:pPr defTabSz="360000"/>
            <a:r>
              <a:rPr lang="ko-KR" altLang="en-US"/>
              <a:t>색 </a:t>
            </a:r>
            <a:r>
              <a:rPr lang="en-US" altLang="ko-KR"/>
              <a:t>-&gt; </a:t>
            </a:r>
            <a:r>
              <a:rPr lang="en-US" altLang="ko-KR" smtClean="0"/>
              <a:t>990000</a:t>
            </a:r>
          </a:p>
          <a:p>
            <a:pPr defTabSz="360000"/>
            <a:endParaRPr lang="en-US" altLang="ko-KR"/>
          </a:p>
          <a:p>
            <a:pPr defTabSz="360000"/>
            <a:r>
              <a:rPr lang="ko-KR" altLang="en-US" smtClean="0"/>
              <a:t>게임중 </a:t>
            </a:r>
            <a:r>
              <a:rPr lang="en-US" altLang="ko-KR" smtClean="0"/>
              <a:t>-&gt; 1</a:t>
            </a:r>
          </a:p>
          <a:p>
            <a:pPr defTabSz="360000"/>
            <a:r>
              <a:rPr lang="ko-KR" altLang="en-US" smtClean="0"/>
              <a:t>게임중 동안</a:t>
            </a:r>
            <a:endParaRPr lang="en-US" altLang="ko-KR"/>
          </a:p>
          <a:p>
            <a:pPr defTabSz="36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36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/>
              <a:t>[55000] </a:t>
            </a:r>
            <a:r>
              <a:rPr lang="en-US" altLang="ko-KR"/>
              <a:t>-&gt; </a:t>
            </a:r>
            <a:r>
              <a:rPr lang="en-US" altLang="ko-KR" smtClean="0"/>
              <a:t>1</a:t>
            </a:r>
          </a:p>
          <a:p>
            <a:pPr defTabSz="360000"/>
            <a:endParaRPr lang="en-US" altLang="ko-KR"/>
          </a:p>
          <a:p>
            <a:pPr defTabSz="360000"/>
            <a:r>
              <a:rPr lang="en-US" altLang="ko-KR" smtClean="0"/>
              <a:t>	</a:t>
            </a:r>
            <a:r>
              <a:rPr lang="ko-KR" altLang="en-US" b="1">
                <a:solidFill>
                  <a:srgbClr val="FFFF00"/>
                </a:solidFill>
              </a:rPr>
              <a:t>세로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세로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  <a:endParaRPr lang="ko-KR" altLang="en-US" b="1">
              <a:solidFill>
                <a:srgbClr val="FFFF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383124" y="3465004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08047" y="5533781"/>
            <a:ext cx="1595310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</a:rPr>
              <a:t>에러발생</a:t>
            </a:r>
            <a:r>
              <a:rPr lang="en-US" altLang="ko-KR" sz="2400" smtClean="0">
                <a:solidFill>
                  <a:schemeClr val="bg1"/>
                </a:solidFill>
              </a:rPr>
              <a:t>!!</a:t>
            </a:r>
            <a:endParaRPr lang="ko-KR" altLang="en-US" sz="240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26" y="2451918"/>
            <a:ext cx="29432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99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벽에 부딪히면 종료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484784"/>
            <a:ext cx="7056784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세로 </a:t>
            </a:r>
            <a:r>
              <a:rPr lang="en-US" altLang="ko-KR"/>
              <a:t>-&gt; 10</a:t>
            </a:r>
          </a:p>
          <a:p>
            <a:pPr defTabSz="540000"/>
            <a:r>
              <a:rPr lang="ko-KR" altLang="en-US"/>
              <a:t>가로 </a:t>
            </a:r>
            <a:r>
              <a:rPr lang="en-US" altLang="ko-KR"/>
              <a:t>-&gt; 70</a:t>
            </a:r>
          </a:p>
          <a:p>
            <a:pPr defTabSz="540000"/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[55000]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 b="1">
                <a:solidFill>
                  <a:srgbClr val="FFFF00"/>
                </a:solidFill>
              </a:rPr>
              <a:t>세로 </a:t>
            </a:r>
            <a:r>
              <a:rPr lang="en-US" altLang="ko-KR" b="1">
                <a:solidFill>
                  <a:srgbClr val="FFFF00"/>
                </a:solidFill>
              </a:rPr>
              <a:t>&gt; 99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게임중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&gt; 99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게임중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  <a:endParaRPr lang="ko-KR" altLang="en-US" b="1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55776" y="5373216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594928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9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줄여 쓰기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484784"/>
            <a:ext cx="705678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세로 </a:t>
            </a:r>
            <a:r>
              <a:rPr lang="en-US" altLang="ko-KR"/>
              <a:t>-&gt; 10</a:t>
            </a:r>
          </a:p>
          <a:p>
            <a:pPr defTabSz="540000"/>
            <a:r>
              <a:rPr lang="ko-KR" altLang="en-US"/>
              <a:t>가로 </a:t>
            </a:r>
            <a:r>
              <a:rPr lang="en-US" altLang="ko-KR"/>
              <a:t>-&gt; 70</a:t>
            </a:r>
          </a:p>
          <a:p>
            <a:pPr defTabSz="540000"/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[55000]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en-US" altLang="ko-KR" b="1" smtClean="0">
                <a:solidFill>
                  <a:srgbClr val="FFFF00"/>
                </a:solidFill>
              </a:rPr>
              <a:t>(</a:t>
            </a:r>
            <a:r>
              <a:rPr lang="ko-KR" altLang="en-US" b="1" smtClean="0">
                <a:solidFill>
                  <a:srgbClr val="FFFF00"/>
                </a:solidFill>
              </a:rPr>
              <a:t>세로</a:t>
            </a:r>
            <a:r>
              <a:rPr lang="en-US" altLang="ko-KR" b="1" smtClean="0">
                <a:solidFill>
                  <a:srgbClr val="FFFF00"/>
                </a:solidFill>
              </a:rPr>
              <a:t>&gt;99)   +   (</a:t>
            </a:r>
            <a:r>
              <a:rPr lang="ko-KR" altLang="en-US" b="1" smtClean="0">
                <a:solidFill>
                  <a:srgbClr val="FFFF00"/>
                </a:solidFill>
              </a:rPr>
              <a:t>가로</a:t>
            </a:r>
            <a:r>
              <a:rPr lang="en-US" altLang="ko-KR" b="1" smtClean="0">
                <a:solidFill>
                  <a:srgbClr val="FFFF00"/>
                </a:solidFill>
              </a:rPr>
              <a:t>&gt;99) </a:t>
            </a:r>
            <a:r>
              <a:rPr lang="ko-KR" altLang="en-US" b="1" smtClean="0">
                <a:solidFill>
                  <a:srgbClr val="FFFF00"/>
                </a:solidFill>
              </a:rPr>
              <a:t>이면</a:t>
            </a:r>
            <a:endParaRPr lang="ko-KR" altLang="en-US" b="1">
              <a:solidFill>
                <a:srgbClr val="FFFF00"/>
              </a:solidFill>
            </a:endParaRP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게임중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en-US" altLang="ko-KR" b="1" smtClean="0">
                <a:solidFill>
                  <a:srgbClr val="FFFF00"/>
                </a:solidFill>
              </a:rPr>
              <a:t>0</a:t>
            </a:r>
            <a:endParaRPr lang="ko-KR" altLang="en-US" b="1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9832" y="5553236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0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꼬리 지우기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484784"/>
            <a:ext cx="705678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세로 </a:t>
            </a:r>
            <a:r>
              <a:rPr lang="en-US" altLang="ko-KR"/>
              <a:t>-&gt; 10</a:t>
            </a:r>
          </a:p>
          <a:p>
            <a:pPr defTabSz="540000"/>
            <a:r>
              <a:rPr lang="ko-KR" altLang="en-US"/>
              <a:t>가로 </a:t>
            </a:r>
            <a:r>
              <a:rPr lang="en-US" altLang="ko-KR"/>
              <a:t>-&gt; 70</a:t>
            </a:r>
          </a:p>
          <a:p>
            <a:pPr defTabSz="540000"/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[55000] -&gt;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 b="1">
                <a:solidFill>
                  <a:srgbClr val="FFFF00"/>
                </a:solidFill>
              </a:rPr>
              <a:t>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] -&gt; 0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(</a:t>
            </a:r>
            <a:r>
              <a:rPr lang="ko-KR" altLang="en-US"/>
              <a:t>세로 </a:t>
            </a:r>
            <a:r>
              <a:rPr lang="en-US" altLang="ko-KR"/>
              <a:t>&gt; 99) + (</a:t>
            </a:r>
            <a:r>
              <a:rPr lang="ko-KR" altLang="en-US"/>
              <a:t>가로 </a:t>
            </a:r>
            <a:r>
              <a:rPr lang="en-US" altLang="ko-KR"/>
              <a:t>&gt; 99)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게임중 </a:t>
            </a:r>
            <a:r>
              <a:rPr lang="en-US" altLang="ko-KR"/>
              <a:t>-&gt; 0</a:t>
            </a:r>
            <a:endParaRPr lang="ko-KR" altLang="en-US" b="1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6056" y="4365104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61048"/>
            <a:ext cx="29527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39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</a:t>
            </a:r>
            <a:r>
              <a:rPr lang="en-US" altLang="ko-KR" smtClean="0"/>
              <a:t>(</a:t>
            </a:r>
            <a:r>
              <a:rPr lang="ko-KR" altLang="en-US" smtClean="0"/>
              <a:t>세로</a:t>
            </a:r>
            <a:r>
              <a:rPr lang="en-US" altLang="ko-KR" smtClean="0"/>
              <a:t>,</a:t>
            </a:r>
            <a:r>
              <a:rPr lang="ko-KR" altLang="en-US" smtClean="0"/>
              <a:t>가로</a:t>
            </a:r>
            <a:r>
              <a:rPr lang="en-US" altLang="ko-KR" smtClean="0"/>
              <a:t>,</a:t>
            </a:r>
            <a:r>
              <a:rPr lang="ko-KR" altLang="en-US" smtClean="0"/>
              <a:t>색</a:t>
            </a:r>
            <a:r>
              <a:rPr lang="en-US" altLang="ko-KR" smtClean="0"/>
              <a:t>)</a:t>
            </a:r>
            <a:r>
              <a:rPr lang="en-US" altLang="ko-KR" smtClean="0"/>
              <a:t> </a:t>
            </a:r>
            <a:r>
              <a:rPr lang="ko-KR" altLang="en-US" smtClean="0"/>
              <a:t>정의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152128"/>
            <a:ext cx="7056784" cy="566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세로 </a:t>
            </a:r>
            <a:r>
              <a:rPr lang="en-US" altLang="ko-KR"/>
              <a:t>-&gt; 10</a:t>
            </a:r>
          </a:p>
          <a:p>
            <a:pPr defTabSz="540000"/>
            <a:r>
              <a:rPr lang="ko-KR" altLang="en-US"/>
              <a:t>가로 </a:t>
            </a:r>
            <a:r>
              <a:rPr lang="en-US" altLang="ko-KR"/>
              <a:t>-&gt; 70</a:t>
            </a:r>
          </a:p>
          <a:p>
            <a:pPr defTabSz="540000"/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</a:t>
            </a:r>
            <a:r>
              <a:rPr lang="ko-KR" altLang="en-US" b="1">
                <a:solidFill>
                  <a:srgbClr val="FFFF00"/>
                </a:solidFill>
              </a:rPr>
              <a:t>공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세로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  <a:r>
              <a:rPr lang="en-US" altLang="ko-KR" b="1">
                <a:solidFill>
                  <a:srgbClr val="FFFF00"/>
                </a:solidFill>
              </a:rPr>
              <a:t>)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 b="1">
                <a:solidFill>
                  <a:srgbClr val="FFFF00"/>
                </a:solidFill>
              </a:rPr>
              <a:t>공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세로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, 0)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(</a:t>
            </a:r>
            <a:r>
              <a:rPr lang="ko-KR" altLang="en-US"/>
              <a:t>세로 </a:t>
            </a:r>
            <a:r>
              <a:rPr lang="en-US" altLang="ko-KR"/>
              <a:t>&gt; 99) + (</a:t>
            </a:r>
            <a:r>
              <a:rPr lang="ko-KR" altLang="en-US"/>
              <a:t>가로 </a:t>
            </a:r>
            <a:r>
              <a:rPr lang="en-US" altLang="ko-KR"/>
              <a:t>&gt; 99)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게임중 </a:t>
            </a:r>
            <a:r>
              <a:rPr lang="en-US" altLang="ko-KR"/>
              <a:t>-&gt; 0</a:t>
            </a:r>
          </a:p>
          <a:p>
            <a:pPr defTabSz="540000"/>
            <a:r>
              <a:rPr lang="en-US" altLang="ko-KR"/>
              <a:t>		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공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세로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  <a:r>
              <a:rPr lang="en-US" altLang="ko-KR" b="1">
                <a:solidFill>
                  <a:srgbClr val="FFFF00"/>
                </a:solidFill>
              </a:rPr>
              <a:t>) </a:t>
            </a:r>
            <a:r>
              <a:rPr lang="ko-KR" altLang="en-US" b="1">
                <a:solidFill>
                  <a:srgbClr val="FFFF00"/>
                </a:solidFill>
              </a:rPr>
              <a:t>정의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6453336"/>
            <a:ext cx="4464496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275</Words>
  <Application>Microsoft Office PowerPoint</Application>
  <PresentationFormat>화면 슬라이드 쇼(4:3)</PresentationFormat>
  <Paragraphs>298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인공지능 프로그래밍 ★ 10주차 – 공놀이 ★</vt:lpstr>
      <vt:lpstr>공놀이</vt:lpstr>
      <vt:lpstr>공 그리기</vt:lpstr>
      <vt:lpstr>공 반복해서 그리기</vt:lpstr>
      <vt:lpstr>공 이동시키기</vt:lpstr>
      <vt:lpstr>벽에 부딪히면 종료</vt:lpstr>
      <vt:lpstr>줄여 쓰기</vt:lpstr>
      <vt:lpstr>꼬리 지우기</vt:lpstr>
      <vt:lpstr>공(세로,가로,색) 정의</vt:lpstr>
      <vt:lpstr>공 키우기 (2X2)</vt:lpstr>
      <vt:lpstr>속도</vt:lpstr>
      <vt:lpstr>공 튀기기</vt:lpstr>
      <vt:lpstr>꼬리 남기기</vt:lpstr>
      <vt:lpstr>막대 그리기</vt:lpstr>
      <vt:lpstr>키보드 사용하기</vt:lpstr>
      <vt:lpstr>막대 움직이기</vt:lpstr>
      <vt:lpstr>공받기</vt:lpstr>
      <vt:lpstr>게임 재시작(초기화)</vt:lpstr>
      <vt:lpstr>점수 표시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40</cp:revision>
  <dcterms:created xsi:type="dcterms:W3CDTF">2019-03-21T12:09:07Z</dcterms:created>
  <dcterms:modified xsi:type="dcterms:W3CDTF">2019-04-05T04:32:24Z</dcterms:modified>
</cp:coreProperties>
</file>